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60" r:id="rId5"/>
  </p:sldMasterIdLst>
  <p:notesMasterIdLst>
    <p:notesMasterId r:id="rId43"/>
  </p:notesMasterIdLst>
  <p:handoutMasterIdLst>
    <p:handoutMasterId r:id="rId44"/>
  </p:handoutMasterIdLst>
  <p:sldIdLst>
    <p:sldId id="258" r:id="rId6"/>
    <p:sldId id="850" r:id="rId7"/>
    <p:sldId id="261" r:id="rId8"/>
    <p:sldId id="827" r:id="rId9"/>
    <p:sldId id="799" r:id="rId10"/>
    <p:sldId id="742" r:id="rId11"/>
    <p:sldId id="739" r:id="rId12"/>
    <p:sldId id="875" r:id="rId13"/>
    <p:sldId id="853" r:id="rId14"/>
    <p:sldId id="837" r:id="rId15"/>
    <p:sldId id="854" r:id="rId16"/>
    <p:sldId id="862" r:id="rId17"/>
    <p:sldId id="859" r:id="rId18"/>
    <p:sldId id="863" r:id="rId19"/>
    <p:sldId id="879" r:id="rId20"/>
    <p:sldId id="876" r:id="rId21"/>
    <p:sldId id="873" r:id="rId22"/>
    <p:sldId id="877" r:id="rId23"/>
    <p:sldId id="865" r:id="rId24"/>
    <p:sldId id="867" r:id="rId25"/>
    <p:sldId id="857" r:id="rId26"/>
    <p:sldId id="841" r:id="rId27"/>
    <p:sldId id="791" r:id="rId28"/>
    <p:sldId id="866" r:id="rId29"/>
    <p:sldId id="855" r:id="rId30"/>
    <p:sldId id="843" r:id="rId31"/>
    <p:sldId id="878" r:id="rId32"/>
    <p:sldId id="846" r:id="rId33"/>
    <p:sldId id="844" r:id="rId34"/>
    <p:sldId id="849" r:id="rId35"/>
    <p:sldId id="845" r:id="rId36"/>
    <p:sldId id="835" r:id="rId37"/>
    <p:sldId id="760" r:id="rId38"/>
    <p:sldId id="775" r:id="rId39"/>
    <p:sldId id="861" r:id="rId40"/>
    <p:sldId id="880" r:id="rId41"/>
    <p:sldId id="864" r:id="rId42"/>
  </p:sldIdLst>
  <p:sldSz cx="9144000" cy="6858000" type="screen4x3"/>
  <p:notesSz cx="7077075" cy="841216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BC173-F3B7-8B54-6D2B-F42829159F17}" name="Lilliana Diaz-Pedrosa" initials="LD" userId="S::ldp@advocatesforchildren.org::a02f88d5-40de-419e-b391-3e6a099e352c" providerId="AD"/>
  <p188:author id="{5601B8D6-FDBC-6268-FBFD-EDD0B7963526}" name="Kim Madden" initials="KM" userId="S::kmadden@advocatesforchildren.org::2db83f23-240e-482f-86e3-f6220e7e5f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a Palmer" initials="EP" lastIdx="1" clrIdx="0">
    <p:extLst>
      <p:ext uri="{19B8F6BF-5375-455C-9EA6-DF929625EA0E}">
        <p15:presenceInfo xmlns:p15="http://schemas.microsoft.com/office/powerpoint/2012/main" userId="Erika Palmer" providerId="None"/>
      </p:ext>
    </p:extLst>
  </p:cmAuthor>
  <p:cmAuthor id="2" name="Kim Madden" initials="KM" lastIdx="1" clrIdx="1">
    <p:extLst>
      <p:ext uri="{19B8F6BF-5375-455C-9EA6-DF929625EA0E}">
        <p15:presenceInfo xmlns:p15="http://schemas.microsoft.com/office/powerpoint/2012/main" userId="S::kmadden@advocatesforchildren.org::2db83f23-240e-482f-86e3-f6220e7e5f28" providerId="AD"/>
      </p:ext>
    </p:extLst>
  </p:cmAuthor>
  <p:cmAuthor id="3" name="Kim Madden" initials="KM [2]" lastIdx="1" clrIdx="2">
    <p:extLst>
      <p:ext uri="{19B8F6BF-5375-455C-9EA6-DF929625EA0E}">
        <p15:presenceInfo xmlns:p15="http://schemas.microsoft.com/office/powerpoint/2012/main" userId="Kim Mad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F102D-11DF-01EE-0385-F2C79AC3468F}" v="4" dt="2025-03-10T20:20:40.374"/>
    <p1510:client id="{21FE9139-B096-B383-159C-70CF2813D8F5}" v="87" dt="2025-03-12T19:32:48.670"/>
    <p1510:client id="{5EEFD2A5-2B92-A742-FECF-23FD42BAFAB7}" v="443" dt="2025-03-12T15:55:34.959"/>
    <p1510:client id="{71D4458A-6A87-3443-E4D4-25A856A54357}" v="4" dt="2025-03-10T19:43:37.825"/>
    <p1510:client id="{B10FB149-886F-319B-942D-1D143E9D8103}" v="204" dt="2025-03-11T19:54:06.936"/>
    <p1510:client id="{FA547E4C-F3E3-2F3A-B19A-C986407232D3}" v="128" dt="2025-03-11T15:08:16.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2.xml.rels><?xml version="1.0" encoding="UTF-8" standalone="yes"?>
<Relationships xmlns="http://schemas.openxmlformats.org/package/2006/relationships"><Relationship Id="rId1" Type="http://schemas.openxmlformats.org/officeDocument/2006/relationships/hyperlink" Target="https://supporthub.schools.nyc/family-topics/Transportation/issues/I%20need%20to%20request%20an%20exception%20to%20transportation%20eligibility" TargetMode="External"/></Relationships>
</file>

<file path=ppt/diagrams/_rels/data16.xml.rels><?xml version="1.0" encoding="UTF-8" standalone="yes"?>
<Relationships xmlns="http://schemas.openxmlformats.org/package/2006/relationships"><Relationship Id="rId1" Type="http://schemas.openxmlformats.org/officeDocument/2006/relationships/hyperlink" Target="https://www.summerboostnyc.org/" TargetMode="External"/></Relationships>
</file>

<file path=ppt/diagrams/_rels/data17.xml.rels><?xml version="1.0" encoding="UTF-8" standalone="yes"?>
<Relationships xmlns="http://schemas.openxmlformats.org/package/2006/relationships"><Relationship Id="rId2" Type="http://schemas.openxmlformats.org/officeDocument/2006/relationships/hyperlink" Target="mailto:ProjectAchieve@afcnyc.org" TargetMode="External"/><Relationship Id="rId1" Type="http://schemas.openxmlformats.org/officeDocument/2006/relationships/hyperlink" Target="mailto:summer@schools.nyc.gov"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lickr.com/photos/usdagov/7995804478" TargetMode="External"/><Relationship Id="rId1" Type="http://schemas.openxmlformats.org/officeDocument/2006/relationships/image" Target="../media/image11.jpeg"/><Relationship Id="rId4"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1" Type="http://schemas.openxmlformats.org/officeDocument/2006/relationships/hyperlink" Target="https://supporthub.schools.nyc/family-topics/Transportation/issues/I%20need%20to%20request%20an%20exception%20to%20transportation%20eligibility"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s://www.summerboostnyc.org/" TargetMode="External"/></Relationships>
</file>

<file path=ppt/diagrams/_rels/drawing17.xml.rels><?xml version="1.0" encoding="UTF-8" standalone="yes"?>
<Relationships xmlns="http://schemas.openxmlformats.org/package/2006/relationships"><Relationship Id="rId2" Type="http://schemas.openxmlformats.org/officeDocument/2006/relationships/hyperlink" Target="mailto:summer@schools.nyc.gov" TargetMode="External"/><Relationship Id="rId1" Type="http://schemas.openxmlformats.org/officeDocument/2006/relationships/hyperlink" Target="mailto:ProjectAchieve@afcnyc.or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lickr.com/photos/usdagov/7995804478" TargetMode="External"/><Relationship Id="rId1" Type="http://schemas.openxmlformats.org/officeDocument/2006/relationships/image" Target="../media/image11.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29142-9345-44D4-9639-CB278A9452D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E711277A-8F71-4BEA-B92A-7A2DCA2C3918}">
      <dgm:prSet/>
      <dgm:spPr/>
      <dgm:t>
        <a:bodyPr/>
        <a:lstStyle/>
        <a:p>
          <a:r>
            <a:rPr lang="en-US"/>
            <a:t>What is Summer Rising?</a:t>
          </a:r>
        </a:p>
      </dgm:t>
    </dgm:pt>
    <dgm:pt modelId="{202E92CF-B5F1-418B-8B30-8ED1099CD227}" type="parTrans" cxnId="{C44E128E-D43A-483A-89DF-CD5AD39B818A}">
      <dgm:prSet/>
      <dgm:spPr/>
      <dgm:t>
        <a:bodyPr/>
        <a:lstStyle/>
        <a:p>
          <a:endParaRPr lang="en-US"/>
        </a:p>
      </dgm:t>
    </dgm:pt>
    <dgm:pt modelId="{4C41298E-29E5-4B5C-80FD-7A37E251F04D}" type="sibTrans" cxnId="{C44E128E-D43A-483A-89DF-CD5AD39B818A}">
      <dgm:prSet/>
      <dgm:spPr/>
      <dgm:t>
        <a:bodyPr/>
        <a:lstStyle/>
        <a:p>
          <a:endParaRPr lang="en-US"/>
        </a:p>
      </dgm:t>
    </dgm:pt>
    <dgm:pt modelId="{E0BD1D79-9758-40BC-BD2D-D04061BF576D}">
      <dgm:prSet/>
      <dgm:spPr/>
      <dgm:t>
        <a:bodyPr/>
        <a:lstStyle/>
        <a:p>
          <a:r>
            <a:rPr lang="en-US"/>
            <a:t>What if there is an issue?</a:t>
          </a:r>
        </a:p>
      </dgm:t>
    </dgm:pt>
    <dgm:pt modelId="{A8E89FC7-A53E-4312-98CB-E7B57DBC9874}" type="parTrans" cxnId="{0CEBB2B0-7A81-47F4-BCDC-4E643F3800AE}">
      <dgm:prSet/>
      <dgm:spPr/>
      <dgm:t>
        <a:bodyPr/>
        <a:lstStyle/>
        <a:p>
          <a:endParaRPr lang="en-US"/>
        </a:p>
      </dgm:t>
    </dgm:pt>
    <dgm:pt modelId="{CDE45051-51FD-40BE-B831-D790DCEF2D16}" type="sibTrans" cxnId="{0CEBB2B0-7A81-47F4-BCDC-4E643F3800AE}">
      <dgm:prSet/>
      <dgm:spPr/>
      <dgm:t>
        <a:bodyPr/>
        <a:lstStyle/>
        <a:p>
          <a:endParaRPr lang="en-US"/>
        </a:p>
      </dgm:t>
    </dgm:pt>
    <dgm:pt modelId="{6EF22713-ED7D-4256-880C-19CE11095D7E}">
      <dgm:prSet/>
      <dgm:spPr/>
      <dgm:t>
        <a:bodyPr/>
        <a:lstStyle/>
        <a:p>
          <a:r>
            <a:rPr lang="en-US">
              <a:latin typeface="Gill Sans MT"/>
            </a:rPr>
            <a:t>Specialized</a:t>
          </a:r>
          <a:r>
            <a:rPr lang="en-US"/>
            <a:t> </a:t>
          </a:r>
          <a:r>
            <a:rPr lang="en-US">
              <a:latin typeface="Gill Sans MT"/>
            </a:rPr>
            <a:t>supports</a:t>
          </a:r>
          <a:endParaRPr lang="en-US"/>
        </a:p>
      </dgm:t>
    </dgm:pt>
    <dgm:pt modelId="{61295CA9-8D39-4719-A36D-D43FD3AD7278}" type="parTrans" cxnId="{AC52E020-A853-4BEB-AB92-9CFC6CA6A62F}">
      <dgm:prSet/>
      <dgm:spPr/>
      <dgm:t>
        <a:bodyPr/>
        <a:lstStyle/>
        <a:p>
          <a:endParaRPr lang="en-US"/>
        </a:p>
      </dgm:t>
    </dgm:pt>
    <dgm:pt modelId="{DB5881D0-5672-4C94-B7AA-1A8198928697}" type="sibTrans" cxnId="{AC52E020-A853-4BEB-AB92-9CFC6CA6A62F}">
      <dgm:prSet/>
      <dgm:spPr/>
      <dgm:t>
        <a:bodyPr/>
        <a:lstStyle/>
        <a:p>
          <a:endParaRPr lang="en-US"/>
        </a:p>
      </dgm:t>
    </dgm:pt>
    <dgm:pt modelId="{658981BB-E3AF-490D-9A30-883088371276}">
      <dgm:prSet phldr="0"/>
      <dgm:spPr/>
      <dgm:t>
        <a:bodyPr/>
        <a:lstStyle/>
        <a:p>
          <a:pPr rtl="0"/>
          <a:r>
            <a:rPr lang="en-US">
              <a:latin typeface="Gill Sans MT"/>
            </a:rPr>
            <a:t>Application</a:t>
          </a:r>
        </a:p>
      </dgm:t>
    </dgm:pt>
    <dgm:pt modelId="{79A5AC20-F357-444E-B623-5D14E3E7ED9A}" type="parTrans" cxnId="{665D22AB-C6F6-4CC2-8171-3C151F53C304}">
      <dgm:prSet/>
      <dgm:spPr/>
    </dgm:pt>
    <dgm:pt modelId="{C6D8A779-3BE9-4A57-8E58-3A11FE7AA20B}" type="sibTrans" cxnId="{665D22AB-C6F6-4CC2-8171-3C151F53C304}">
      <dgm:prSet/>
      <dgm:spPr/>
    </dgm:pt>
    <dgm:pt modelId="{7003A843-C912-4100-972D-2D969D2865D8}">
      <dgm:prSet phldr="0"/>
      <dgm:spPr/>
      <dgm:t>
        <a:bodyPr/>
        <a:lstStyle/>
        <a:p>
          <a:pPr rtl="0"/>
          <a:r>
            <a:rPr lang="en-US">
              <a:latin typeface="Gill Sans MT"/>
            </a:rPr>
            <a:t>Transportation</a:t>
          </a:r>
        </a:p>
      </dgm:t>
    </dgm:pt>
    <dgm:pt modelId="{DCB365D2-E246-44DF-B6F4-92E559553D8B}" type="parTrans" cxnId="{26311C32-EB76-4ECD-81A3-02B120FFC1D0}">
      <dgm:prSet/>
      <dgm:spPr/>
    </dgm:pt>
    <dgm:pt modelId="{3856DEFA-65B4-45D0-9FF9-DD176A0C3636}" type="sibTrans" cxnId="{26311C32-EB76-4ECD-81A3-02B120FFC1D0}">
      <dgm:prSet/>
      <dgm:spPr/>
    </dgm:pt>
    <dgm:pt modelId="{65F02640-01CA-4481-8F3C-B7FD4F1EF913}" type="pres">
      <dgm:prSet presAssocID="{C5129142-9345-44D4-9639-CB278A9452DE}" presName="CompostProcess" presStyleCnt="0">
        <dgm:presLayoutVars>
          <dgm:dir/>
          <dgm:resizeHandles val="exact"/>
        </dgm:presLayoutVars>
      </dgm:prSet>
      <dgm:spPr/>
    </dgm:pt>
    <dgm:pt modelId="{21A03FCF-AA53-4486-A804-A9E7BC40A178}" type="pres">
      <dgm:prSet presAssocID="{C5129142-9345-44D4-9639-CB278A9452DE}" presName="arrow" presStyleLbl="bgShp" presStyleIdx="0" presStyleCnt="1"/>
      <dgm:spPr/>
    </dgm:pt>
    <dgm:pt modelId="{FDB3AEBB-C082-4B2F-98A6-FA695CE90CE3}" type="pres">
      <dgm:prSet presAssocID="{C5129142-9345-44D4-9639-CB278A9452DE}" presName="linearProcess" presStyleCnt="0"/>
      <dgm:spPr/>
    </dgm:pt>
    <dgm:pt modelId="{86A6312A-884A-4A67-9ED4-4FB459C9EB1A}" type="pres">
      <dgm:prSet presAssocID="{E711277A-8F71-4BEA-B92A-7A2DCA2C3918}" presName="textNode" presStyleLbl="node1" presStyleIdx="0" presStyleCnt="5">
        <dgm:presLayoutVars>
          <dgm:bulletEnabled val="1"/>
        </dgm:presLayoutVars>
      </dgm:prSet>
      <dgm:spPr/>
    </dgm:pt>
    <dgm:pt modelId="{58909BCF-0071-4380-8BB0-A95E59AABD70}" type="pres">
      <dgm:prSet presAssocID="{4C41298E-29E5-4B5C-80FD-7A37E251F04D}" presName="sibTrans" presStyleCnt="0"/>
      <dgm:spPr/>
    </dgm:pt>
    <dgm:pt modelId="{A4EF1705-C1E1-41B6-90A7-CDDDB6C2DCBC}" type="pres">
      <dgm:prSet presAssocID="{658981BB-E3AF-490D-9A30-883088371276}" presName="textNode" presStyleLbl="node1" presStyleIdx="1" presStyleCnt="5">
        <dgm:presLayoutVars>
          <dgm:bulletEnabled val="1"/>
        </dgm:presLayoutVars>
      </dgm:prSet>
      <dgm:spPr/>
    </dgm:pt>
    <dgm:pt modelId="{E300DAE8-A563-435B-8256-766ACAE1DDDA}" type="pres">
      <dgm:prSet presAssocID="{C6D8A779-3BE9-4A57-8E58-3A11FE7AA20B}" presName="sibTrans" presStyleCnt="0"/>
      <dgm:spPr/>
    </dgm:pt>
    <dgm:pt modelId="{A67D510A-C113-438D-8273-9FBFD275601C}" type="pres">
      <dgm:prSet presAssocID="{7003A843-C912-4100-972D-2D969D2865D8}" presName="textNode" presStyleLbl="node1" presStyleIdx="2" presStyleCnt="5">
        <dgm:presLayoutVars>
          <dgm:bulletEnabled val="1"/>
        </dgm:presLayoutVars>
      </dgm:prSet>
      <dgm:spPr/>
    </dgm:pt>
    <dgm:pt modelId="{6481216A-1781-453A-84B6-0E04F6079D77}" type="pres">
      <dgm:prSet presAssocID="{3856DEFA-65B4-45D0-9FF9-DD176A0C3636}" presName="sibTrans" presStyleCnt="0"/>
      <dgm:spPr/>
    </dgm:pt>
    <dgm:pt modelId="{F912C59E-3EF1-4C49-B2C1-9C414839E6AB}" type="pres">
      <dgm:prSet presAssocID="{6EF22713-ED7D-4256-880C-19CE11095D7E}" presName="textNode" presStyleLbl="node1" presStyleIdx="3" presStyleCnt="5">
        <dgm:presLayoutVars>
          <dgm:bulletEnabled val="1"/>
        </dgm:presLayoutVars>
      </dgm:prSet>
      <dgm:spPr/>
    </dgm:pt>
    <dgm:pt modelId="{BA2F8322-D62B-427D-BDE4-C86B4F638FA5}" type="pres">
      <dgm:prSet presAssocID="{DB5881D0-5672-4C94-B7AA-1A8198928697}" presName="sibTrans" presStyleCnt="0"/>
      <dgm:spPr/>
    </dgm:pt>
    <dgm:pt modelId="{14F5BE59-E38D-42EF-9923-3C9851A2B432}" type="pres">
      <dgm:prSet presAssocID="{E0BD1D79-9758-40BC-BD2D-D04061BF576D}" presName="textNode" presStyleLbl="node1" presStyleIdx="4" presStyleCnt="5">
        <dgm:presLayoutVars>
          <dgm:bulletEnabled val="1"/>
        </dgm:presLayoutVars>
      </dgm:prSet>
      <dgm:spPr/>
    </dgm:pt>
  </dgm:ptLst>
  <dgm:cxnLst>
    <dgm:cxn modelId="{CB422A05-AF7A-4ED8-9BB5-A485240188C1}" type="presOf" srcId="{C5129142-9345-44D4-9639-CB278A9452DE}" destId="{65F02640-01CA-4481-8F3C-B7FD4F1EF913}" srcOrd="0" destOrd="0" presId="urn:microsoft.com/office/officeart/2005/8/layout/hProcess9"/>
    <dgm:cxn modelId="{AC52E020-A853-4BEB-AB92-9CFC6CA6A62F}" srcId="{C5129142-9345-44D4-9639-CB278A9452DE}" destId="{6EF22713-ED7D-4256-880C-19CE11095D7E}" srcOrd="3" destOrd="0" parTransId="{61295CA9-8D39-4719-A36D-D43FD3AD7278}" sibTransId="{DB5881D0-5672-4C94-B7AA-1A8198928697}"/>
    <dgm:cxn modelId="{26311C32-EB76-4ECD-81A3-02B120FFC1D0}" srcId="{C5129142-9345-44D4-9639-CB278A9452DE}" destId="{7003A843-C912-4100-972D-2D969D2865D8}" srcOrd="2" destOrd="0" parTransId="{DCB365D2-E246-44DF-B6F4-92E559553D8B}" sibTransId="{3856DEFA-65B4-45D0-9FF9-DD176A0C3636}"/>
    <dgm:cxn modelId="{BE56AB71-5B09-4A21-AF06-1EE11AFFA920}" type="presOf" srcId="{E711277A-8F71-4BEA-B92A-7A2DCA2C3918}" destId="{86A6312A-884A-4A67-9ED4-4FB459C9EB1A}" srcOrd="0" destOrd="0" presId="urn:microsoft.com/office/officeart/2005/8/layout/hProcess9"/>
    <dgm:cxn modelId="{F1F56B73-BA64-455F-A6A1-B847A3F65BA2}" type="presOf" srcId="{7003A843-C912-4100-972D-2D969D2865D8}" destId="{A67D510A-C113-438D-8273-9FBFD275601C}" srcOrd="0" destOrd="0" presId="urn:microsoft.com/office/officeart/2005/8/layout/hProcess9"/>
    <dgm:cxn modelId="{AACC8754-603B-423F-8EFA-B044983F8BEA}" type="presOf" srcId="{E0BD1D79-9758-40BC-BD2D-D04061BF576D}" destId="{14F5BE59-E38D-42EF-9923-3C9851A2B432}" srcOrd="0" destOrd="0" presId="urn:microsoft.com/office/officeart/2005/8/layout/hProcess9"/>
    <dgm:cxn modelId="{9F795485-97C8-480C-BEB5-84921C23F726}" type="presOf" srcId="{6EF22713-ED7D-4256-880C-19CE11095D7E}" destId="{F912C59E-3EF1-4C49-B2C1-9C414839E6AB}" srcOrd="0" destOrd="0" presId="urn:microsoft.com/office/officeart/2005/8/layout/hProcess9"/>
    <dgm:cxn modelId="{C44E128E-D43A-483A-89DF-CD5AD39B818A}" srcId="{C5129142-9345-44D4-9639-CB278A9452DE}" destId="{E711277A-8F71-4BEA-B92A-7A2DCA2C3918}" srcOrd="0" destOrd="0" parTransId="{202E92CF-B5F1-418B-8B30-8ED1099CD227}" sibTransId="{4C41298E-29E5-4B5C-80FD-7A37E251F04D}"/>
    <dgm:cxn modelId="{AD88DBA5-0F66-4C57-8611-C092961D8BCA}" type="presOf" srcId="{658981BB-E3AF-490D-9A30-883088371276}" destId="{A4EF1705-C1E1-41B6-90A7-CDDDB6C2DCBC}" srcOrd="0" destOrd="0" presId="urn:microsoft.com/office/officeart/2005/8/layout/hProcess9"/>
    <dgm:cxn modelId="{665D22AB-C6F6-4CC2-8171-3C151F53C304}" srcId="{C5129142-9345-44D4-9639-CB278A9452DE}" destId="{658981BB-E3AF-490D-9A30-883088371276}" srcOrd="1" destOrd="0" parTransId="{79A5AC20-F357-444E-B623-5D14E3E7ED9A}" sibTransId="{C6D8A779-3BE9-4A57-8E58-3A11FE7AA20B}"/>
    <dgm:cxn modelId="{0CEBB2B0-7A81-47F4-BCDC-4E643F3800AE}" srcId="{C5129142-9345-44D4-9639-CB278A9452DE}" destId="{E0BD1D79-9758-40BC-BD2D-D04061BF576D}" srcOrd="4" destOrd="0" parTransId="{A8E89FC7-A53E-4312-98CB-E7B57DBC9874}" sibTransId="{CDE45051-51FD-40BE-B831-D790DCEF2D16}"/>
    <dgm:cxn modelId="{8A9E5A3D-EE7A-4831-A48D-D3E6F5C4234D}" type="presParOf" srcId="{65F02640-01CA-4481-8F3C-B7FD4F1EF913}" destId="{21A03FCF-AA53-4486-A804-A9E7BC40A178}" srcOrd="0" destOrd="0" presId="urn:microsoft.com/office/officeart/2005/8/layout/hProcess9"/>
    <dgm:cxn modelId="{E696FAB6-6038-4D19-80A0-E216F02F079B}" type="presParOf" srcId="{65F02640-01CA-4481-8F3C-B7FD4F1EF913}" destId="{FDB3AEBB-C082-4B2F-98A6-FA695CE90CE3}" srcOrd="1" destOrd="0" presId="urn:microsoft.com/office/officeart/2005/8/layout/hProcess9"/>
    <dgm:cxn modelId="{B1A75F92-D0E3-4D53-8837-77174CA5B755}" type="presParOf" srcId="{FDB3AEBB-C082-4B2F-98A6-FA695CE90CE3}" destId="{86A6312A-884A-4A67-9ED4-4FB459C9EB1A}" srcOrd="0" destOrd="0" presId="urn:microsoft.com/office/officeart/2005/8/layout/hProcess9"/>
    <dgm:cxn modelId="{323B5948-36BC-4D51-8589-AFF6EEC7F013}" type="presParOf" srcId="{FDB3AEBB-C082-4B2F-98A6-FA695CE90CE3}" destId="{58909BCF-0071-4380-8BB0-A95E59AABD70}" srcOrd="1" destOrd="0" presId="urn:microsoft.com/office/officeart/2005/8/layout/hProcess9"/>
    <dgm:cxn modelId="{48862876-8282-4693-86C3-0B53131F3CD2}" type="presParOf" srcId="{FDB3AEBB-C082-4B2F-98A6-FA695CE90CE3}" destId="{A4EF1705-C1E1-41B6-90A7-CDDDB6C2DCBC}" srcOrd="2" destOrd="0" presId="urn:microsoft.com/office/officeart/2005/8/layout/hProcess9"/>
    <dgm:cxn modelId="{7600945E-E340-446B-84DC-276623629478}" type="presParOf" srcId="{FDB3AEBB-C082-4B2F-98A6-FA695CE90CE3}" destId="{E300DAE8-A563-435B-8256-766ACAE1DDDA}" srcOrd="3" destOrd="0" presId="urn:microsoft.com/office/officeart/2005/8/layout/hProcess9"/>
    <dgm:cxn modelId="{3698DBEA-AFD1-46AE-BF17-3A4284FEC651}" type="presParOf" srcId="{FDB3AEBB-C082-4B2F-98A6-FA695CE90CE3}" destId="{A67D510A-C113-438D-8273-9FBFD275601C}" srcOrd="4" destOrd="0" presId="urn:microsoft.com/office/officeart/2005/8/layout/hProcess9"/>
    <dgm:cxn modelId="{37305A22-125F-4782-9AA1-3F7C57AB756D}" type="presParOf" srcId="{FDB3AEBB-C082-4B2F-98A6-FA695CE90CE3}" destId="{6481216A-1781-453A-84B6-0E04F6079D77}" srcOrd="5" destOrd="0" presId="urn:microsoft.com/office/officeart/2005/8/layout/hProcess9"/>
    <dgm:cxn modelId="{5C2E816C-13DB-41A1-B083-7F4F4473D1DF}" type="presParOf" srcId="{FDB3AEBB-C082-4B2F-98A6-FA695CE90CE3}" destId="{F912C59E-3EF1-4C49-B2C1-9C414839E6AB}" srcOrd="6" destOrd="0" presId="urn:microsoft.com/office/officeart/2005/8/layout/hProcess9"/>
    <dgm:cxn modelId="{2D79C28A-787B-4DC6-80F4-67E614DD97DE}" type="presParOf" srcId="{FDB3AEBB-C082-4B2F-98A6-FA695CE90CE3}" destId="{BA2F8322-D62B-427D-BDE4-C86B4F638FA5}" srcOrd="7" destOrd="0" presId="urn:microsoft.com/office/officeart/2005/8/layout/hProcess9"/>
    <dgm:cxn modelId="{71424B00-2CAF-40F7-803D-CCE70418257A}" type="presParOf" srcId="{FDB3AEBB-C082-4B2F-98A6-FA695CE90CE3}" destId="{14F5BE59-E38D-42EF-9923-3C9851A2B432}"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124245-B2FF-4589-A850-4E594F57D28A}"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83B2E2FC-0B84-4877-93B0-D9F127586C53}">
      <dgm:prSet phldrT="[Text]" custT="1"/>
      <dgm:spPr/>
      <dgm:t>
        <a:bodyPr anchor="ctr"/>
        <a:lstStyle/>
        <a:p>
          <a:r>
            <a:rPr lang="en-US" sz="2800">
              <a:solidFill>
                <a:schemeClr val="tx2"/>
              </a:solidFill>
            </a:rPr>
            <a:t>Students with bussing on their IEP or a 504 accommodation</a:t>
          </a:r>
        </a:p>
      </dgm:t>
    </dgm:pt>
    <dgm:pt modelId="{D44BC846-4392-4E55-B939-4D68C8487533}" type="parTrans" cxnId="{0A387355-E8CD-417B-A993-8509AFE8BBEF}">
      <dgm:prSet/>
      <dgm:spPr/>
      <dgm:t>
        <a:bodyPr/>
        <a:lstStyle/>
        <a:p>
          <a:endParaRPr lang="en-US"/>
        </a:p>
      </dgm:t>
    </dgm:pt>
    <dgm:pt modelId="{84D96A0C-4C28-4B89-BA85-9AA8CA17F126}" type="sibTrans" cxnId="{0A387355-E8CD-417B-A993-8509AFE8BBEF}">
      <dgm:prSet/>
      <dgm:spPr/>
      <dgm:t>
        <a:bodyPr/>
        <a:lstStyle/>
        <a:p>
          <a:endParaRPr lang="en-US"/>
        </a:p>
      </dgm:t>
    </dgm:pt>
    <dgm:pt modelId="{2AC6997B-0B26-481B-99C4-57406802589C}">
      <dgm:prSet phldrT="[Text]" custT="1"/>
      <dgm:spPr/>
      <dgm:t>
        <a:bodyPr anchor="ctr"/>
        <a:lstStyle/>
        <a:p>
          <a:r>
            <a:rPr lang="en-US" sz="2800">
              <a:solidFill>
                <a:schemeClr val="tx2"/>
              </a:solidFill>
            </a:rPr>
            <a:t>Must</a:t>
          </a:r>
          <a:r>
            <a:rPr lang="en-US" sz="2800" baseline="0">
              <a:solidFill>
                <a:schemeClr val="tx2"/>
              </a:solidFill>
            </a:rPr>
            <a:t> be more than 0.5 miles from Summer Rising site </a:t>
          </a:r>
        </a:p>
      </dgm:t>
    </dgm:pt>
    <dgm:pt modelId="{3A655DCD-5AF0-4861-9410-125F6A9206C0}" type="parTrans" cxnId="{BFAF1A21-A9BD-4C63-BCDF-CE767EC78562}">
      <dgm:prSet/>
      <dgm:spPr/>
      <dgm:t>
        <a:bodyPr/>
        <a:lstStyle/>
        <a:p>
          <a:endParaRPr lang="en-US"/>
        </a:p>
      </dgm:t>
    </dgm:pt>
    <dgm:pt modelId="{C6D40B0C-2EB9-4D42-8350-7FF517ED396A}" type="sibTrans" cxnId="{BFAF1A21-A9BD-4C63-BCDF-CE767EC78562}">
      <dgm:prSet/>
      <dgm:spPr/>
      <dgm:t>
        <a:bodyPr/>
        <a:lstStyle/>
        <a:p>
          <a:endParaRPr lang="en-US"/>
        </a:p>
      </dgm:t>
    </dgm:pt>
    <dgm:pt modelId="{417B1739-FCAD-4DCD-837E-E0282E1E8219}">
      <dgm:prSet phldrT="[Text]" custT="1"/>
      <dgm:spPr/>
      <dgm:t>
        <a:bodyPr anchor="ctr"/>
        <a:lstStyle/>
        <a:p>
          <a:r>
            <a:rPr lang="en-US" sz="2800">
              <a:solidFill>
                <a:schemeClr val="tx2"/>
              </a:solidFill>
            </a:rPr>
            <a:t>Students in temporary housing/foster care who qualify for an exception</a:t>
          </a:r>
        </a:p>
      </dgm:t>
    </dgm:pt>
    <dgm:pt modelId="{5EB3CA49-17BA-4A0D-9B41-E12EC6A67B86}" type="parTrans" cxnId="{EE4400DA-D341-413B-8D95-73C3CF432AF9}">
      <dgm:prSet/>
      <dgm:spPr/>
      <dgm:t>
        <a:bodyPr/>
        <a:lstStyle/>
        <a:p>
          <a:endParaRPr lang="en-US"/>
        </a:p>
      </dgm:t>
    </dgm:pt>
    <dgm:pt modelId="{88725489-6EB9-4D59-A0E3-EBCFFC151AEB}" type="sibTrans" cxnId="{EE4400DA-D341-413B-8D95-73C3CF432AF9}">
      <dgm:prSet/>
      <dgm:spPr/>
      <dgm:t>
        <a:bodyPr/>
        <a:lstStyle/>
        <a:p>
          <a:endParaRPr lang="en-US"/>
        </a:p>
      </dgm:t>
    </dgm:pt>
    <dgm:pt modelId="{DA5BC15C-2E83-4AD9-8A2C-E3D99A3981E0}">
      <dgm:prSet phldrT="[Text]" custT="1"/>
      <dgm:spPr/>
      <dgm:t>
        <a:bodyPr anchor="ctr"/>
        <a:lstStyle/>
        <a:p>
          <a:r>
            <a:rPr lang="en-US" sz="2800">
              <a:solidFill>
                <a:schemeClr val="tx2"/>
              </a:solidFill>
            </a:rPr>
            <a:t>Students who received stop-to-school busing during the regular school year</a:t>
          </a:r>
        </a:p>
      </dgm:t>
    </dgm:pt>
    <dgm:pt modelId="{F91FDD69-9043-4E9A-A2E0-1F93E88B3455}" type="parTrans" cxnId="{C7BF5E6C-1243-4AC3-A3CF-2107A4677278}">
      <dgm:prSet/>
      <dgm:spPr/>
      <dgm:t>
        <a:bodyPr/>
        <a:lstStyle/>
        <a:p>
          <a:endParaRPr lang="en-US"/>
        </a:p>
      </dgm:t>
    </dgm:pt>
    <dgm:pt modelId="{5320782E-BE2C-4447-9FE2-B4A58D55FAAB}" type="sibTrans" cxnId="{C7BF5E6C-1243-4AC3-A3CF-2107A4677278}">
      <dgm:prSet/>
      <dgm:spPr/>
      <dgm:t>
        <a:bodyPr/>
        <a:lstStyle/>
        <a:p>
          <a:endParaRPr lang="en-US"/>
        </a:p>
      </dgm:t>
    </dgm:pt>
    <dgm:pt modelId="{907AEC57-BEB1-4FA2-8060-2AF2BED7D073}">
      <dgm:prSet phldrT="[Text]" custT="1"/>
      <dgm:spPr/>
      <dgm:t>
        <a:bodyPr anchor="ctr"/>
        <a:lstStyle/>
        <a:p>
          <a:r>
            <a:rPr lang="en-US" sz="2800">
              <a:solidFill>
                <a:schemeClr val="tx2"/>
              </a:solidFill>
            </a:rPr>
            <a:t>Students who got busing during the school year, including:</a:t>
          </a:r>
        </a:p>
      </dgm:t>
    </dgm:pt>
    <dgm:pt modelId="{1FF63A29-59B8-4DA5-892A-73C3C01D4701}" type="parTrans" cxnId="{4AF18B19-1BF1-4576-8040-BCFC9FDBECBE}">
      <dgm:prSet/>
      <dgm:spPr/>
      <dgm:t>
        <a:bodyPr/>
        <a:lstStyle/>
        <a:p>
          <a:endParaRPr lang="en-US"/>
        </a:p>
      </dgm:t>
    </dgm:pt>
    <dgm:pt modelId="{6ACEB8E7-F469-4B0A-84C1-A0486E5DB5A4}" type="sibTrans" cxnId="{4AF18B19-1BF1-4576-8040-BCFC9FDBECBE}">
      <dgm:prSet/>
      <dgm:spPr/>
      <dgm:t>
        <a:bodyPr/>
        <a:lstStyle/>
        <a:p>
          <a:endParaRPr lang="en-US"/>
        </a:p>
      </dgm:t>
    </dgm:pt>
    <dgm:pt modelId="{D1F41B2C-F4DD-4CE1-98A1-ABAE5E1F2425}">
      <dgm:prSet phldrT="[Text]" custT="1"/>
      <dgm:spPr/>
      <dgm:t>
        <a:bodyPr anchor="ctr"/>
        <a:lstStyle/>
        <a:p>
          <a:r>
            <a:rPr lang="en-US" sz="2800" baseline="0">
              <a:solidFill>
                <a:schemeClr val="tx2"/>
              </a:solidFill>
            </a:rPr>
            <a:t>Students with OMNY cards will continue to use them</a:t>
          </a:r>
        </a:p>
      </dgm:t>
    </dgm:pt>
    <dgm:pt modelId="{9DF25731-9492-40FF-95FD-8939343E80BD}" type="parTrans" cxnId="{12D9942A-087C-4EC6-AB61-7D1E9EA819D5}">
      <dgm:prSet/>
      <dgm:spPr/>
    </dgm:pt>
    <dgm:pt modelId="{EBDF9392-B4BE-4347-B60B-4D0CCF7EE7B5}" type="sibTrans" cxnId="{12D9942A-087C-4EC6-AB61-7D1E9EA819D5}">
      <dgm:prSet/>
      <dgm:spPr/>
    </dgm:pt>
    <dgm:pt modelId="{0C3461CC-96EC-478D-A47F-556E7C02E60B}" type="pres">
      <dgm:prSet presAssocID="{88124245-B2FF-4589-A850-4E594F57D28A}" presName="vert0" presStyleCnt="0">
        <dgm:presLayoutVars>
          <dgm:dir/>
          <dgm:animOne val="branch"/>
          <dgm:animLvl val="lvl"/>
        </dgm:presLayoutVars>
      </dgm:prSet>
      <dgm:spPr/>
    </dgm:pt>
    <dgm:pt modelId="{8A233E50-273C-4F23-9E58-5CB0C660443F}" type="pres">
      <dgm:prSet presAssocID="{907AEC57-BEB1-4FA2-8060-2AF2BED7D073}" presName="thickLine" presStyleLbl="alignNode1" presStyleIdx="0" presStyleCnt="1"/>
      <dgm:spPr/>
    </dgm:pt>
    <dgm:pt modelId="{A8371F02-5633-4D42-B025-C25BC5FD8A6A}" type="pres">
      <dgm:prSet presAssocID="{907AEC57-BEB1-4FA2-8060-2AF2BED7D073}" presName="horz1" presStyleCnt="0"/>
      <dgm:spPr/>
    </dgm:pt>
    <dgm:pt modelId="{363CBDD8-5191-4172-A83E-5DA24B08F42A}" type="pres">
      <dgm:prSet presAssocID="{907AEC57-BEB1-4FA2-8060-2AF2BED7D073}" presName="tx1" presStyleLbl="revTx" presStyleIdx="0" presStyleCnt="6"/>
      <dgm:spPr/>
    </dgm:pt>
    <dgm:pt modelId="{4A480ADE-EFF7-4750-BBB6-15A13A29433C}" type="pres">
      <dgm:prSet presAssocID="{907AEC57-BEB1-4FA2-8060-2AF2BED7D073}" presName="vert1" presStyleCnt="0"/>
      <dgm:spPr/>
    </dgm:pt>
    <dgm:pt modelId="{72460190-CF1B-443D-993D-17AEFB278FDE}" type="pres">
      <dgm:prSet presAssocID="{83B2E2FC-0B84-4877-93B0-D9F127586C53}" presName="vertSpace2a" presStyleCnt="0"/>
      <dgm:spPr/>
    </dgm:pt>
    <dgm:pt modelId="{48140C3C-8691-4070-A125-982A7A6A0553}" type="pres">
      <dgm:prSet presAssocID="{83B2E2FC-0B84-4877-93B0-D9F127586C53}" presName="horz2" presStyleCnt="0"/>
      <dgm:spPr/>
    </dgm:pt>
    <dgm:pt modelId="{DDDED7C1-232D-4533-8101-E864ECAEF832}" type="pres">
      <dgm:prSet presAssocID="{83B2E2FC-0B84-4877-93B0-D9F127586C53}" presName="horzSpace2" presStyleCnt="0"/>
      <dgm:spPr/>
    </dgm:pt>
    <dgm:pt modelId="{D235F40A-4999-4FD3-A7F0-0748B382435E}" type="pres">
      <dgm:prSet presAssocID="{83B2E2FC-0B84-4877-93B0-D9F127586C53}" presName="tx2" presStyleLbl="revTx" presStyleIdx="1" presStyleCnt="6"/>
      <dgm:spPr/>
    </dgm:pt>
    <dgm:pt modelId="{FA7A354F-0E5A-4327-81A9-3460546D94E5}" type="pres">
      <dgm:prSet presAssocID="{83B2E2FC-0B84-4877-93B0-D9F127586C53}" presName="vert2" presStyleCnt="0"/>
      <dgm:spPr/>
    </dgm:pt>
    <dgm:pt modelId="{5DD2F63F-0594-4AF1-9604-173D365759BD}" type="pres">
      <dgm:prSet presAssocID="{83B2E2FC-0B84-4877-93B0-D9F127586C53}" presName="thinLine2b" presStyleLbl="callout" presStyleIdx="0" presStyleCnt="5"/>
      <dgm:spPr/>
    </dgm:pt>
    <dgm:pt modelId="{903CDBFB-3817-4FA8-A13D-5AB6C09586B2}" type="pres">
      <dgm:prSet presAssocID="{83B2E2FC-0B84-4877-93B0-D9F127586C53}" presName="vertSpace2b" presStyleCnt="0"/>
      <dgm:spPr/>
    </dgm:pt>
    <dgm:pt modelId="{744CD914-8689-400B-A27A-5D53A42A3B29}" type="pres">
      <dgm:prSet presAssocID="{417B1739-FCAD-4DCD-837E-E0282E1E8219}" presName="horz2" presStyleCnt="0"/>
      <dgm:spPr/>
    </dgm:pt>
    <dgm:pt modelId="{CCB515D0-EC19-4FDF-AF88-912D39167790}" type="pres">
      <dgm:prSet presAssocID="{417B1739-FCAD-4DCD-837E-E0282E1E8219}" presName="horzSpace2" presStyleCnt="0"/>
      <dgm:spPr/>
    </dgm:pt>
    <dgm:pt modelId="{87EBF427-7EE9-4B79-A5A8-89B4E01BD156}" type="pres">
      <dgm:prSet presAssocID="{417B1739-FCAD-4DCD-837E-E0282E1E8219}" presName="tx2" presStyleLbl="revTx" presStyleIdx="2" presStyleCnt="6"/>
      <dgm:spPr/>
    </dgm:pt>
    <dgm:pt modelId="{949EF476-8C59-4267-BD05-0358E6369D3C}" type="pres">
      <dgm:prSet presAssocID="{417B1739-FCAD-4DCD-837E-E0282E1E8219}" presName="vert2" presStyleCnt="0"/>
      <dgm:spPr/>
    </dgm:pt>
    <dgm:pt modelId="{F2879C9C-E40C-473B-B8CB-E9306109F14D}" type="pres">
      <dgm:prSet presAssocID="{417B1739-FCAD-4DCD-837E-E0282E1E8219}" presName="thinLine2b" presStyleLbl="callout" presStyleIdx="1" presStyleCnt="5"/>
      <dgm:spPr/>
    </dgm:pt>
    <dgm:pt modelId="{AFFC3F1A-F353-4D8D-A616-944352B2BB24}" type="pres">
      <dgm:prSet presAssocID="{417B1739-FCAD-4DCD-837E-E0282E1E8219}" presName="vertSpace2b" presStyleCnt="0"/>
      <dgm:spPr/>
    </dgm:pt>
    <dgm:pt modelId="{533CAADA-2AA7-4B80-8C60-DDA44FEEF470}" type="pres">
      <dgm:prSet presAssocID="{DA5BC15C-2E83-4AD9-8A2C-E3D99A3981E0}" presName="horz2" presStyleCnt="0"/>
      <dgm:spPr/>
    </dgm:pt>
    <dgm:pt modelId="{D3499ED4-9B38-45E1-B1DA-FB7A886CF062}" type="pres">
      <dgm:prSet presAssocID="{DA5BC15C-2E83-4AD9-8A2C-E3D99A3981E0}" presName="horzSpace2" presStyleCnt="0"/>
      <dgm:spPr/>
    </dgm:pt>
    <dgm:pt modelId="{ABF4C529-C600-4B6D-AA35-72D6C7370867}" type="pres">
      <dgm:prSet presAssocID="{DA5BC15C-2E83-4AD9-8A2C-E3D99A3981E0}" presName="tx2" presStyleLbl="revTx" presStyleIdx="3" presStyleCnt="6"/>
      <dgm:spPr/>
    </dgm:pt>
    <dgm:pt modelId="{2F94FAB9-C0C4-489E-AEEA-BDCDB9A3DF2E}" type="pres">
      <dgm:prSet presAssocID="{DA5BC15C-2E83-4AD9-8A2C-E3D99A3981E0}" presName="vert2" presStyleCnt="0"/>
      <dgm:spPr/>
    </dgm:pt>
    <dgm:pt modelId="{410DB724-F9EB-4078-82EF-3D6D5F66FBA5}" type="pres">
      <dgm:prSet presAssocID="{DA5BC15C-2E83-4AD9-8A2C-E3D99A3981E0}" presName="thinLine2b" presStyleLbl="callout" presStyleIdx="2" presStyleCnt="5"/>
      <dgm:spPr/>
    </dgm:pt>
    <dgm:pt modelId="{9688C171-6C2A-4934-9AEA-AA587388AAE5}" type="pres">
      <dgm:prSet presAssocID="{DA5BC15C-2E83-4AD9-8A2C-E3D99A3981E0}" presName="vertSpace2b" presStyleCnt="0"/>
      <dgm:spPr/>
    </dgm:pt>
    <dgm:pt modelId="{A2EC80E3-C1DE-4825-B1A3-8F256E0B3991}" type="pres">
      <dgm:prSet presAssocID="{2AC6997B-0B26-481B-99C4-57406802589C}" presName="horz2" presStyleCnt="0"/>
      <dgm:spPr/>
    </dgm:pt>
    <dgm:pt modelId="{C67EB318-E56D-4C03-9FE9-DC89095C56C1}" type="pres">
      <dgm:prSet presAssocID="{2AC6997B-0B26-481B-99C4-57406802589C}" presName="horzSpace2" presStyleCnt="0"/>
      <dgm:spPr/>
    </dgm:pt>
    <dgm:pt modelId="{2CEC23E7-7EA9-4BA9-BCB5-9CB89C38B488}" type="pres">
      <dgm:prSet presAssocID="{2AC6997B-0B26-481B-99C4-57406802589C}" presName="tx2" presStyleLbl="revTx" presStyleIdx="4" presStyleCnt="6"/>
      <dgm:spPr/>
    </dgm:pt>
    <dgm:pt modelId="{C9C6A9B8-7EA3-4D65-89D3-68C100283153}" type="pres">
      <dgm:prSet presAssocID="{2AC6997B-0B26-481B-99C4-57406802589C}" presName="vert2" presStyleCnt="0"/>
      <dgm:spPr/>
    </dgm:pt>
    <dgm:pt modelId="{7496366B-E4A3-44D9-A847-9C02A7A64CF1}" type="pres">
      <dgm:prSet presAssocID="{2AC6997B-0B26-481B-99C4-57406802589C}" presName="thinLine2b" presStyleLbl="callout" presStyleIdx="3" presStyleCnt="5"/>
      <dgm:spPr/>
    </dgm:pt>
    <dgm:pt modelId="{305411AC-A9C4-4087-A583-950D7ABC0311}" type="pres">
      <dgm:prSet presAssocID="{2AC6997B-0B26-481B-99C4-57406802589C}" presName="vertSpace2b" presStyleCnt="0"/>
      <dgm:spPr/>
    </dgm:pt>
    <dgm:pt modelId="{BF0BA579-2E96-4952-BCD1-814EC3B13137}" type="pres">
      <dgm:prSet presAssocID="{D1F41B2C-F4DD-4CE1-98A1-ABAE5E1F2425}" presName="horz2" presStyleCnt="0"/>
      <dgm:spPr/>
    </dgm:pt>
    <dgm:pt modelId="{589D64A0-21AA-4ED3-A5D2-44F718A9398D}" type="pres">
      <dgm:prSet presAssocID="{D1F41B2C-F4DD-4CE1-98A1-ABAE5E1F2425}" presName="horzSpace2" presStyleCnt="0"/>
      <dgm:spPr/>
    </dgm:pt>
    <dgm:pt modelId="{E50B2620-EE3A-456C-B170-0EB2AEB27D2C}" type="pres">
      <dgm:prSet presAssocID="{D1F41B2C-F4DD-4CE1-98A1-ABAE5E1F2425}" presName="tx2" presStyleLbl="revTx" presStyleIdx="5" presStyleCnt="6"/>
      <dgm:spPr/>
    </dgm:pt>
    <dgm:pt modelId="{11E4828E-EC09-415E-9F54-58027723B99B}" type="pres">
      <dgm:prSet presAssocID="{D1F41B2C-F4DD-4CE1-98A1-ABAE5E1F2425}" presName="vert2" presStyleCnt="0"/>
      <dgm:spPr/>
    </dgm:pt>
    <dgm:pt modelId="{05204ADC-C7D0-4F1F-B9B7-21F8938EDFD1}" type="pres">
      <dgm:prSet presAssocID="{D1F41B2C-F4DD-4CE1-98A1-ABAE5E1F2425}" presName="thinLine2b" presStyleLbl="callout" presStyleIdx="4" presStyleCnt="5"/>
      <dgm:spPr/>
    </dgm:pt>
    <dgm:pt modelId="{9DB5149F-EC8F-4285-B24B-A58DDEDB35FE}" type="pres">
      <dgm:prSet presAssocID="{D1F41B2C-F4DD-4CE1-98A1-ABAE5E1F2425}" presName="vertSpace2b" presStyleCnt="0"/>
      <dgm:spPr/>
    </dgm:pt>
  </dgm:ptLst>
  <dgm:cxnLst>
    <dgm:cxn modelId="{A9AC3E0E-7583-4C15-896B-31790E873C15}" type="presOf" srcId="{88124245-B2FF-4589-A850-4E594F57D28A}" destId="{0C3461CC-96EC-478D-A47F-556E7C02E60B}" srcOrd="0" destOrd="0" presId="urn:microsoft.com/office/officeart/2008/layout/LinedList"/>
    <dgm:cxn modelId="{4AF18B19-1BF1-4576-8040-BCFC9FDBECBE}" srcId="{88124245-B2FF-4589-A850-4E594F57D28A}" destId="{907AEC57-BEB1-4FA2-8060-2AF2BED7D073}" srcOrd="0" destOrd="0" parTransId="{1FF63A29-59B8-4DA5-892A-73C3C01D4701}" sibTransId="{6ACEB8E7-F469-4B0A-84C1-A0486E5DB5A4}"/>
    <dgm:cxn modelId="{BFAF1A21-A9BD-4C63-BCDF-CE767EC78562}" srcId="{907AEC57-BEB1-4FA2-8060-2AF2BED7D073}" destId="{2AC6997B-0B26-481B-99C4-57406802589C}" srcOrd="3" destOrd="0" parTransId="{3A655DCD-5AF0-4861-9410-125F6A9206C0}" sibTransId="{C6D40B0C-2EB9-4D42-8350-7FF517ED396A}"/>
    <dgm:cxn modelId="{12D9942A-087C-4EC6-AB61-7D1E9EA819D5}" srcId="{907AEC57-BEB1-4FA2-8060-2AF2BED7D073}" destId="{D1F41B2C-F4DD-4CE1-98A1-ABAE5E1F2425}" srcOrd="4" destOrd="0" parTransId="{9DF25731-9492-40FF-95FD-8939343E80BD}" sibTransId="{EBDF9392-B4BE-4347-B60B-4D0CCF7EE7B5}"/>
    <dgm:cxn modelId="{EF0C2033-353F-436D-9D4F-87CA08CECB95}" type="presOf" srcId="{DA5BC15C-2E83-4AD9-8A2C-E3D99A3981E0}" destId="{ABF4C529-C600-4B6D-AA35-72D6C7370867}" srcOrd="0" destOrd="0" presId="urn:microsoft.com/office/officeart/2008/layout/LinedList"/>
    <dgm:cxn modelId="{A0CEC042-4D2F-40D8-AC08-327F3832D8F6}" type="presOf" srcId="{2AC6997B-0B26-481B-99C4-57406802589C}" destId="{2CEC23E7-7EA9-4BA9-BCB5-9CB89C38B488}" srcOrd="0" destOrd="0" presId="urn:microsoft.com/office/officeart/2008/layout/LinedList"/>
    <dgm:cxn modelId="{C7BF5E6C-1243-4AC3-A3CF-2107A4677278}" srcId="{907AEC57-BEB1-4FA2-8060-2AF2BED7D073}" destId="{DA5BC15C-2E83-4AD9-8A2C-E3D99A3981E0}" srcOrd="2" destOrd="0" parTransId="{F91FDD69-9043-4E9A-A2E0-1F93E88B3455}" sibTransId="{5320782E-BE2C-4447-9FE2-B4A58D55FAAB}"/>
    <dgm:cxn modelId="{0A387355-E8CD-417B-A993-8509AFE8BBEF}" srcId="{907AEC57-BEB1-4FA2-8060-2AF2BED7D073}" destId="{83B2E2FC-0B84-4877-93B0-D9F127586C53}" srcOrd="0" destOrd="0" parTransId="{D44BC846-4392-4E55-B939-4D68C8487533}" sibTransId="{84D96A0C-4C28-4B89-BA85-9AA8CA17F126}"/>
    <dgm:cxn modelId="{3589307D-739B-4BC7-A512-7733C4B3BDB6}" type="presOf" srcId="{417B1739-FCAD-4DCD-837E-E0282E1E8219}" destId="{87EBF427-7EE9-4B79-A5A8-89B4E01BD156}" srcOrd="0" destOrd="0" presId="urn:microsoft.com/office/officeart/2008/layout/LinedList"/>
    <dgm:cxn modelId="{9709BA9C-B880-4A66-832C-1399A87F56AA}" type="presOf" srcId="{83B2E2FC-0B84-4877-93B0-D9F127586C53}" destId="{D235F40A-4999-4FD3-A7F0-0748B382435E}" srcOrd="0" destOrd="0" presId="urn:microsoft.com/office/officeart/2008/layout/LinedList"/>
    <dgm:cxn modelId="{EE4400DA-D341-413B-8D95-73C3CF432AF9}" srcId="{907AEC57-BEB1-4FA2-8060-2AF2BED7D073}" destId="{417B1739-FCAD-4DCD-837E-E0282E1E8219}" srcOrd="1" destOrd="0" parTransId="{5EB3CA49-17BA-4A0D-9B41-E12EC6A67B86}" sibTransId="{88725489-6EB9-4D59-A0E3-EBCFFC151AEB}"/>
    <dgm:cxn modelId="{365D1EDD-1147-43F3-9AFD-0E07B051877C}" type="presOf" srcId="{907AEC57-BEB1-4FA2-8060-2AF2BED7D073}" destId="{363CBDD8-5191-4172-A83E-5DA24B08F42A}" srcOrd="0" destOrd="0" presId="urn:microsoft.com/office/officeart/2008/layout/LinedList"/>
    <dgm:cxn modelId="{D9A36CF7-3C19-48A1-B3D4-0DA94565520F}" type="presOf" srcId="{D1F41B2C-F4DD-4CE1-98A1-ABAE5E1F2425}" destId="{E50B2620-EE3A-456C-B170-0EB2AEB27D2C}" srcOrd="0" destOrd="0" presId="urn:microsoft.com/office/officeart/2008/layout/LinedList"/>
    <dgm:cxn modelId="{9EA04FCF-F2B1-4B63-8335-586E120772CF}" type="presParOf" srcId="{0C3461CC-96EC-478D-A47F-556E7C02E60B}" destId="{8A233E50-273C-4F23-9E58-5CB0C660443F}" srcOrd="0" destOrd="0" presId="urn:microsoft.com/office/officeart/2008/layout/LinedList"/>
    <dgm:cxn modelId="{ECBA251B-267D-404C-B2BD-460E92B95D82}" type="presParOf" srcId="{0C3461CC-96EC-478D-A47F-556E7C02E60B}" destId="{A8371F02-5633-4D42-B025-C25BC5FD8A6A}" srcOrd="1" destOrd="0" presId="urn:microsoft.com/office/officeart/2008/layout/LinedList"/>
    <dgm:cxn modelId="{D7816416-8A1F-4B57-A394-FCD853A6200A}" type="presParOf" srcId="{A8371F02-5633-4D42-B025-C25BC5FD8A6A}" destId="{363CBDD8-5191-4172-A83E-5DA24B08F42A}" srcOrd="0" destOrd="0" presId="urn:microsoft.com/office/officeart/2008/layout/LinedList"/>
    <dgm:cxn modelId="{C608BE0C-B2F1-4166-A23D-6652E65FB8B1}" type="presParOf" srcId="{A8371F02-5633-4D42-B025-C25BC5FD8A6A}" destId="{4A480ADE-EFF7-4750-BBB6-15A13A29433C}" srcOrd="1" destOrd="0" presId="urn:microsoft.com/office/officeart/2008/layout/LinedList"/>
    <dgm:cxn modelId="{0BA95199-1495-4CB0-8A3A-CDE73298C919}" type="presParOf" srcId="{4A480ADE-EFF7-4750-BBB6-15A13A29433C}" destId="{72460190-CF1B-443D-993D-17AEFB278FDE}" srcOrd="0" destOrd="0" presId="urn:microsoft.com/office/officeart/2008/layout/LinedList"/>
    <dgm:cxn modelId="{E4B0E6D9-1FBA-4ADB-9B34-CA7C1F23C409}" type="presParOf" srcId="{4A480ADE-EFF7-4750-BBB6-15A13A29433C}" destId="{48140C3C-8691-4070-A125-982A7A6A0553}" srcOrd="1" destOrd="0" presId="urn:microsoft.com/office/officeart/2008/layout/LinedList"/>
    <dgm:cxn modelId="{B4B497D0-174C-4208-B4E2-7D0A896726FA}" type="presParOf" srcId="{48140C3C-8691-4070-A125-982A7A6A0553}" destId="{DDDED7C1-232D-4533-8101-E864ECAEF832}" srcOrd="0" destOrd="0" presId="urn:microsoft.com/office/officeart/2008/layout/LinedList"/>
    <dgm:cxn modelId="{03A98ED7-3F6E-47EF-8EA9-4CEB34A45AAE}" type="presParOf" srcId="{48140C3C-8691-4070-A125-982A7A6A0553}" destId="{D235F40A-4999-4FD3-A7F0-0748B382435E}" srcOrd="1" destOrd="0" presId="urn:microsoft.com/office/officeart/2008/layout/LinedList"/>
    <dgm:cxn modelId="{D815F76B-CA60-4D2E-A7BF-8AFC44BE354B}" type="presParOf" srcId="{48140C3C-8691-4070-A125-982A7A6A0553}" destId="{FA7A354F-0E5A-4327-81A9-3460546D94E5}" srcOrd="2" destOrd="0" presId="urn:microsoft.com/office/officeart/2008/layout/LinedList"/>
    <dgm:cxn modelId="{8206A2C8-5A69-4FEC-A811-63E1895DDB70}" type="presParOf" srcId="{4A480ADE-EFF7-4750-BBB6-15A13A29433C}" destId="{5DD2F63F-0594-4AF1-9604-173D365759BD}" srcOrd="2" destOrd="0" presId="urn:microsoft.com/office/officeart/2008/layout/LinedList"/>
    <dgm:cxn modelId="{5BD0EB1B-C999-47D3-B794-9DDD43969ED6}" type="presParOf" srcId="{4A480ADE-EFF7-4750-BBB6-15A13A29433C}" destId="{903CDBFB-3817-4FA8-A13D-5AB6C09586B2}" srcOrd="3" destOrd="0" presId="urn:microsoft.com/office/officeart/2008/layout/LinedList"/>
    <dgm:cxn modelId="{EDA39B29-F712-475C-82B5-8FF434A707BB}" type="presParOf" srcId="{4A480ADE-EFF7-4750-BBB6-15A13A29433C}" destId="{744CD914-8689-400B-A27A-5D53A42A3B29}" srcOrd="4" destOrd="0" presId="urn:microsoft.com/office/officeart/2008/layout/LinedList"/>
    <dgm:cxn modelId="{ACCA426A-9613-43FE-9B34-7F2F35FE540E}" type="presParOf" srcId="{744CD914-8689-400B-A27A-5D53A42A3B29}" destId="{CCB515D0-EC19-4FDF-AF88-912D39167790}" srcOrd="0" destOrd="0" presId="urn:microsoft.com/office/officeart/2008/layout/LinedList"/>
    <dgm:cxn modelId="{10E26213-6E42-4A04-B791-6C8392DB07FD}" type="presParOf" srcId="{744CD914-8689-400B-A27A-5D53A42A3B29}" destId="{87EBF427-7EE9-4B79-A5A8-89B4E01BD156}" srcOrd="1" destOrd="0" presId="urn:microsoft.com/office/officeart/2008/layout/LinedList"/>
    <dgm:cxn modelId="{15F6EEA6-783E-4AD9-8AB5-B7862BBE39AF}" type="presParOf" srcId="{744CD914-8689-400B-A27A-5D53A42A3B29}" destId="{949EF476-8C59-4267-BD05-0358E6369D3C}" srcOrd="2" destOrd="0" presId="urn:microsoft.com/office/officeart/2008/layout/LinedList"/>
    <dgm:cxn modelId="{7584F04D-3C5F-4D50-B689-15714081F341}" type="presParOf" srcId="{4A480ADE-EFF7-4750-BBB6-15A13A29433C}" destId="{F2879C9C-E40C-473B-B8CB-E9306109F14D}" srcOrd="5" destOrd="0" presId="urn:microsoft.com/office/officeart/2008/layout/LinedList"/>
    <dgm:cxn modelId="{0462192C-C66F-49F9-A652-2AA711AD1370}" type="presParOf" srcId="{4A480ADE-EFF7-4750-BBB6-15A13A29433C}" destId="{AFFC3F1A-F353-4D8D-A616-944352B2BB24}" srcOrd="6" destOrd="0" presId="urn:microsoft.com/office/officeart/2008/layout/LinedList"/>
    <dgm:cxn modelId="{926D2270-39E9-4214-9070-B9CE8E696D6B}" type="presParOf" srcId="{4A480ADE-EFF7-4750-BBB6-15A13A29433C}" destId="{533CAADA-2AA7-4B80-8C60-DDA44FEEF470}" srcOrd="7" destOrd="0" presId="urn:microsoft.com/office/officeart/2008/layout/LinedList"/>
    <dgm:cxn modelId="{9F23E25C-A6F1-4A4E-8B7C-1F5A3BF67F63}" type="presParOf" srcId="{533CAADA-2AA7-4B80-8C60-DDA44FEEF470}" destId="{D3499ED4-9B38-45E1-B1DA-FB7A886CF062}" srcOrd="0" destOrd="0" presId="urn:microsoft.com/office/officeart/2008/layout/LinedList"/>
    <dgm:cxn modelId="{0B9D318B-9208-4404-B4E2-FFF654355EA7}" type="presParOf" srcId="{533CAADA-2AA7-4B80-8C60-DDA44FEEF470}" destId="{ABF4C529-C600-4B6D-AA35-72D6C7370867}" srcOrd="1" destOrd="0" presId="urn:microsoft.com/office/officeart/2008/layout/LinedList"/>
    <dgm:cxn modelId="{8F2258E2-EFE3-4DEE-AA66-11BE43224BDC}" type="presParOf" srcId="{533CAADA-2AA7-4B80-8C60-DDA44FEEF470}" destId="{2F94FAB9-C0C4-489E-AEEA-BDCDB9A3DF2E}" srcOrd="2" destOrd="0" presId="urn:microsoft.com/office/officeart/2008/layout/LinedList"/>
    <dgm:cxn modelId="{CA2C17D0-C723-4C3F-8A40-99045EA7468D}" type="presParOf" srcId="{4A480ADE-EFF7-4750-BBB6-15A13A29433C}" destId="{410DB724-F9EB-4078-82EF-3D6D5F66FBA5}" srcOrd="8" destOrd="0" presId="urn:microsoft.com/office/officeart/2008/layout/LinedList"/>
    <dgm:cxn modelId="{E69D7B7D-B53E-425B-BA0E-C3212C946F02}" type="presParOf" srcId="{4A480ADE-EFF7-4750-BBB6-15A13A29433C}" destId="{9688C171-6C2A-4934-9AEA-AA587388AAE5}" srcOrd="9" destOrd="0" presId="urn:microsoft.com/office/officeart/2008/layout/LinedList"/>
    <dgm:cxn modelId="{A060D63E-C0BF-46E9-B3B8-1E612C9678DC}" type="presParOf" srcId="{4A480ADE-EFF7-4750-BBB6-15A13A29433C}" destId="{A2EC80E3-C1DE-4825-B1A3-8F256E0B3991}" srcOrd="10" destOrd="0" presId="urn:microsoft.com/office/officeart/2008/layout/LinedList"/>
    <dgm:cxn modelId="{ACA73B4F-C739-4DAE-B536-E7D2AF4FE50B}" type="presParOf" srcId="{A2EC80E3-C1DE-4825-B1A3-8F256E0B3991}" destId="{C67EB318-E56D-4C03-9FE9-DC89095C56C1}" srcOrd="0" destOrd="0" presId="urn:microsoft.com/office/officeart/2008/layout/LinedList"/>
    <dgm:cxn modelId="{E2D5E715-AB69-4A62-894B-9C07D205BAD7}" type="presParOf" srcId="{A2EC80E3-C1DE-4825-B1A3-8F256E0B3991}" destId="{2CEC23E7-7EA9-4BA9-BCB5-9CB89C38B488}" srcOrd="1" destOrd="0" presId="urn:microsoft.com/office/officeart/2008/layout/LinedList"/>
    <dgm:cxn modelId="{5008CF9A-FBF1-44B6-A334-0CF0266A9445}" type="presParOf" srcId="{A2EC80E3-C1DE-4825-B1A3-8F256E0B3991}" destId="{C9C6A9B8-7EA3-4D65-89D3-68C100283153}" srcOrd="2" destOrd="0" presId="urn:microsoft.com/office/officeart/2008/layout/LinedList"/>
    <dgm:cxn modelId="{6DE94EF7-4CC7-422C-B553-EAB1D48C13D4}" type="presParOf" srcId="{4A480ADE-EFF7-4750-BBB6-15A13A29433C}" destId="{7496366B-E4A3-44D9-A847-9C02A7A64CF1}" srcOrd="11" destOrd="0" presId="urn:microsoft.com/office/officeart/2008/layout/LinedList"/>
    <dgm:cxn modelId="{B9DE46B3-CAF9-4172-B3AF-A4E05C9A189C}" type="presParOf" srcId="{4A480ADE-EFF7-4750-BBB6-15A13A29433C}" destId="{305411AC-A9C4-4087-A583-950D7ABC0311}" srcOrd="12" destOrd="0" presId="urn:microsoft.com/office/officeart/2008/layout/LinedList"/>
    <dgm:cxn modelId="{62260B8B-D12C-4493-B7B1-3F1459A86D35}" type="presParOf" srcId="{4A480ADE-EFF7-4750-BBB6-15A13A29433C}" destId="{BF0BA579-2E96-4952-BCD1-814EC3B13137}" srcOrd="13" destOrd="0" presId="urn:microsoft.com/office/officeart/2008/layout/LinedList"/>
    <dgm:cxn modelId="{696753D2-B46F-4B98-A100-C6DA0F2F094E}" type="presParOf" srcId="{BF0BA579-2E96-4952-BCD1-814EC3B13137}" destId="{589D64A0-21AA-4ED3-A5D2-44F718A9398D}" srcOrd="0" destOrd="0" presId="urn:microsoft.com/office/officeart/2008/layout/LinedList"/>
    <dgm:cxn modelId="{3F0E3532-55BB-4434-8B50-065627953818}" type="presParOf" srcId="{BF0BA579-2E96-4952-BCD1-814EC3B13137}" destId="{E50B2620-EE3A-456C-B170-0EB2AEB27D2C}" srcOrd="1" destOrd="0" presId="urn:microsoft.com/office/officeart/2008/layout/LinedList"/>
    <dgm:cxn modelId="{1DD8A182-AEAC-4338-B94F-77341DB588E7}" type="presParOf" srcId="{BF0BA579-2E96-4952-BCD1-814EC3B13137}" destId="{11E4828E-EC09-415E-9F54-58027723B99B}" srcOrd="2" destOrd="0" presId="urn:microsoft.com/office/officeart/2008/layout/LinedList"/>
    <dgm:cxn modelId="{3F3FF25F-D6D3-41ED-9A8B-0631BA9FD306}" type="presParOf" srcId="{4A480ADE-EFF7-4750-BBB6-15A13A29433C}" destId="{05204ADC-C7D0-4F1F-B9B7-21F8938EDFD1}" srcOrd="14" destOrd="0" presId="urn:microsoft.com/office/officeart/2008/layout/LinedList"/>
    <dgm:cxn modelId="{23C2835B-7C39-400B-833D-0E31B32C1E23}" type="presParOf" srcId="{4A480ADE-EFF7-4750-BBB6-15A13A29433C}" destId="{9DB5149F-EC8F-4285-B24B-A58DDEDB35F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124245-B2FF-4589-A850-4E594F57D28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9D0169A-1CB6-4724-AD41-F7E8C69D1A32}">
      <dgm:prSet phldrT="[Text]"/>
      <dgm:spPr/>
      <dgm:t>
        <a:bodyPr anchor="ctr"/>
        <a:lstStyle/>
        <a:p>
          <a:pPr rtl="0"/>
          <a:r>
            <a:rPr lang="en-US"/>
            <a:t>Busing to/from am and pm</a:t>
          </a:r>
        </a:p>
      </dgm:t>
    </dgm:pt>
    <dgm:pt modelId="{25A3D533-F35C-4515-8910-29CC19552870}" type="parTrans" cxnId="{4CA5A240-6591-44F1-B85C-800DF0891B17}">
      <dgm:prSet/>
      <dgm:spPr/>
      <dgm:t>
        <a:bodyPr/>
        <a:lstStyle/>
        <a:p>
          <a:endParaRPr lang="en-US"/>
        </a:p>
      </dgm:t>
    </dgm:pt>
    <dgm:pt modelId="{C195A56F-ED1D-4E68-8A0B-11F4680BE235}" type="sibTrans" cxnId="{4CA5A240-6591-44F1-B85C-800DF0891B17}">
      <dgm:prSet/>
      <dgm:spPr/>
      <dgm:t>
        <a:bodyPr/>
        <a:lstStyle/>
        <a:p>
          <a:endParaRPr lang="en-US"/>
        </a:p>
      </dgm:t>
    </dgm:pt>
    <dgm:pt modelId="{E8B41B61-1597-4CC2-B9F0-A549D1EA00A4}">
      <dgm:prSet phldrT="[Text]"/>
      <dgm:spPr/>
      <dgm:t>
        <a:bodyPr/>
        <a:lstStyle/>
        <a:p>
          <a:r>
            <a:rPr lang="en-US"/>
            <a:t>3-6 pm Busing</a:t>
          </a:r>
        </a:p>
      </dgm:t>
    </dgm:pt>
    <dgm:pt modelId="{4BE0F430-41A7-496B-A025-F05266671CDF}" type="parTrans" cxnId="{C5D20F58-C454-498B-B56E-21B451A475D2}">
      <dgm:prSet/>
      <dgm:spPr/>
      <dgm:t>
        <a:bodyPr/>
        <a:lstStyle/>
        <a:p>
          <a:endParaRPr lang="en-US"/>
        </a:p>
      </dgm:t>
    </dgm:pt>
    <dgm:pt modelId="{0205FD06-BD00-4685-8E4A-10D6BB9DF8A1}" type="sibTrans" cxnId="{C5D20F58-C454-498B-B56E-21B451A475D2}">
      <dgm:prSet/>
      <dgm:spPr/>
      <dgm:t>
        <a:bodyPr/>
        <a:lstStyle/>
        <a:p>
          <a:endParaRPr lang="en-US"/>
        </a:p>
      </dgm:t>
    </dgm:pt>
    <dgm:pt modelId="{358B0C63-940B-43C9-B75B-8F50C19898B1}">
      <dgm:prSet phldrT="[Text]"/>
      <dgm:spPr/>
      <dgm:t>
        <a:bodyPr/>
        <a:lstStyle/>
        <a:p>
          <a:r>
            <a:rPr lang="en-US">
              <a:solidFill>
                <a:schemeClr val="tx2"/>
              </a:solidFill>
            </a:rPr>
            <a:t>OMNY Cards</a:t>
          </a:r>
        </a:p>
      </dgm:t>
    </dgm:pt>
    <dgm:pt modelId="{78523F83-1EE8-45BD-AC32-687277E2D235}" type="parTrans" cxnId="{D0A0CE47-012F-4AC0-B244-170F2EC27B1D}">
      <dgm:prSet/>
      <dgm:spPr/>
      <dgm:t>
        <a:bodyPr/>
        <a:lstStyle/>
        <a:p>
          <a:endParaRPr lang="en-US"/>
        </a:p>
      </dgm:t>
    </dgm:pt>
    <dgm:pt modelId="{51559B6C-F9C1-41A3-AFAB-3C677E213E3A}" type="sibTrans" cxnId="{D0A0CE47-012F-4AC0-B244-170F2EC27B1D}">
      <dgm:prSet/>
      <dgm:spPr/>
      <dgm:t>
        <a:bodyPr/>
        <a:lstStyle/>
        <a:p>
          <a:endParaRPr lang="en-US"/>
        </a:p>
      </dgm:t>
    </dgm:pt>
    <dgm:pt modelId="{DCA4708F-6882-4061-9963-CCCDE10CE85E}">
      <dgm:prSet phldrT="[Text]"/>
      <dgm:spPr/>
      <dgm:t>
        <a:bodyPr anchor="ctr"/>
        <a:lstStyle/>
        <a:p>
          <a:r>
            <a:rPr lang="en-US"/>
            <a:t>STH/FC/IEP </a:t>
          </a:r>
          <a:r>
            <a:rPr lang="en-US">
              <a:solidFill>
                <a:schemeClr val="tx2"/>
              </a:solidFill>
              <a:latin typeface="Gill Sans MT"/>
            </a:rPr>
            <a:t>Home/curb</a:t>
          </a:r>
          <a:endParaRPr lang="en-US">
            <a:solidFill>
              <a:schemeClr val="tx2"/>
            </a:solidFill>
          </a:endParaRPr>
        </a:p>
      </dgm:t>
    </dgm:pt>
    <dgm:pt modelId="{9D536F2B-EAF9-46D0-AAE9-385881557F69}" type="parTrans" cxnId="{66B4D627-0C03-471C-AAC8-DB627072FFA9}">
      <dgm:prSet/>
      <dgm:spPr/>
      <dgm:t>
        <a:bodyPr/>
        <a:lstStyle/>
        <a:p>
          <a:endParaRPr lang="en-US"/>
        </a:p>
      </dgm:t>
    </dgm:pt>
    <dgm:pt modelId="{A74EFC2E-8261-47E8-A342-6ED622A12ACB}" type="sibTrans" cxnId="{66B4D627-0C03-471C-AAC8-DB627072FFA9}">
      <dgm:prSet/>
      <dgm:spPr/>
      <dgm:t>
        <a:bodyPr/>
        <a:lstStyle/>
        <a:p>
          <a:endParaRPr lang="en-US"/>
        </a:p>
      </dgm:t>
    </dgm:pt>
    <dgm:pt modelId="{BA626284-6129-437F-8783-656DB7F55CDA}">
      <dgm:prSet phldrT="[Text]"/>
      <dgm:spPr/>
      <dgm:t>
        <a:bodyPr anchor="ctr"/>
        <a:lstStyle/>
        <a:p>
          <a:pPr rtl="0"/>
          <a:r>
            <a:rPr lang="en-US">
              <a:solidFill>
                <a:schemeClr val="tx2"/>
              </a:solidFill>
            </a:rPr>
            <a:t>DOE </a:t>
          </a:r>
          <a:r>
            <a:rPr lang="en-US">
              <a:solidFill>
                <a:schemeClr val="tx2"/>
              </a:solidFill>
              <a:latin typeface="Gill Sans MT"/>
            </a:rPr>
            <a:t>will not</a:t>
          </a:r>
          <a:r>
            <a:rPr lang="en-US">
              <a:solidFill>
                <a:schemeClr val="tx2"/>
              </a:solidFill>
            </a:rPr>
            <a:t> bus after 3 pm</a:t>
          </a:r>
        </a:p>
      </dgm:t>
    </dgm:pt>
    <dgm:pt modelId="{3EE91696-0283-4CED-82B5-141D1C9C6FC5}" type="parTrans" cxnId="{1A6E5E09-F053-4336-99B8-CF0ADF1D4E72}">
      <dgm:prSet/>
      <dgm:spPr/>
      <dgm:t>
        <a:bodyPr/>
        <a:lstStyle/>
        <a:p>
          <a:endParaRPr lang="en-US"/>
        </a:p>
      </dgm:t>
    </dgm:pt>
    <dgm:pt modelId="{F2FB85ED-617F-4EBB-94EA-D3E22936765A}" type="sibTrans" cxnId="{1A6E5E09-F053-4336-99B8-CF0ADF1D4E72}">
      <dgm:prSet/>
      <dgm:spPr/>
      <dgm:t>
        <a:bodyPr/>
        <a:lstStyle/>
        <a:p>
          <a:endParaRPr lang="en-US"/>
        </a:p>
      </dgm:t>
    </dgm:pt>
    <dgm:pt modelId="{C521E72E-4C89-4CE8-A360-8047359A9E19}">
      <dgm:prSet phldrT="[Text]"/>
      <dgm:spPr/>
      <dgm:t>
        <a:bodyPr/>
        <a:lstStyle/>
        <a:p>
          <a:r>
            <a:rPr lang="en-US">
              <a:solidFill>
                <a:schemeClr val="tx2"/>
              </a:solidFill>
            </a:rPr>
            <a:t>Includes ride from work/home to Summer Rising site for the parent</a:t>
          </a:r>
        </a:p>
      </dgm:t>
    </dgm:pt>
    <dgm:pt modelId="{91F2C8C8-BDF4-43F3-9B67-A4D322125A5D}" type="parTrans" cxnId="{04AD80CC-8ADC-4E09-9D17-BA740038294A}">
      <dgm:prSet/>
      <dgm:spPr/>
      <dgm:t>
        <a:bodyPr/>
        <a:lstStyle/>
        <a:p>
          <a:endParaRPr lang="en-US"/>
        </a:p>
      </dgm:t>
    </dgm:pt>
    <dgm:pt modelId="{7ACD7500-5179-4978-9838-EABF2052DE18}" type="sibTrans" cxnId="{04AD80CC-8ADC-4E09-9D17-BA740038294A}">
      <dgm:prSet/>
      <dgm:spPr/>
      <dgm:t>
        <a:bodyPr/>
        <a:lstStyle/>
        <a:p>
          <a:endParaRPr lang="en-US"/>
        </a:p>
      </dgm:t>
    </dgm:pt>
    <dgm:pt modelId="{EAF01B98-37DC-42C4-86D1-4D192384FE8B}">
      <dgm:prSet phldrT="[Text]"/>
      <dgm:spPr/>
      <dgm:t>
        <a:bodyPr/>
        <a:lstStyle/>
        <a:p>
          <a:r>
            <a:rPr lang="en-US">
              <a:solidFill>
                <a:schemeClr val="tx2"/>
              </a:solidFill>
            </a:rPr>
            <a:t>Pre-paid Rideshare:</a:t>
          </a:r>
        </a:p>
      </dgm:t>
    </dgm:pt>
    <dgm:pt modelId="{B7F9E20E-06B6-4FF5-BEA7-8FCEFBC68170}" type="parTrans" cxnId="{0E8D8A42-8142-4B1C-85CB-A2B5A4187FD9}">
      <dgm:prSet/>
      <dgm:spPr/>
      <dgm:t>
        <a:bodyPr/>
        <a:lstStyle/>
        <a:p>
          <a:endParaRPr lang="es-ES"/>
        </a:p>
      </dgm:t>
    </dgm:pt>
    <dgm:pt modelId="{C104120C-D1C2-4280-BB2D-EC7C6DCD5616}" type="sibTrans" cxnId="{0E8D8A42-8142-4B1C-85CB-A2B5A4187FD9}">
      <dgm:prSet/>
      <dgm:spPr/>
      <dgm:t>
        <a:bodyPr/>
        <a:lstStyle/>
        <a:p>
          <a:endParaRPr lang="es-ES"/>
        </a:p>
      </dgm:t>
    </dgm:pt>
    <dgm:pt modelId="{8D6D3FEA-5FA2-49E8-A1A0-A12D46167D40}">
      <dgm:prSet phldrT="[Text]"/>
      <dgm:spPr/>
      <dgm:t>
        <a:bodyPr/>
        <a:lstStyle/>
        <a:p>
          <a:r>
            <a:rPr lang="en-US">
              <a:solidFill>
                <a:schemeClr val="tx2"/>
              </a:solidFill>
            </a:rPr>
            <a:t>Students must be accompanied by an adult</a:t>
          </a:r>
        </a:p>
      </dgm:t>
    </dgm:pt>
    <dgm:pt modelId="{D1C0C6FB-AE87-40CC-B045-B44F51785199}" type="parTrans" cxnId="{6777C66C-9B5E-408C-B152-8A1B65F4D9EB}">
      <dgm:prSet/>
      <dgm:spPr/>
      <dgm:t>
        <a:bodyPr/>
        <a:lstStyle/>
        <a:p>
          <a:endParaRPr lang="es-ES"/>
        </a:p>
      </dgm:t>
    </dgm:pt>
    <dgm:pt modelId="{EEDE9E1E-BCDA-4F3F-BAE8-897663A801A1}" type="sibTrans" cxnId="{6777C66C-9B5E-408C-B152-8A1B65F4D9EB}">
      <dgm:prSet/>
      <dgm:spPr/>
      <dgm:t>
        <a:bodyPr/>
        <a:lstStyle/>
        <a:p>
          <a:endParaRPr lang="es-ES"/>
        </a:p>
      </dgm:t>
    </dgm:pt>
    <dgm:pt modelId="{B0A2C74B-C0C8-466F-9E52-676A9DA4AFDE}">
      <dgm:prSet phldrT="[Text]"/>
      <dgm:spPr/>
      <dgm:t>
        <a:bodyPr anchor="ctr"/>
        <a:lstStyle/>
        <a:p>
          <a:r>
            <a:rPr lang="en-US">
              <a:solidFill>
                <a:schemeClr val="tx2"/>
              </a:solidFill>
            </a:rPr>
            <a:t>Does not include extended day</a:t>
          </a:r>
        </a:p>
      </dgm:t>
    </dgm:pt>
    <dgm:pt modelId="{B242098D-29CD-4E56-8F47-B5EF2C3503DF}" type="parTrans" cxnId="{B86B3298-6CD1-4356-B10E-2341518BD2DD}">
      <dgm:prSet/>
      <dgm:spPr/>
      <dgm:t>
        <a:bodyPr/>
        <a:lstStyle/>
        <a:p>
          <a:endParaRPr lang="es-ES"/>
        </a:p>
      </dgm:t>
    </dgm:pt>
    <dgm:pt modelId="{156732E7-441D-4DEE-B351-227B9B12367E}" type="sibTrans" cxnId="{B86B3298-6CD1-4356-B10E-2341518BD2DD}">
      <dgm:prSet/>
      <dgm:spPr/>
      <dgm:t>
        <a:bodyPr/>
        <a:lstStyle/>
        <a:p>
          <a:endParaRPr lang="es-ES"/>
        </a:p>
      </dgm:t>
    </dgm:pt>
    <dgm:pt modelId="{3CD4AA07-5CB5-4620-8143-C8FE0F39C952}">
      <dgm:prSet phldr="0"/>
      <dgm:spPr/>
      <dgm:t>
        <a:bodyPr/>
        <a:lstStyle/>
        <a:p>
          <a:pPr rtl="0"/>
          <a:r>
            <a:rPr lang="en-US">
              <a:latin typeface="Gill Sans MT"/>
            </a:rPr>
            <a:t>Summer Distance Eligible-from home school</a:t>
          </a:r>
        </a:p>
      </dgm:t>
    </dgm:pt>
    <dgm:pt modelId="{6A33FB46-6A49-4258-ADAC-241FC3068052}" type="parTrans" cxnId="{ABD74575-62E7-4F60-9B66-0ABA4A593199}">
      <dgm:prSet/>
      <dgm:spPr/>
    </dgm:pt>
    <dgm:pt modelId="{5BEA13EB-77B9-4510-ACA4-57C3E9EFEDCA}" type="sibTrans" cxnId="{ABD74575-62E7-4F60-9B66-0ABA4A593199}">
      <dgm:prSet/>
      <dgm:spPr/>
    </dgm:pt>
    <dgm:pt modelId="{4268F323-C5CD-46B5-9781-658F492570B3}" type="pres">
      <dgm:prSet presAssocID="{88124245-B2FF-4589-A850-4E594F57D28A}" presName="Name0" presStyleCnt="0">
        <dgm:presLayoutVars>
          <dgm:dir/>
          <dgm:animLvl val="lvl"/>
          <dgm:resizeHandles val="exact"/>
        </dgm:presLayoutVars>
      </dgm:prSet>
      <dgm:spPr/>
    </dgm:pt>
    <dgm:pt modelId="{62BE3E33-2B07-4F74-BA4E-8D69C4755BCD}" type="pres">
      <dgm:prSet presAssocID="{59D0169A-1CB6-4724-AD41-F7E8C69D1A32}" presName="linNode" presStyleCnt="0"/>
      <dgm:spPr/>
    </dgm:pt>
    <dgm:pt modelId="{3B104C3D-B047-43BE-9853-18314602A364}" type="pres">
      <dgm:prSet presAssocID="{59D0169A-1CB6-4724-AD41-F7E8C69D1A32}" presName="parentText" presStyleLbl="node1" presStyleIdx="0" presStyleCnt="2" custScaleX="134779">
        <dgm:presLayoutVars>
          <dgm:chMax val="1"/>
          <dgm:bulletEnabled val="1"/>
        </dgm:presLayoutVars>
      </dgm:prSet>
      <dgm:spPr/>
    </dgm:pt>
    <dgm:pt modelId="{A04FE2C4-1119-4B59-8AAD-2BE2FACFFBC3}" type="pres">
      <dgm:prSet presAssocID="{59D0169A-1CB6-4724-AD41-F7E8C69D1A32}" presName="descendantText" presStyleLbl="alignAccFollowNode1" presStyleIdx="0" presStyleCnt="2">
        <dgm:presLayoutVars>
          <dgm:bulletEnabled val="1"/>
        </dgm:presLayoutVars>
      </dgm:prSet>
      <dgm:spPr/>
    </dgm:pt>
    <dgm:pt modelId="{30886E62-FB1D-4258-94D4-4F77AA7B5F64}" type="pres">
      <dgm:prSet presAssocID="{C195A56F-ED1D-4E68-8A0B-11F4680BE235}" presName="sp" presStyleCnt="0"/>
      <dgm:spPr/>
    </dgm:pt>
    <dgm:pt modelId="{AE5A192C-BCD9-4F85-8802-6FC5CA83CDDC}" type="pres">
      <dgm:prSet presAssocID="{E8B41B61-1597-4CC2-B9F0-A549D1EA00A4}" presName="linNode" presStyleCnt="0"/>
      <dgm:spPr/>
    </dgm:pt>
    <dgm:pt modelId="{D97F286E-2E98-4D96-BA14-579767298860}" type="pres">
      <dgm:prSet presAssocID="{E8B41B61-1597-4CC2-B9F0-A549D1EA00A4}" presName="parentText" presStyleLbl="node1" presStyleIdx="1" presStyleCnt="2" custScaleX="142042">
        <dgm:presLayoutVars>
          <dgm:chMax val="1"/>
          <dgm:bulletEnabled val="1"/>
        </dgm:presLayoutVars>
      </dgm:prSet>
      <dgm:spPr/>
    </dgm:pt>
    <dgm:pt modelId="{3EC1DEF4-A6FA-4A40-9833-1E8AC36877D0}" type="pres">
      <dgm:prSet presAssocID="{E8B41B61-1597-4CC2-B9F0-A549D1EA00A4}" presName="descendantText" presStyleLbl="alignAccFollowNode1" presStyleIdx="1" presStyleCnt="2">
        <dgm:presLayoutVars>
          <dgm:bulletEnabled val="1"/>
        </dgm:presLayoutVars>
      </dgm:prSet>
      <dgm:spPr/>
    </dgm:pt>
  </dgm:ptLst>
  <dgm:cxnLst>
    <dgm:cxn modelId="{1A6E5E09-F053-4336-99B8-CF0ADF1D4E72}" srcId="{59D0169A-1CB6-4724-AD41-F7E8C69D1A32}" destId="{BA626284-6129-437F-8783-656DB7F55CDA}" srcOrd="3" destOrd="0" parTransId="{3EE91696-0283-4CED-82B5-141D1C9C6FC5}" sibTransId="{F2FB85ED-617F-4EBB-94EA-D3E22936765A}"/>
    <dgm:cxn modelId="{5991140B-5A7B-4F71-89DC-F443BEACF624}" type="presOf" srcId="{358B0C63-940B-43C9-B75B-8F50C19898B1}" destId="{3EC1DEF4-A6FA-4A40-9833-1E8AC36877D0}" srcOrd="0" destOrd="0" presId="urn:microsoft.com/office/officeart/2005/8/layout/vList5"/>
    <dgm:cxn modelId="{DB49EE26-0384-4FAD-A1B2-676D1EBBBFCF}" type="presOf" srcId="{E8B41B61-1597-4CC2-B9F0-A549D1EA00A4}" destId="{D97F286E-2E98-4D96-BA14-579767298860}" srcOrd="0" destOrd="0" presId="urn:microsoft.com/office/officeart/2005/8/layout/vList5"/>
    <dgm:cxn modelId="{66B4D627-0C03-471C-AAC8-DB627072FFA9}" srcId="{59D0169A-1CB6-4724-AD41-F7E8C69D1A32}" destId="{DCA4708F-6882-4061-9963-CCCDE10CE85E}" srcOrd="0" destOrd="0" parTransId="{9D536F2B-EAF9-46D0-AAE9-385881557F69}" sibTransId="{A74EFC2E-8261-47E8-A342-6ED622A12ACB}"/>
    <dgm:cxn modelId="{49AAEA27-1A95-4DAA-BC72-52F65C004646}" type="presOf" srcId="{B0A2C74B-C0C8-466F-9E52-676A9DA4AFDE}" destId="{A04FE2C4-1119-4B59-8AAD-2BE2FACFFBC3}" srcOrd="0" destOrd="2" presId="urn:microsoft.com/office/officeart/2005/8/layout/vList5"/>
    <dgm:cxn modelId="{4CA5A240-6591-44F1-B85C-800DF0891B17}" srcId="{88124245-B2FF-4589-A850-4E594F57D28A}" destId="{59D0169A-1CB6-4724-AD41-F7E8C69D1A32}" srcOrd="0" destOrd="0" parTransId="{25A3D533-F35C-4515-8910-29CC19552870}" sibTransId="{C195A56F-ED1D-4E68-8A0B-11F4680BE235}"/>
    <dgm:cxn modelId="{0E8D8A42-8142-4B1C-85CB-A2B5A4187FD9}" srcId="{E8B41B61-1597-4CC2-B9F0-A549D1EA00A4}" destId="{EAF01B98-37DC-42C4-86D1-4D192384FE8B}" srcOrd="1" destOrd="0" parTransId="{B7F9E20E-06B6-4FF5-BEA7-8FCEFBC68170}" sibTransId="{C104120C-D1C2-4280-BB2D-EC7C6DCD5616}"/>
    <dgm:cxn modelId="{D0A0CE47-012F-4AC0-B244-170F2EC27B1D}" srcId="{E8B41B61-1597-4CC2-B9F0-A549D1EA00A4}" destId="{358B0C63-940B-43C9-B75B-8F50C19898B1}" srcOrd="0" destOrd="0" parTransId="{78523F83-1EE8-45BD-AC32-687277E2D235}" sibTransId="{51559B6C-F9C1-41A3-AFAB-3C677E213E3A}"/>
    <dgm:cxn modelId="{2D128B69-A016-48E5-BD1B-AE393270911A}" type="presOf" srcId="{DCA4708F-6882-4061-9963-CCCDE10CE85E}" destId="{A04FE2C4-1119-4B59-8AAD-2BE2FACFFBC3}" srcOrd="0" destOrd="0" presId="urn:microsoft.com/office/officeart/2005/8/layout/vList5"/>
    <dgm:cxn modelId="{F7EF554C-3B1D-4F85-B938-F489DA284246}" type="presOf" srcId="{C521E72E-4C89-4CE8-A360-8047359A9E19}" destId="{3EC1DEF4-A6FA-4A40-9833-1E8AC36877D0}" srcOrd="0" destOrd="3" presId="urn:microsoft.com/office/officeart/2005/8/layout/vList5"/>
    <dgm:cxn modelId="{6777C66C-9B5E-408C-B152-8A1B65F4D9EB}" srcId="{EAF01B98-37DC-42C4-86D1-4D192384FE8B}" destId="{8D6D3FEA-5FA2-49E8-A1A0-A12D46167D40}" srcOrd="0" destOrd="0" parTransId="{D1C0C6FB-AE87-40CC-B045-B44F51785199}" sibTransId="{EEDE9E1E-BCDA-4F3F-BAE8-897663A801A1}"/>
    <dgm:cxn modelId="{ABD74575-62E7-4F60-9B66-0ABA4A593199}" srcId="{59D0169A-1CB6-4724-AD41-F7E8C69D1A32}" destId="{3CD4AA07-5CB5-4620-8143-C8FE0F39C952}" srcOrd="1" destOrd="0" parTransId="{6A33FB46-6A49-4258-ADAC-241FC3068052}" sibTransId="{5BEA13EB-77B9-4510-ACA4-57C3E9EFEDCA}"/>
    <dgm:cxn modelId="{C5D20F58-C454-498B-B56E-21B451A475D2}" srcId="{88124245-B2FF-4589-A850-4E594F57D28A}" destId="{E8B41B61-1597-4CC2-B9F0-A549D1EA00A4}" srcOrd="1" destOrd="0" parTransId="{4BE0F430-41A7-496B-A025-F05266671CDF}" sibTransId="{0205FD06-BD00-4685-8E4A-10D6BB9DF8A1}"/>
    <dgm:cxn modelId="{5F06DF58-3C89-4B25-91E1-48CC511ECBBA}" type="presOf" srcId="{88124245-B2FF-4589-A850-4E594F57D28A}" destId="{4268F323-C5CD-46B5-9781-658F492570B3}" srcOrd="0" destOrd="0" presId="urn:microsoft.com/office/officeart/2005/8/layout/vList5"/>
    <dgm:cxn modelId="{7560EC8D-EBAE-49F0-8DEB-11BCEA4DFF40}" type="presOf" srcId="{3CD4AA07-5CB5-4620-8143-C8FE0F39C952}" destId="{A04FE2C4-1119-4B59-8AAD-2BE2FACFFBC3}" srcOrd="0" destOrd="1" presId="urn:microsoft.com/office/officeart/2005/8/layout/vList5"/>
    <dgm:cxn modelId="{B86B3298-6CD1-4356-B10E-2341518BD2DD}" srcId="{59D0169A-1CB6-4724-AD41-F7E8C69D1A32}" destId="{B0A2C74B-C0C8-466F-9E52-676A9DA4AFDE}" srcOrd="2" destOrd="0" parTransId="{B242098D-29CD-4E56-8F47-B5EF2C3503DF}" sibTransId="{156732E7-441D-4DEE-B351-227B9B12367E}"/>
    <dgm:cxn modelId="{04AD80CC-8ADC-4E09-9D17-BA740038294A}" srcId="{EAF01B98-37DC-42C4-86D1-4D192384FE8B}" destId="{C521E72E-4C89-4CE8-A360-8047359A9E19}" srcOrd="1" destOrd="0" parTransId="{91F2C8C8-BDF4-43F3-9B67-A4D322125A5D}" sibTransId="{7ACD7500-5179-4978-9838-EABF2052DE18}"/>
    <dgm:cxn modelId="{A6430DD9-8C42-4788-92C1-B60103FB5446}" type="presOf" srcId="{8D6D3FEA-5FA2-49E8-A1A0-A12D46167D40}" destId="{3EC1DEF4-A6FA-4A40-9833-1E8AC36877D0}" srcOrd="0" destOrd="2" presId="urn:microsoft.com/office/officeart/2005/8/layout/vList5"/>
    <dgm:cxn modelId="{D443B0EF-E8A3-47A4-914D-759A3672FBE7}" type="presOf" srcId="{BA626284-6129-437F-8783-656DB7F55CDA}" destId="{A04FE2C4-1119-4B59-8AAD-2BE2FACFFBC3}" srcOrd="0" destOrd="3" presId="urn:microsoft.com/office/officeart/2005/8/layout/vList5"/>
    <dgm:cxn modelId="{090FC3F2-44EB-40FE-AB3E-DAA49FA9B9E7}" type="presOf" srcId="{59D0169A-1CB6-4724-AD41-F7E8C69D1A32}" destId="{3B104C3D-B047-43BE-9853-18314602A364}" srcOrd="0" destOrd="0" presId="urn:microsoft.com/office/officeart/2005/8/layout/vList5"/>
    <dgm:cxn modelId="{A102E4F5-AF33-4AA4-9B64-EF68FE7BB04F}" type="presOf" srcId="{EAF01B98-37DC-42C4-86D1-4D192384FE8B}" destId="{3EC1DEF4-A6FA-4A40-9833-1E8AC36877D0}" srcOrd="0" destOrd="1" presId="urn:microsoft.com/office/officeart/2005/8/layout/vList5"/>
    <dgm:cxn modelId="{4C1B4AEE-2296-4B47-89CB-1E4342B476E6}" type="presParOf" srcId="{4268F323-C5CD-46B5-9781-658F492570B3}" destId="{62BE3E33-2B07-4F74-BA4E-8D69C4755BCD}" srcOrd="0" destOrd="0" presId="urn:microsoft.com/office/officeart/2005/8/layout/vList5"/>
    <dgm:cxn modelId="{ED975F1D-3E9A-4F1D-98B5-8F3990D35398}" type="presParOf" srcId="{62BE3E33-2B07-4F74-BA4E-8D69C4755BCD}" destId="{3B104C3D-B047-43BE-9853-18314602A364}" srcOrd="0" destOrd="0" presId="urn:microsoft.com/office/officeart/2005/8/layout/vList5"/>
    <dgm:cxn modelId="{C6FB7A15-A481-429F-9A81-8A97319F6B7C}" type="presParOf" srcId="{62BE3E33-2B07-4F74-BA4E-8D69C4755BCD}" destId="{A04FE2C4-1119-4B59-8AAD-2BE2FACFFBC3}" srcOrd="1" destOrd="0" presId="urn:microsoft.com/office/officeart/2005/8/layout/vList5"/>
    <dgm:cxn modelId="{75ECF6B8-C8ED-4157-ACB7-67904DCBDB48}" type="presParOf" srcId="{4268F323-C5CD-46B5-9781-658F492570B3}" destId="{30886E62-FB1D-4258-94D4-4F77AA7B5F64}" srcOrd="1" destOrd="0" presId="urn:microsoft.com/office/officeart/2005/8/layout/vList5"/>
    <dgm:cxn modelId="{7019C38E-40DC-4485-BC79-799B6EB67BBC}" type="presParOf" srcId="{4268F323-C5CD-46B5-9781-658F492570B3}" destId="{AE5A192C-BCD9-4F85-8802-6FC5CA83CDDC}" srcOrd="2" destOrd="0" presId="urn:microsoft.com/office/officeart/2005/8/layout/vList5"/>
    <dgm:cxn modelId="{861B26D5-7106-4665-B39E-3479850E18C2}" type="presParOf" srcId="{AE5A192C-BCD9-4F85-8802-6FC5CA83CDDC}" destId="{D97F286E-2E98-4D96-BA14-579767298860}" srcOrd="0" destOrd="0" presId="urn:microsoft.com/office/officeart/2005/8/layout/vList5"/>
    <dgm:cxn modelId="{49633239-9880-48F1-A865-02C14AB84E1E}" type="presParOf" srcId="{AE5A192C-BCD9-4F85-8802-6FC5CA83CDDC}" destId="{3EC1DEF4-A6FA-4A40-9833-1E8AC36877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CF4E32-BCA7-4B89-BFA8-EF445DE5C4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B029BD-FB2B-4E20-AD45-2F787EC03622}">
      <dgm:prSet phldrT="[Text]" custT="1"/>
      <dgm:spPr/>
      <dgm:t>
        <a:bodyPr/>
        <a:lstStyle/>
        <a:p>
          <a:r>
            <a:rPr lang="en-US" sz="2400"/>
            <a:t>Students who get busing during the school year will automatically be routed.</a:t>
          </a:r>
        </a:p>
      </dgm:t>
    </dgm:pt>
    <dgm:pt modelId="{7E098040-8B2B-4BB8-97F4-E5559CBAB20C}" type="parTrans" cxnId="{6E7F463F-87D2-49A8-8ACE-F7376D44BDB6}">
      <dgm:prSet/>
      <dgm:spPr/>
      <dgm:t>
        <a:bodyPr/>
        <a:lstStyle/>
        <a:p>
          <a:endParaRPr lang="en-US"/>
        </a:p>
      </dgm:t>
    </dgm:pt>
    <dgm:pt modelId="{75F06B4B-9741-4940-9F92-5173731D37DD}" type="sibTrans" cxnId="{6E7F463F-87D2-49A8-8ACE-F7376D44BDB6}">
      <dgm:prSet/>
      <dgm:spPr/>
      <dgm:t>
        <a:bodyPr/>
        <a:lstStyle/>
        <a:p>
          <a:endParaRPr lang="en-US"/>
        </a:p>
      </dgm:t>
    </dgm:pt>
    <dgm:pt modelId="{CB866EF9-B5DA-4021-94AE-388836B988BC}">
      <dgm:prSet custT="1"/>
      <dgm:spPr/>
      <dgm:t>
        <a:bodyPr/>
        <a:lstStyle/>
        <a:p>
          <a:r>
            <a:rPr lang="en-US" sz="2400"/>
            <a:t>What happens if a child moves?</a:t>
          </a:r>
        </a:p>
      </dgm:t>
    </dgm:pt>
    <dgm:pt modelId="{6E6090BD-7001-4992-AD13-B9E309E239EF}" type="parTrans" cxnId="{D5E9B7BB-3562-49F8-8BAB-1E4EC003A322}">
      <dgm:prSet/>
      <dgm:spPr/>
      <dgm:t>
        <a:bodyPr/>
        <a:lstStyle/>
        <a:p>
          <a:endParaRPr lang="en-US"/>
        </a:p>
      </dgm:t>
    </dgm:pt>
    <dgm:pt modelId="{7DB4ECDA-57FF-43C5-A031-75D3F33529E0}" type="sibTrans" cxnId="{D5E9B7BB-3562-49F8-8BAB-1E4EC003A322}">
      <dgm:prSet/>
      <dgm:spPr/>
      <dgm:t>
        <a:bodyPr/>
        <a:lstStyle/>
        <a:p>
          <a:endParaRPr lang="en-US"/>
        </a:p>
      </dgm:t>
    </dgm:pt>
    <dgm:pt modelId="{A2472FC6-6798-4375-8E28-FD70BC725816}">
      <dgm:prSet custT="1"/>
      <dgm:spPr/>
      <dgm:t>
        <a:bodyPr/>
        <a:lstStyle/>
        <a:p>
          <a:r>
            <a:rPr lang="en-US" sz="2400">
              <a:solidFill>
                <a:schemeClr val="tx2"/>
              </a:solidFill>
            </a:rPr>
            <a:t>Make sure the school updates the child’s address</a:t>
          </a:r>
        </a:p>
      </dgm:t>
    </dgm:pt>
    <dgm:pt modelId="{4640647E-4DFE-4699-9287-82CA65ADC831}" type="parTrans" cxnId="{BFCA4186-AA61-40B5-A781-B6F4B6CF6BEC}">
      <dgm:prSet/>
      <dgm:spPr/>
      <dgm:t>
        <a:bodyPr/>
        <a:lstStyle/>
        <a:p>
          <a:endParaRPr lang="en-US"/>
        </a:p>
      </dgm:t>
    </dgm:pt>
    <dgm:pt modelId="{068DA3D4-C7AD-44FB-88D2-240ACF956A63}" type="sibTrans" cxnId="{BFCA4186-AA61-40B5-A781-B6F4B6CF6BEC}">
      <dgm:prSet/>
      <dgm:spPr/>
      <dgm:t>
        <a:bodyPr/>
        <a:lstStyle/>
        <a:p>
          <a:endParaRPr lang="en-US"/>
        </a:p>
      </dgm:t>
    </dgm:pt>
    <dgm:pt modelId="{5A0731D4-DADB-4986-9360-4B752BAC40E7}">
      <dgm:prSet custT="1"/>
      <dgm:spPr/>
      <dgm:t>
        <a:bodyPr/>
        <a:lstStyle/>
        <a:p>
          <a:r>
            <a:rPr lang="en-US" sz="2400">
              <a:solidFill>
                <a:schemeClr val="tx2"/>
              </a:solidFill>
            </a:rPr>
            <a:t>Students must enroll with the correct address by </a:t>
          </a:r>
          <a:r>
            <a:rPr lang="en-US" sz="2400" b="1">
              <a:solidFill>
                <a:schemeClr val="tx2"/>
              </a:solidFill>
            </a:rPr>
            <a:t>May 13</a:t>
          </a:r>
          <a:r>
            <a:rPr lang="en-US" sz="2400" b="1" baseline="30000">
              <a:solidFill>
                <a:schemeClr val="tx2"/>
              </a:solidFill>
            </a:rPr>
            <a:t>th</a:t>
          </a:r>
          <a:r>
            <a:rPr lang="en-US" sz="2400" b="1">
              <a:solidFill>
                <a:schemeClr val="tx2"/>
              </a:solidFill>
            </a:rPr>
            <a:t> </a:t>
          </a:r>
          <a:r>
            <a:rPr lang="en-US" sz="2400">
              <a:solidFill>
                <a:schemeClr val="tx2"/>
              </a:solidFill>
            </a:rPr>
            <a:t>to be </a:t>
          </a:r>
          <a:r>
            <a:rPr lang="en-US" sz="2400" b="1" i="1">
              <a:solidFill>
                <a:schemeClr val="tx2"/>
              </a:solidFill>
            </a:rPr>
            <a:t>guaranteed</a:t>
          </a:r>
          <a:r>
            <a:rPr lang="en-US" sz="2400">
              <a:solidFill>
                <a:schemeClr val="tx2"/>
              </a:solidFill>
            </a:rPr>
            <a:t> a bus route by July 2nd </a:t>
          </a:r>
        </a:p>
      </dgm:t>
    </dgm:pt>
    <dgm:pt modelId="{31D15113-E8BF-4ADB-9062-2640EF20CC01}" type="parTrans" cxnId="{144C0182-C6AE-4752-BBB4-C6E9975C4E06}">
      <dgm:prSet/>
      <dgm:spPr/>
      <dgm:t>
        <a:bodyPr/>
        <a:lstStyle/>
        <a:p>
          <a:endParaRPr lang="en-US"/>
        </a:p>
      </dgm:t>
    </dgm:pt>
    <dgm:pt modelId="{3C5A6775-4FB4-4B85-81B7-693527655C10}" type="sibTrans" cxnId="{144C0182-C6AE-4752-BBB4-C6E9975C4E06}">
      <dgm:prSet/>
      <dgm:spPr/>
      <dgm:t>
        <a:bodyPr/>
        <a:lstStyle/>
        <a:p>
          <a:endParaRPr lang="en-US"/>
        </a:p>
      </dgm:t>
    </dgm:pt>
    <dgm:pt modelId="{939BDBAA-2065-4F82-8004-385DFFE9A24E}">
      <dgm:prSet custT="1"/>
      <dgm:spPr/>
      <dgm:t>
        <a:bodyPr/>
        <a:lstStyle/>
        <a:p>
          <a:r>
            <a:rPr lang="en-US" sz="2400"/>
            <a:t>Can families get rideshare if the student moves after May 13</a:t>
          </a:r>
          <a:r>
            <a:rPr lang="en-US" sz="2400" baseline="30000"/>
            <a:t>th</a:t>
          </a:r>
          <a:r>
            <a:rPr lang="en-US" sz="2400"/>
            <a:t> or over the summer, until busing is ready?</a:t>
          </a:r>
        </a:p>
      </dgm:t>
    </dgm:pt>
    <dgm:pt modelId="{DD52CEE9-98E1-41CE-882A-E6AE8B0F8C5A}" type="parTrans" cxnId="{0CFA6F63-8403-42E2-8827-26C5AE2F13E7}">
      <dgm:prSet/>
      <dgm:spPr/>
      <dgm:t>
        <a:bodyPr/>
        <a:lstStyle/>
        <a:p>
          <a:endParaRPr lang="en-US"/>
        </a:p>
      </dgm:t>
    </dgm:pt>
    <dgm:pt modelId="{789F4F97-4DC0-437E-B3B2-B205D4CFAC49}" type="sibTrans" cxnId="{0CFA6F63-8403-42E2-8827-26C5AE2F13E7}">
      <dgm:prSet/>
      <dgm:spPr/>
      <dgm:t>
        <a:bodyPr/>
        <a:lstStyle/>
        <a:p>
          <a:endParaRPr lang="en-US"/>
        </a:p>
      </dgm:t>
    </dgm:pt>
    <dgm:pt modelId="{FF1BCEAD-3EFD-49FB-9CAA-825436015164}">
      <dgm:prSet custT="1"/>
      <dgm:spPr/>
      <dgm:t>
        <a:bodyPr/>
        <a:lstStyle/>
        <a:p>
          <a:r>
            <a:rPr lang="en-US" sz="2400">
              <a:solidFill>
                <a:schemeClr val="tx2"/>
              </a:solidFill>
            </a:rPr>
            <a:t>Students can get rideshare for extended day (6 pm) pick-up.</a:t>
          </a:r>
        </a:p>
      </dgm:t>
    </dgm:pt>
    <dgm:pt modelId="{1B84824C-24B8-4919-A638-4580519E1769}" type="parTrans" cxnId="{5DD019AF-C2EC-4E74-BAFC-34199ABE0C03}">
      <dgm:prSet/>
      <dgm:spPr/>
      <dgm:t>
        <a:bodyPr/>
        <a:lstStyle/>
        <a:p>
          <a:endParaRPr lang="en-US"/>
        </a:p>
      </dgm:t>
    </dgm:pt>
    <dgm:pt modelId="{DFF43B13-9767-4F30-A272-5F3F4AF23CE1}" type="sibTrans" cxnId="{5DD019AF-C2EC-4E74-BAFC-34199ABE0C03}">
      <dgm:prSet/>
      <dgm:spPr/>
      <dgm:t>
        <a:bodyPr/>
        <a:lstStyle/>
        <a:p>
          <a:endParaRPr lang="en-US"/>
        </a:p>
      </dgm:t>
    </dgm:pt>
    <dgm:pt modelId="{0E54FB51-0226-4BAB-8E43-FB1B9D64E60D}">
      <dgm:prSet custT="1"/>
      <dgm:spPr/>
      <dgm:t>
        <a:bodyPr/>
        <a:lstStyle/>
        <a:p>
          <a:r>
            <a:rPr lang="en-US" sz="2400">
              <a:solidFill>
                <a:schemeClr val="tx2"/>
              </a:solidFill>
            </a:rPr>
            <a:t>if no IEP-mandated busing, complete </a:t>
          </a:r>
          <a:r>
            <a:rPr lang="en-US" sz="2400">
              <a:solidFill>
                <a:schemeClr val="tx2"/>
              </a:solidFill>
              <a:hlinkClick xmlns:r="http://schemas.openxmlformats.org/officeDocument/2006/relationships" r:id="rId1"/>
            </a:rPr>
            <a:t>Exceptions Request </a:t>
          </a:r>
          <a:r>
            <a:rPr lang="en-US" sz="2400">
              <a:solidFill>
                <a:schemeClr val="tx2"/>
              </a:solidFill>
            </a:rPr>
            <a:t>ASAP</a:t>
          </a:r>
        </a:p>
      </dgm:t>
    </dgm:pt>
    <dgm:pt modelId="{9D82992C-12F7-4A54-A285-087ACBF18035}" type="parTrans" cxnId="{759A1544-8DE0-45BE-96E1-B61CE75991DB}">
      <dgm:prSet/>
      <dgm:spPr/>
      <dgm:t>
        <a:bodyPr/>
        <a:lstStyle/>
        <a:p>
          <a:endParaRPr lang="es-ES"/>
        </a:p>
      </dgm:t>
    </dgm:pt>
    <dgm:pt modelId="{93BF5954-3A3A-4B22-B3F2-B572A9F93548}" type="sibTrans" cxnId="{759A1544-8DE0-45BE-96E1-B61CE75991DB}">
      <dgm:prSet/>
      <dgm:spPr/>
      <dgm:t>
        <a:bodyPr/>
        <a:lstStyle/>
        <a:p>
          <a:endParaRPr lang="es-ES"/>
        </a:p>
      </dgm:t>
    </dgm:pt>
    <dgm:pt modelId="{8F8C5E63-45BF-433B-8AA1-49C97023451A}" type="pres">
      <dgm:prSet presAssocID="{0BCF4E32-BCA7-4B89-BFA8-EF445DE5C496}" presName="linear" presStyleCnt="0">
        <dgm:presLayoutVars>
          <dgm:animLvl val="lvl"/>
          <dgm:resizeHandles val="exact"/>
        </dgm:presLayoutVars>
      </dgm:prSet>
      <dgm:spPr/>
    </dgm:pt>
    <dgm:pt modelId="{ECEB7F9E-ABB3-448E-AD47-B6FC866ED174}" type="pres">
      <dgm:prSet presAssocID="{61B029BD-FB2B-4E20-AD45-2F787EC03622}" presName="parentText" presStyleLbl="node1" presStyleIdx="0" presStyleCnt="3" custLinFactNeighborY="0">
        <dgm:presLayoutVars>
          <dgm:chMax val="0"/>
          <dgm:bulletEnabled val="1"/>
        </dgm:presLayoutVars>
      </dgm:prSet>
      <dgm:spPr/>
    </dgm:pt>
    <dgm:pt modelId="{005154CE-0617-4853-A34B-B94F9AD73356}" type="pres">
      <dgm:prSet presAssocID="{75F06B4B-9741-4940-9F92-5173731D37DD}" presName="spacer" presStyleCnt="0"/>
      <dgm:spPr/>
    </dgm:pt>
    <dgm:pt modelId="{F7797B55-80DD-4B82-A955-8D8284DFB0DB}" type="pres">
      <dgm:prSet presAssocID="{CB866EF9-B5DA-4021-94AE-388836B988BC}" presName="parentText" presStyleLbl="node1" presStyleIdx="1" presStyleCnt="3" custScaleY="73531">
        <dgm:presLayoutVars>
          <dgm:chMax val="0"/>
          <dgm:bulletEnabled val="1"/>
        </dgm:presLayoutVars>
      </dgm:prSet>
      <dgm:spPr/>
    </dgm:pt>
    <dgm:pt modelId="{ABF260AE-0FE1-470F-9064-F870D367458C}" type="pres">
      <dgm:prSet presAssocID="{CB866EF9-B5DA-4021-94AE-388836B988BC}" presName="childText" presStyleLbl="revTx" presStyleIdx="0" presStyleCnt="2">
        <dgm:presLayoutVars>
          <dgm:bulletEnabled val="1"/>
        </dgm:presLayoutVars>
      </dgm:prSet>
      <dgm:spPr/>
    </dgm:pt>
    <dgm:pt modelId="{5E972200-2A5E-4D69-9581-E305FAEE49CC}" type="pres">
      <dgm:prSet presAssocID="{939BDBAA-2065-4F82-8004-385DFFE9A24E}" presName="parentText" presStyleLbl="node1" presStyleIdx="2" presStyleCnt="3">
        <dgm:presLayoutVars>
          <dgm:chMax val="0"/>
          <dgm:bulletEnabled val="1"/>
        </dgm:presLayoutVars>
      </dgm:prSet>
      <dgm:spPr/>
    </dgm:pt>
    <dgm:pt modelId="{9A459EE5-9C03-448F-B7EC-796C2F2C4635}" type="pres">
      <dgm:prSet presAssocID="{939BDBAA-2065-4F82-8004-385DFFE9A24E}" presName="childText" presStyleLbl="revTx" presStyleIdx="1" presStyleCnt="2">
        <dgm:presLayoutVars>
          <dgm:bulletEnabled val="1"/>
        </dgm:presLayoutVars>
      </dgm:prSet>
      <dgm:spPr/>
    </dgm:pt>
  </dgm:ptLst>
  <dgm:cxnLst>
    <dgm:cxn modelId="{8A1FFC23-E7B2-42D2-9317-EEA8671C4B3E}" type="presOf" srcId="{A2472FC6-6798-4375-8E28-FD70BC725816}" destId="{ABF260AE-0FE1-470F-9064-F870D367458C}" srcOrd="0" destOrd="0" presId="urn:microsoft.com/office/officeart/2005/8/layout/vList2"/>
    <dgm:cxn modelId="{E73B952E-6AB1-4C89-9980-4442B197EC7A}" type="presOf" srcId="{61B029BD-FB2B-4E20-AD45-2F787EC03622}" destId="{ECEB7F9E-ABB3-448E-AD47-B6FC866ED174}" srcOrd="0" destOrd="0" presId="urn:microsoft.com/office/officeart/2005/8/layout/vList2"/>
    <dgm:cxn modelId="{852E8731-4441-45E0-AAD2-093BC5161707}" type="presOf" srcId="{5A0731D4-DADB-4986-9360-4B752BAC40E7}" destId="{ABF260AE-0FE1-470F-9064-F870D367458C}" srcOrd="0" destOrd="2" presId="urn:microsoft.com/office/officeart/2005/8/layout/vList2"/>
    <dgm:cxn modelId="{6E7F463F-87D2-49A8-8ACE-F7376D44BDB6}" srcId="{0BCF4E32-BCA7-4B89-BFA8-EF445DE5C496}" destId="{61B029BD-FB2B-4E20-AD45-2F787EC03622}" srcOrd="0" destOrd="0" parTransId="{7E098040-8B2B-4BB8-97F4-E5559CBAB20C}" sibTransId="{75F06B4B-9741-4940-9F92-5173731D37DD}"/>
    <dgm:cxn modelId="{0CFA6F63-8403-42E2-8827-26C5AE2F13E7}" srcId="{0BCF4E32-BCA7-4B89-BFA8-EF445DE5C496}" destId="{939BDBAA-2065-4F82-8004-385DFFE9A24E}" srcOrd="2" destOrd="0" parTransId="{DD52CEE9-98E1-41CE-882A-E6AE8B0F8C5A}" sibTransId="{789F4F97-4DC0-437E-B3B2-B205D4CFAC49}"/>
    <dgm:cxn modelId="{759A1544-8DE0-45BE-96E1-B61CE75991DB}" srcId="{A2472FC6-6798-4375-8E28-FD70BC725816}" destId="{0E54FB51-0226-4BAB-8E43-FB1B9D64E60D}" srcOrd="0" destOrd="0" parTransId="{9D82992C-12F7-4A54-A285-087ACBF18035}" sibTransId="{93BF5954-3A3A-4B22-B3F2-B572A9F93548}"/>
    <dgm:cxn modelId="{871BC665-B1A4-4541-90A4-224C9611DF4E}" type="presOf" srcId="{CB866EF9-B5DA-4021-94AE-388836B988BC}" destId="{F7797B55-80DD-4B82-A955-8D8284DFB0DB}" srcOrd="0" destOrd="0" presId="urn:microsoft.com/office/officeart/2005/8/layout/vList2"/>
    <dgm:cxn modelId="{144C0182-C6AE-4752-BBB4-C6E9975C4E06}" srcId="{CB866EF9-B5DA-4021-94AE-388836B988BC}" destId="{5A0731D4-DADB-4986-9360-4B752BAC40E7}" srcOrd="1" destOrd="0" parTransId="{31D15113-E8BF-4ADB-9062-2640EF20CC01}" sibTransId="{3C5A6775-4FB4-4B85-81B7-693527655C10}"/>
    <dgm:cxn modelId="{BFCA4186-AA61-40B5-A781-B6F4B6CF6BEC}" srcId="{CB866EF9-B5DA-4021-94AE-388836B988BC}" destId="{A2472FC6-6798-4375-8E28-FD70BC725816}" srcOrd="0" destOrd="0" parTransId="{4640647E-4DFE-4699-9287-82CA65ADC831}" sibTransId="{068DA3D4-C7AD-44FB-88D2-240ACF956A63}"/>
    <dgm:cxn modelId="{875E2C8C-3B22-4757-9543-8D1EBBF7DCDC}" type="presOf" srcId="{0BCF4E32-BCA7-4B89-BFA8-EF445DE5C496}" destId="{8F8C5E63-45BF-433B-8AA1-49C97023451A}" srcOrd="0" destOrd="0" presId="urn:microsoft.com/office/officeart/2005/8/layout/vList2"/>
    <dgm:cxn modelId="{5DD019AF-C2EC-4E74-BAFC-34199ABE0C03}" srcId="{939BDBAA-2065-4F82-8004-385DFFE9A24E}" destId="{FF1BCEAD-3EFD-49FB-9CAA-825436015164}" srcOrd="0" destOrd="0" parTransId="{1B84824C-24B8-4919-A638-4580519E1769}" sibTransId="{DFF43B13-9767-4F30-A272-5F3F4AF23CE1}"/>
    <dgm:cxn modelId="{D5E9B7BB-3562-49F8-8BAB-1E4EC003A322}" srcId="{0BCF4E32-BCA7-4B89-BFA8-EF445DE5C496}" destId="{CB866EF9-B5DA-4021-94AE-388836B988BC}" srcOrd="1" destOrd="0" parTransId="{6E6090BD-7001-4992-AD13-B9E309E239EF}" sibTransId="{7DB4ECDA-57FF-43C5-A031-75D3F33529E0}"/>
    <dgm:cxn modelId="{ACE9FDC8-692D-4361-8A65-55CFBE0D6605}" type="presOf" srcId="{939BDBAA-2065-4F82-8004-385DFFE9A24E}" destId="{5E972200-2A5E-4D69-9581-E305FAEE49CC}" srcOrd="0" destOrd="0" presId="urn:microsoft.com/office/officeart/2005/8/layout/vList2"/>
    <dgm:cxn modelId="{81E785DD-A9CE-4E06-927B-7BBF9F787C2C}" type="presOf" srcId="{FF1BCEAD-3EFD-49FB-9CAA-825436015164}" destId="{9A459EE5-9C03-448F-B7EC-796C2F2C4635}" srcOrd="0" destOrd="0" presId="urn:microsoft.com/office/officeart/2005/8/layout/vList2"/>
    <dgm:cxn modelId="{C27FD4FF-8B90-43F8-ACF6-E92B56AF2276}" type="presOf" srcId="{0E54FB51-0226-4BAB-8E43-FB1B9D64E60D}" destId="{ABF260AE-0FE1-470F-9064-F870D367458C}" srcOrd="0" destOrd="1" presId="urn:microsoft.com/office/officeart/2005/8/layout/vList2"/>
    <dgm:cxn modelId="{14CF0871-BA7A-4D01-81C6-4128A83A032C}" type="presParOf" srcId="{8F8C5E63-45BF-433B-8AA1-49C97023451A}" destId="{ECEB7F9E-ABB3-448E-AD47-B6FC866ED174}" srcOrd="0" destOrd="0" presId="urn:microsoft.com/office/officeart/2005/8/layout/vList2"/>
    <dgm:cxn modelId="{9FCE6BC5-07C7-4CE4-B706-4C1372B52F0A}" type="presParOf" srcId="{8F8C5E63-45BF-433B-8AA1-49C97023451A}" destId="{005154CE-0617-4853-A34B-B94F9AD73356}" srcOrd="1" destOrd="0" presId="urn:microsoft.com/office/officeart/2005/8/layout/vList2"/>
    <dgm:cxn modelId="{09CF26FE-FBD3-4BD6-A3A3-98BACEC01054}" type="presParOf" srcId="{8F8C5E63-45BF-433B-8AA1-49C97023451A}" destId="{F7797B55-80DD-4B82-A955-8D8284DFB0DB}" srcOrd="2" destOrd="0" presId="urn:microsoft.com/office/officeart/2005/8/layout/vList2"/>
    <dgm:cxn modelId="{3F434B11-755F-41E0-95B2-918C84151190}" type="presParOf" srcId="{8F8C5E63-45BF-433B-8AA1-49C97023451A}" destId="{ABF260AE-0FE1-470F-9064-F870D367458C}" srcOrd="3" destOrd="0" presId="urn:microsoft.com/office/officeart/2005/8/layout/vList2"/>
    <dgm:cxn modelId="{421E29D1-CDD9-4962-8BE0-F268CEF5F536}" type="presParOf" srcId="{8F8C5E63-45BF-433B-8AA1-49C97023451A}" destId="{5E972200-2A5E-4D69-9581-E305FAEE49CC}" srcOrd="4" destOrd="0" presId="urn:microsoft.com/office/officeart/2005/8/layout/vList2"/>
    <dgm:cxn modelId="{ACF2A7D0-E3B9-4EA1-8EB6-A384CEBC05E5}" type="presParOf" srcId="{8F8C5E63-45BF-433B-8AA1-49C97023451A}" destId="{9A459EE5-9C03-448F-B7EC-796C2F2C4635}"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05B208-F4C8-448A-A37C-2B7E30FCC77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B773379F-E9EA-470B-A2C8-87AFB741D0C7}">
      <dgm:prSet phldrT="[Text]"/>
      <dgm:spPr/>
      <dgm:t>
        <a:bodyPr/>
        <a:lstStyle/>
        <a:p>
          <a:r>
            <a:rPr lang="en-US" b="0" i="0"/>
            <a:t>Summer Rising Accommodation Plan </a:t>
          </a:r>
          <a:endParaRPr lang="en-US"/>
        </a:p>
      </dgm:t>
    </dgm:pt>
    <dgm:pt modelId="{37259D7C-EF19-4093-9EF9-D8566CED9DF7}" type="parTrans" cxnId="{4D3EBB83-444A-4267-873C-6602E33C032E}">
      <dgm:prSet/>
      <dgm:spPr/>
      <dgm:t>
        <a:bodyPr/>
        <a:lstStyle/>
        <a:p>
          <a:endParaRPr lang="en-US"/>
        </a:p>
      </dgm:t>
    </dgm:pt>
    <dgm:pt modelId="{1EF54AEB-2917-4403-AA7C-7AD6E5C17C89}" type="sibTrans" cxnId="{4D3EBB83-444A-4267-873C-6602E33C032E}">
      <dgm:prSet/>
      <dgm:spPr/>
      <dgm:t>
        <a:bodyPr/>
        <a:lstStyle/>
        <a:p>
          <a:endParaRPr lang="en-US"/>
        </a:p>
      </dgm:t>
    </dgm:pt>
    <dgm:pt modelId="{61B9D941-7BFF-4808-9017-D291E57E8E25}">
      <dgm:prSet phldrT="[Text]"/>
      <dgm:spPr/>
      <dgm:t>
        <a:bodyPr/>
        <a:lstStyle/>
        <a:p>
          <a:r>
            <a:rPr lang="en-US"/>
            <a:t>Need other supports? Request in writing ASAP! </a:t>
          </a:r>
        </a:p>
      </dgm:t>
    </dgm:pt>
    <dgm:pt modelId="{A7837F25-5ED2-4155-BF6B-4365CA4F9A2A}" type="parTrans" cxnId="{614DDA4A-B71B-4F47-8EEB-A8CA770EDB7C}">
      <dgm:prSet/>
      <dgm:spPr/>
      <dgm:t>
        <a:bodyPr/>
        <a:lstStyle/>
        <a:p>
          <a:endParaRPr lang="en-US"/>
        </a:p>
      </dgm:t>
    </dgm:pt>
    <dgm:pt modelId="{DEC693E7-908D-4CD6-BFFB-1FAB1D3C473B}" type="sibTrans" cxnId="{614DDA4A-B71B-4F47-8EEB-A8CA770EDB7C}">
      <dgm:prSet/>
      <dgm:spPr/>
      <dgm:t>
        <a:bodyPr/>
        <a:lstStyle/>
        <a:p>
          <a:endParaRPr lang="en-US"/>
        </a:p>
      </dgm:t>
    </dgm:pt>
    <dgm:pt modelId="{6CD1E0C0-EBF0-48A4-A81C-E86CF5EF89A2}">
      <dgm:prSet phldrT="[Text]"/>
      <dgm:spPr/>
      <dgm:t>
        <a:bodyPr/>
        <a:lstStyle/>
        <a:p>
          <a:r>
            <a:rPr lang="en-US">
              <a:solidFill>
                <a:schemeClr val="tx2"/>
              </a:solidFill>
            </a:rPr>
            <a:t>Developed</a:t>
          </a:r>
          <a:r>
            <a:rPr lang="en-US" baseline="0">
              <a:solidFill>
                <a:schemeClr val="tx2"/>
              </a:solidFill>
            </a:rPr>
            <a:t> by the home school</a:t>
          </a:r>
          <a:endParaRPr lang="en-US">
            <a:solidFill>
              <a:schemeClr val="tx2"/>
            </a:solidFill>
          </a:endParaRPr>
        </a:p>
      </dgm:t>
    </dgm:pt>
    <dgm:pt modelId="{FC28D82A-3055-43AC-8B34-6AC296491967}" type="parTrans" cxnId="{986D6D81-4131-483D-B854-FD0439D11A78}">
      <dgm:prSet/>
      <dgm:spPr/>
      <dgm:t>
        <a:bodyPr/>
        <a:lstStyle/>
        <a:p>
          <a:endParaRPr lang="en-US"/>
        </a:p>
      </dgm:t>
    </dgm:pt>
    <dgm:pt modelId="{F1671E62-741C-46E0-883E-56F19C8655D6}" type="sibTrans" cxnId="{986D6D81-4131-483D-B854-FD0439D11A78}">
      <dgm:prSet/>
      <dgm:spPr/>
      <dgm:t>
        <a:bodyPr/>
        <a:lstStyle/>
        <a:p>
          <a:endParaRPr lang="en-US"/>
        </a:p>
      </dgm:t>
    </dgm:pt>
    <dgm:pt modelId="{1F26C31A-801D-4747-9688-04C2E6B41FEF}">
      <dgm:prSet phldrT="[Text]"/>
      <dgm:spPr/>
      <dgm:t>
        <a:bodyPr/>
        <a:lstStyle/>
        <a:p>
          <a:r>
            <a:rPr lang="en-US">
              <a:solidFill>
                <a:schemeClr val="tx2"/>
              </a:solidFill>
            </a:rPr>
            <a:t>Provided to the parent and Summer Rising site</a:t>
          </a:r>
        </a:p>
      </dgm:t>
    </dgm:pt>
    <dgm:pt modelId="{513ED6E0-D816-418C-BBFC-D300F3F38A23}" type="parTrans" cxnId="{0732335A-554D-4D39-912E-07A246233BF2}">
      <dgm:prSet/>
      <dgm:spPr/>
      <dgm:t>
        <a:bodyPr/>
        <a:lstStyle/>
        <a:p>
          <a:endParaRPr lang="en-US"/>
        </a:p>
      </dgm:t>
    </dgm:pt>
    <dgm:pt modelId="{0F224A8E-AF9F-45D1-9E9E-93509C3BD392}" type="sibTrans" cxnId="{0732335A-554D-4D39-912E-07A246233BF2}">
      <dgm:prSet/>
      <dgm:spPr/>
      <dgm:t>
        <a:bodyPr/>
        <a:lstStyle/>
        <a:p>
          <a:endParaRPr lang="en-US"/>
        </a:p>
      </dgm:t>
    </dgm:pt>
    <dgm:pt modelId="{F299742F-C34E-4596-A43B-368630EB6D47}">
      <dgm:prSet phldrT="[Text]"/>
      <dgm:spPr/>
      <dgm:t>
        <a:bodyPr/>
        <a:lstStyle/>
        <a:p>
          <a:r>
            <a:rPr lang="en-US"/>
            <a:t>Nurses/Paraprofessionals </a:t>
          </a:r>
        </a:p>
      </dgm:t>
    </dgm:pt>
    <dgm:pt modelId="{F0469789-021F-4DEB-AC79-25DC23A56279}" type="parTrans" cxnId="{A55FBF4F-7048-4447-9A37-CD0AFE686678}">
      <dgm:prSet/>
      <dgm:spPr/>
      <dgm:t>
        <a:bodyPr/>
        <a:lstStyle/>
        <a:p>
          <a:endParaRPr lang="en-US"/>
        </a:p>
      </dgm:t>
    </dgm:pt>
    <dgm:pt modelId="{7FFFB09E-7B5B-4CE8-B9E1-CC558967446F}" type="sibTrans" cxnId="{A55FBF4F-7048-4447-9A37-CD0AFE686678}">
      <dgm:prSet/>
      <dgm:spPr/>
      <dgm:t>
        <a:bodyPr/>
        <a:lstStyle/>
        <a:p>
          <a:endParaRPr lang="en-US"/>
        </a:p>
      </dgm:t>
    </dgm:pt>
    <dgm:pt modelId="{92AC8541-DAAA-4563-A3BC-2872CC41DF8E}">
      <dgm:prSet phldrT="[Text]"/>
      <dgm:spPr/>
      <dgm:t>
        <a:bodyPr/>
        <a:lstStyle/>
        <a:p>
          <a:r>
            <a:rPr lang="en-US">
              <a:solidFill>
                <a:schemeClr val="tx2"/>
              </a:solidFill>
            </a:rPr>
            <a:t>1:1 </a:t>
          </a:r>
          <a:r>
            <a:rPr lang="en-US">
              <a:solidFill>
                <a:schemeClr val="tx2"/>
              </a:solidFill>
              <a:latin typeface="Gill Sans MT"/>
            </a:rPr>
            <a:t>nurses/health</a:t>
          </a:r>
          <a:r>
            <a:rPr lang="en-US">
              <a:solidFill>
                <a:schemeClr val="tx2"/>
              </a:solidFill>
            </a:rPr>
            <a:t> paras provided for the full day</a:t>
          </a:r>
        </a:p>
      </dgm:t>
    </dgm:pt>
    <dgm:pt modelId="{C0BE6E3B-60C3-4493-8E97-EDD3B00DDC6E}" type="parTrans" cxnId="{0C0594D1-EC73-4826-B232-C6A0EA6CEF3B}">
      <dgm:prSet/>
      <dgm:spPr/>
      <dgm:t>
        <a:bodyPr/>
        <a:lstStyle/>
        <a:p>
          <a:endParaRPr lang="en-US"/>
        </a:p>
      </dgm:t>
    </dgm:pt>
    <dgm:pt modelId="{1F566141-9FF4-4D6B-9FDE-3D5B2901783D}" type="sibTrans" cxnId="{0C0594D1-EC73-4826-B232-C6A0EA6CEF3B}">
      <dgm:prSet/>
      <dgm:spPr/>
      <dgm:t>
        <a:bodyPr/>
        <a:lstStyle/>
        <a:p>
          <a:endParaRPr lang="en-US"/>
        </a:p>
      </dgm:t>
    </dgm:pt>
    <dgm:pt modelId="{43BFCAED-0DC6-4EFE-BA8B-89F02530D55D}">
      <dgm:prSet phldrT="[Text]"/>
      <dgm:spPr/>
      <dgm:t>
        <a:bodyPr/>
        <a:lstStyle/>
        <a:p>
          <a:pPr rtl="0"/>
          <a:r>
            <a:rPr lang="en-US">
              <a:solidFill>
                <a:schemeClr val="tx2"/>
              </a:solidFill>
            </a:rPr>
            <a:t>Behavior support paras during academic </a:t>
          </a:r>
          <a:r>
            <a:rPr lang="en-US">
              <a:solidFill>
                <a:schemeClr val="tx2"/>
              </a:solidFill>
              <a:latin typeface="Gill Sans MT"/>
            </a:rPr>
            <a:t>portion only + "as need" support during enrichment.</a:t>
          </a:r>
          <a:endParaRPr lang="en-US">
            <a:solidFill>
              <a:schemeClr val="tx2"/>
            </a:solidFill>
          </a:endParaRPr>
        </a:p>
      </dgm:t>
    </dgm:pt>
    <dgm:pt modelId="{6B2094B8-9820-499B-A3BD-FF1676C6D194}" type="parTrans" cxnId="{D83254CE-1A55-4F65-A6CF-11F189F9612A}">
      <dgm:prSet/>
      <dgm:spPr/>
      <dgm:t>
        <a:bodyPr/>
        <a:lstStyle/>
        <a:p>
          <a:endParaRPr lang="en-US"/>
        </a:p>
      </dgm:t>
    </dgm:pt>
    <dgm:pt modelId="{F7E7C9AE-EE4A-4E24-9EB9-0BDFFA255746}" type="sibTrans" cxnId="{D83254CE-1A55-4F65-A6CF-11F189F9612A}">
      <dgm:prSet/>
      <dgm:spPr/>
      <dgm:t>
        <a:bodyPr/>
        <a:lstStyle/>
        <a:p>
          <a:endParaRPr lang="en-US"/>
        </a:p>
      </dgm:t>
    </dgm:pt>
    <dgm:pt modelId="{81D443C1-16D9-4056-9EA0-6CFA6E2B4877}" type="pres">
      <dgm:prSet presAssocID="{7005B208-F4C8-448A-A37C-2B7E30FCC772}" presName="linear" presStyleCnt="0">
        <dgm:presLayoutVars>
          <dgm:dir/>
          <dgm:animLvl val="lvl"/>
          <dgm:resizeHandles val="exact"/>
        </dgm:presLayoutVars>
      </dgm:prSet>
      <dgm:spPr/>
    </dgm:pt>
    <dgm:pt modelId="{7D740EAB-6490-48C3-B013-6E2E8D9EE7BE}" type="pres">
      <dgm:prSet presAssocID="{B773379F-E9EA-470B-A2C8-87AFB741D0C7}" presName="parentLin" presStyleCnt="0"/>
      <dgm:spPr/>
    </dgm:pt>
    <dgm:pt modelId="{97B271BF-DD53-490E-99D8-C2A71C5E3A0B}" type="pres">
      <dgm:prSet presAssocID="{B773379F-E9EA-470B-A2C8-87AFB741D0C7}" presName="parentLeftMargin" presStyleLbl="node1" presStyleIdx="0" presStyleCnt="3"/>
      <dgm:spPr/>
    </dgm:pt>
    <dgm:pt modelId="{4809784E-D7FC-48FB-96FA-9F50CE580727}" type="pres">
      <dgm:prSet presAssocID="{B773379F-E9EA-470B-A2C8-87AFB741D0C7}" presName="parentText" presStyleLbl="node1" presStyleIdx="0" presStyleCnt="3">
        <dgm:presLayoutVars>
          <dgm:chMax val="0"/>
          <dgm:bulletEnabled val="1"/>
        </dgm:presLayoutVars>
      </dgm:prSet>
      <dgm:spPr/>
    </dgm:pt>
    <dgm:pt modelId="{BE315D51-7A75-466B-8F09-DA05B4D38BA5}" type="pres">
      <dgm:prSet presAssocID="{B773379F-E9EA-470B-A2C8-87AFB741D0C7}" presName="negativeSpace" presStyleCnt="0"/>
      <dgm:spPr/>
    </dgm:pt>
    <dgm:pt modelId="{6C12FC44-7043-47B0-B000-D75E974BA715}" type="pres">
      <dgm:prSet presAssocID="{B773379F-E9EA-470B-A2C8-87AFB741D0C7}" presName="childText" presStyleLbl="conFgAcc1" presStyleIdx="0" presStyleCnt="3">
        <dgm:presLayoutVars>
          <dgm:bulletEnabled val="1"/>
        </dgm:presLayoutVars>
      </dgm:prSet>
      <dgm:spPr/>
    </dgm:pt>
    <dgm:pt modelId="{10BDC070-00DB-4DBD-A23B-326400AA4072}" type="pres">
      <dgm:prSet presAssocID="{1EF54AEB-2917-4403-AA7C-7AD6E5C17C89}" presName="spaceBetweenRectangles" presStyleCnt="0"/>
      <dgm:spPr/>
    </dgm:pt>
    <dgm:pt modelId="{30D0E637-2E7A-41C9-B126-54041250535F}" type="pres">
      <dgm:prSet presAssocID="{F299742F-C34E-4596-A43B-368630EB6D47}" presName="parentLin" presStyleCnt="0"/>
      <dgm:spPr/>
    </dgm:pt>
    <dgm:pt modelId="{86F83A03-0F10-4EE8-ADC6-A2FA578A652E}" type="pres">
      <dgm:prSet presAssocID="{F299742F-C34E-4596-A43B-368630EB6D47}" presName="parentLeftMargin" presStyleLbl="node1" presStyleIdx="0" presStyleCnt="3"/>
      <dgm:spPr/>
    </dgm:pt>
    <dgm:pt modelId="{18F916B1-F557-4B4E-B48B-DF959AF9B44D}" type="pres">
      <dgm:prSet presAssocID="{F299742F-C34E-4596-A43B-368630EB6D47}" presName="parentText" presStyleLbl="node1" presStyleIdx="1" presStyleCnt="3">
        <dgm:presLayoutVars>
          <dgm:chMax val="0"/>
          <dgm:bulletEnabled val="1"/>
        </dgm:presLayoutVars>
      </dgm:prSet>
      <dgm:spPr/>
    </dgm:pt>
    <dgm:pt modelId="{674DFA9E-1852-4741-93FE-E223ECF725F8}" type="pres">
      <dgm:prSet presAssocID="{F299742F-C34E-4596-A43B-368630EB6D47}" presName="negativeSpace" presStyleCnt="0"/>
      <dgm:spPr/>
    </dgm:pt>
    <dgm:pt modelId="{D7937C19-BD79-4B35-ABAA-4AC3D73E6DE4}" type="pres">
      <dgm:prSet presAssocID="{F299742F-C34E-4596-A43B-368630EB6D47}" presName="childText" presStyleLbl="conFgAcc1" presStyleIdx="1" presStyleCnt="3">
        <dgm:presLayoutVars>
          <dgm:bulletEnabled val="1"/>
        </dgm:presLayoutVars>
      </dgm:prSet>
      <dgm:spPr/>
    </dgm:pt>
    <dgm:pt modelId="{76DDB7F2-ABF6-45A1-9190-EB0914C49D75}" type="pres">
      <dgm:prSet presAssocID="{7FFFB09E-7B5B-4CE8-B9E1-CC558967446F}" presName="spaceBetweenRectangles" presStyleCnt="0"/>
      <dgm:spPr/>
    </dgm:pt>
    <dgm:pt modelId="{BC5D9714-5B67-4B07-AD3B-695DE7ED4E82}" type="pres">
      <dgm:prSet presAssocID="{61B9D941-7BFF-4808-9017-D291E57E8E25}" presName="parentLin" presStyleCnt="0"/>
      <dgm:spPr/>
    </dgm:pt>
    <dgm:pt modelId="{2D340184-9773-49EB-8526-29CFF9434F47}" type="pres">
      <dgm:prSet presAssocID="{61B9D941-7BFF-4808-9017-D291E57E8E25}" presName="parentLeftMargin" presStyleLbl="node1" presStyleIdx="1" presStyleCnt="3"/>
      <dgm:spPr/>
    </dgm:pt>
    <dgm:pt modelId="{CC1AE895-AFD4-4ADC-A54E-DF06A422B3BE}" type="pres">
      <dgm:prSet presAssocID="{61B9D941-7BFF-4808-9017-D291E57E8E25}" presName="parentText" presStyleLbl="node1" presStyleIdx="2" presStyleCnt="3">
        <dgm:presLayoutVars>
          <dgm:chMax val="0"/>
          <dgm:bulletEnabled val="1"/>
        </dgm:presLayoutVars>
      </dgm:prSet>
      <dgm:spPr/>
    </dgm:pt>
    <dgm:pt modelId="{66CAB80C-F8EA-4DB3-9D9B-C56CBA03077D}" type="pres">
      <dgm:prSet presAssocID="{61B9D941-7BFF-4808-9017-D291E57E8E25}" presName="negativeSpace" presStyleCnt="0"/>
      <dgm:spPr/>
    </dgm:pt>
    <dgm:pt modelId="{B6210F3E-26B1-4098-91B0-CC371D2BF2B8}" type="pres">
      <dgm:prSet presAssocID="{61B9D941-7BFF-4808-9017-D291E57E8E25}" presName="childText" presStyleLbl="conFgAcc1" presStyleIdx="2" presStyleCnt="3">
        <dgm:presLayoutVars>
          <dgm:bulletEnabled val="1"/>
        </dgm:presLayoutVars>
      </dgm:prSet>
      <dgm:spPr/>
    </dgm:pt>
  </dgm:ptLst>
  <dgm:cxnLst>
    <dgm:cxn modelId="{2718D403-C5E7-4BD9-BC57-3684CE0DD5A9}" type="presOf" srcId="{43BFCAED-0DC6-4EFE-BA8B-89F02530D55D}" destId="{D7937C19-BD79-4B35-ABAA-4AC3D73E6DE4}" srcOrd="0" destOrd="1" presId="urn:microsoft.com/office/officeart/2005/8/layout/list1"/>
    <dgm:cxn modelId="{1FB8431F-6FD5-430E-9874-1385AC616691}" type="presOf" srcId="{1F26C31A-801D-4747-9688-04C2E6B41FEF}" destId="{6C12FC44-7043-47B0-B000-D75E974BA715}" srcOrd="0" destOrd="1" presId="urn:microsoft.com/office/officeart/2005/8/layout/list1"/>
    <dgm:cxn modelId="{C2BBA22D-E208-4566-8228-5C3056738E7E}" type="presOf" srcId="{F299742F-C34E-4596-A43B-368630EB6D47}" destId="{86F83A03-0F10-4EE8-ADC6-A2FA578A652E}" srcOrd="0" destOrd="0" presId="urn:microsoft.com/office/officeart/2005/8/layout/list1"/>
    <dgm:cxn modelId="{88776F68-5210-4EAB-AF99-4A4761CD2880}" type="presOf" srcId="{61B9D941-7BFF-4808-9017-D291E57E8E25}" destId="{2D340184-9773-49EB-8526-29CFF9434F47}" srcOrd="0" destOrd="0" presId="urn:microsoft.com/office/officeart/2005/8/layout/list1"/>
    <dgm:cxn modelId="{614DDA4A-B71B-4F47-8EEB-A8CA770EDB7C}" srcId="{7005B208-F4C8-448A-A37C-2B7E30FCC772}" destId="{61B9D941-7BFF-4808-9017-D291E57E8E25}" srcOrd="2" destOrd="0" parTransId="{A7837F25-5ED2-4155-BF6B-4365CA4F9A2A}" sibTransId="{DEC693E7-908D-4CD6-BFFB-1FAB1D3C473B}"/>
    <dgm:cxn modelId="{E9E7A76B-339E-45EF-A7B6-219C5B5810E1}" type="presOf" srcId="{7005B208-F4C8-448A-A37C-2B7E30FCC772}" destId="{81D443C1-16D9-4056-9EA0-6CFA6E2B4877}" srcOrd="0" destOrd="0" presId="urn:microsoft.com/office/officeart/2005/8/layout/list1"/>
    <dgm:cxn modelId="{97DC2C6D-1A1A-4788-9C26-1D629902E30E}" type="presOf" srcId="{92AC8541-DAAA-4563-A3BC-2872CC41DF8E}" destId="{D7937C19-BD79-4B35-ABAA-4AC3D73E6DE4}" srcOrd="0" destOrd="0" presId="urn:microsoft.com/office/officeart/2005/8/layout/list1"/>
    <dgm:cxn modelId="{A55FBF4F-7048-4447-9A37-CD0AFE686678}" srcId="{7005B208-F4C8-448A-A37C-2B7E30FCC772}" destId="{F299742F-C34E-4596-A43B-368630EB6D47}" srcOrd="1" destOrd="0" parTransId="{F0469789-021F-4DEB-AC79-25DC23A56279}" sibTransId="{7FFFB09E-7B5B-4CE8-B9E1-CC558967446F}"/>
    <dgm:cxn modelId="{0732335A-554D-4D39-912E-07A246233BF2}" srcId="{B773379F-E9EA-470B-A2C8-87AFB741D0C7}" destId="{1F26C31A-801D-4747-9688-04C2E6B41FEF}" srcOrd="1" destOrd="0" parTransId="{513ED6E0-D816-418C-BBFC-D300F3F38A23}" sibTransId="{0F224A8E-AF9F-45D1-9E9E-93509C3BD392}"/>
    <dgm:cxn modelId="{BBC10781-C154-4763-B44B-6215647E59F4}" type="presOf" srcId="{B773379F-E9EA-470B-A2C8-87AFB741D0C7}" destId="{97B271BF-DD53-490E-99D8-C2A71C5E3A0B}" srcOrd="0" destOrd="0" presId="urn:microsoft.com/office/officeart/2005/8/layout/list1"/>
    <dgm:cxn modelId="{986D6D81-4131-483D-B854-FD0439D11A78}" srcId="{B773379F-E9EA-470B-A2C8-87AFB741D0C7}" destId="{6CD1E0C0-EBF0-48A4-A81C-E86CF5EF89A2}" srcOrd="0" destOrd="0" parTransId="{FC28D82A-3055-43AC-8B34-6AC296491967}" sibTransId="{F1671E62-741C-46E0-883E-56F19C8655D6}"/>
    <dgm:cxn modelId="{4D3EBB83-444A-4267-873C-6602E33C032E}" srcId="{7005B208-F4C8-448A-A37C-2B7E30FCC772}" destId="{B773379F-E9EA-470B-A2C8-87AFB741D0C7}" srcOrd="0" destOrd="0" parTransId="{37259D7C-EF19-4093-9EF9-D8566CED9DF7}" sibTransId="{1EF54AEB-2917-4403-AA7C-7AD6E5C17C89}"/>
    <dgm:cxn modelId="{D83DB2A0-8383-403A-82D3-24F1CB2316E7}" type="presOf" srcId="{F299742F-C34E-4596-A43B-368630EB6D47}" destId="{18F916B1-F557-4B4E-B48B-DF959AF9B44D}" srcOrd="1" destOrd="0" presId="urn:microsoft.com/office/officeart/2005/8/layout/list1"/>
    <dgm:cxn modelId="{DD6C17B5-1555-40BD-B851-6C7A37A4BF15}" type="presOf" srcId="{B773379F-E9EA-470B-A2C8-87AFB741D0C7}" destId="{4809784E-D7FC-48FB-96FA-9F50CE580727}" srcOrd="1" destOrd="0" presId="urn:microsoft.com/office/officeart/2005/8/layout/list1"/>
    <dgm:cxn modelId="{87F31BCA-A8B1-4793-968F-450D98D55743}" type="presOf" srcId="{61B9D941-7BFF-4808-9017-D291E57E8E25}" destId="{CC1AE895-AFD4-4ADC-A54E-DF06A422B3BE}" srcOrd="1" destOrd="0" presId="urn:microsoft.com/office/officeart/2005/8/layout/list1"/>
    <dgm:cxn modelId="{D83254CE-1A55-4F65-A6CF-11F189F9612A}" srcId="{F299742F-C34E-4596-A43B-368630EB6D47}" destId="{43BFCAED-0DC6-4EFE-BA8B-89F02530D55D}" srcOrd="1" destOrd="0" parTransId="{6B2094B8-9820-499B-A3BD-FF1676C6D194}" sibTransId="{F7E7C9AE-EE4A-4E24-9EB9-0BDFFA255746}"/>
    <dgm:cxn modelId="{0C0594D1-EC73-4826-B232-C6A0EA6CEF3B}" srcId="{F299742F-C34E-4596-A43B-368630EB6D47}" destId="{92AC8541-DAAA-4563-A3BC-2872CC41DF8E}" srcOrd="0" destOrd="0" parTransId="{C0BE6E3B-60C3-4493-8E97-EDD3B00DDC6E}" sibTransId="{1F566141-9FF4-4D6B-9FDE-3D5B2901783D}"/>
    <dgm:cxn modelId="{B14294F7-8F9E-4B2B-8939-F814E9066A08}" type="presOf" srcId="{6CD1E0C0-EBF0-48A4-A81C-E86CF5EF89A2}" destId="{6C12FC44-7043-47B0-B000-D75E974BA715}" srcOrd="0" destOrd="0" presId="urn:microsoft.com/office/officeart/2005/8/layout/list1"/>
    <dgm:cxn modelId="{C96BD324-C291-4F67-9BDA-127F234F2DE7}" type="presParOf" srcId="{81D443C1-16D9-4056-9EA0-6CFA6E2B4877}" destId="{7D740EAB-6490-48C3-B013-6E2E8D9EE7BE}" srcOrd="0" destOrd="0" presId="urn:microsoft.com/office/officeart/2005/8/layout/list1"/>
    <dgm:cxn modelId="{A1B66D6F-56EF-4214-84E2-E88E7AF1CCE9}" type="presParOf" srcId="{7D740EAB-6490-48C3-B013-6E2E8D9EE7BE}" destId="{97B271BF-DD53-490E-99D8-C2A71C5E3A0B}" srcOrd="0" destOrd="0" presId="urn:microsoft.com/office/officeart/2005/8/layout/list1"/>
    <dgm:cxn modelId="{A0DE7576-F5E2-4391-AC56-3811E543CFAD}" type="presParOf" srcId="{7D740EAB-6490-48C3-B013-6E2E8D9EE7BE}" destId="{4809784E-D7FC-48FB-96FA-9F50CE580727}" srcOrd="1" destOrd="0" presId="urn:microsoft.com/office/officeart/2005/8/layout/list1"/>
    <dgm:cxn modelId="{CF4E0DF8-D788-46F5-B9D0-5A69C6065149}" type="presParOf" srcId="{81D443C1-16D9-4056-9EA0-6CFA6E2B4877}" destId="{BE315D51-7A75-466B-8F09-DA05B4D38BA5}" srcOrd="1" destOrd="0" presId="urn:microsoft.com/office/officeart/2005/8/layout/list1"/>
    <dgm:cxn modelId="{0FDBC083-0E12-402A-8DD1-07C352336B46}" type="presParOf" srcId="{81D443C1-16D9-4056-9EA0-6CFA6E2B4877}" destId="{6C12FC44-7043-47B0-B000-D75E974BA715}" srcOrd="2" destOrd="0" presId="urn:microsoft.com/office/officeart/2005/8/layout/list1"/>
    <dgm:cxn modelId="{B15A7C36-C641-4DFF-9974-543EAE65AD17}" type="presParOf" srcId="{81D443C1-16D9-4056-9EA0-6CFA6E2B4877}" destId="{10BDC070-00DB-4DBD-A23B-326400AA4072}" srcOrd="3" destOrd="0" presId="urn:microsoft.com/office/officeart/2005/8/layout/list1"/>
    <dgm:cxn modelId="{1F03340C-B55B-4B5C-8BB7-48FEBD5CBF17}" type="presParOf" srcId="{81D443C1-16D9-4056-9EA0-6CFA6E2B4877}" destId="{30D0E637-2E7A-41C9-B126-54041250535F}" srcOrd="4" destOrd="0" presId="urn:microsoft.com/office/officeart/2005/8/layout/list1"/>
    <dgm:cxn modelId="{2710C96D-68BB-4AB9-94C9-0357DC178F5D}" type="presParOf" srcId="{30D0E637-2E7A-41C9-B126-54041250535F}" destId="{86F83A03-0F10-4EE8-ADC6-A2FA578A652E}" srcOrd="0" destOrd="0" presId="urn:microsoft.com/office/officeart/2005/8/layout/list1"/>
    <dgm:cxn modelId="{F1294C26-01A5-466B-9A16-117BDC507BC4}" type="presParOf" srcId="{30D0E637-2E7A-41C9-B126-54041250535F}" destId="{18F916B1-F557-4B4E-B48B-DF959AF9B44D}" srcOrd="1" destOrd="0" presId="urn:microsoft.com/office/officeart/2005/8/layout/list1"/>
    <dgm:cxn modelId="{27F65489-695D-409B-AC7B-FD20F5AB578E}" type="presParOf" srcId="{81D443C1-16D9-4056-9EA0-6CFA6E2B4877}" destId="{674DFA9E-1852-4741-93FE-E223ECF725F8}" srcOrd="5" destOrd="0" presId="urn:microsoft.com/office/officeart/2005/8/layout/list1"/>
    <dgm:cxn modelId="{AE977811-483E-4192-A927-2128FB21E229}" type="presParOf" srcId="{81D443C1-16D9-4056-9EA0-6CFA6E2B4877}" destId="{D7937C19-BD79-4B35-ABAA-4AC3D73E6DE4}" srcOrd="6" destOrd="0" presId="urn:microsoft.com/office/officeart/2005/8/layout/list1"/>
    <dgm:cxn modelId="{E4013165-B280-46B8-9E99-6F3429581D30}" type="presParOf" srcId="{81D443C1-16D9-4056-9EA0-6CFA6E2B4877}" destId="{76DDB7F2-ABF6-45A1-9190-EB0914C49D75}" srcOrd="7" destOrd="0" presId="urn:microsoft.com/office/officeart/2005/8/layout/list1"/>
    <dgm:cxn modelId="{1AD1E611-21AB-4F1B-A8A4-439C19A66EEA}" type="presParOf" srcId="{81D443C1-16D9-4056-9EA0-6CFA6E2B4877}" destId="{BC5D9714-5B67-4B07-AD3B-695DE7ED4E82}" srcOrd="8" destOrd="0" presId="urn:microsoft.com/office/officeart/2005/8/layout/list1"/>
    <dgm:cxn modelId="{ED0C8DB7-3C00-4808-930F-5DEBD69AC8B2}" type="presParOf" srcId="{BC5D9714-5B67-4B07-AD3B-695DE7ED4E82}" destId="{2D340184-9773-49EB-8526-29CFF9434F47}" srcOrd="0" destOrd="0" presId="urn:microsoft.com/office/officeart/2005/8/layout/list1"/>
    <dgm:cxn modelId="{E40C22CF-6BD0-4647-9552-72F8D763ACFE}" type="presParOf" srcId="{BC5D9714-5B67-4B07-AD3B-695DE7ED4E82}" destId="{CC1AE895-AFD4-4ADC-A54E-DF06A422B3BE}" srcOrd="1" destOrd="0" presId="urn:microsoft.com/office/officeart/2005/8/layout/list1"/>
    <dgm:cxn modelId="{9565B2CD-7BEE-4375-9C2B-5AE55F53500A}" type="presParOf" srcId="{81D443C1-16D9-4056-9EA0-6CFA6E2B4877}" destId="{66CAB80C-F8EA-4DB3-9D9B-C56CBA03077D}" srcOrd="9" destOrd="0" presId="urn:microsoft.com/office/officeart/2005/8/layout/list1"/>
    <dgm:cxn modelId="{5FE29B6E-A4D6-482C-9682-FF5467BD1CAF}" type="presParOf" srcId="{81D443C1-16D9-4056-9EA0-6CFA6E2B4877}" destId="{B6210F3E-26B1-4098-91B0-CC371D2BF2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05B208-F4C8-448A-A37C-2B7E30FCC77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B773379F-E9EA-470B-A2C8-87AFB741D0C7}">
      <dgm:prSet phldrT="[Text]"/>
      <dgm:spPr/>
      <dgm:t>
        <a:bodyPr/>
        <a:lstStyle/>
        <a:p>
          <a:pPr rtl="0"/>
          <a:r>
            <a:rPr lang="en-US" b="0" i="0">
              <a:latin typeface="Gill Sans MT"/>
            </a:rPr>
            <a:t>D-75</a:t>
          </a:r>
          <a:r>
            <a:rPr lang="en-US">
              <a:latin typeface="Gill Sans MT"/>
            </a:rPr>
            <a:t>/ ESY/Autism Programs choices:</a:t>
          </a:r>
          <a:endParaRPr lang="en-US"/>
        </a:p>
      </dgm:t>
    </dgm:pt>
    <dgm:pt modelId="{37259D7C-EF19-4093-9EF9-D8566CED9DF7}" type="parTrans" cxnId="{4D3EBB83-444A-4267-873C-6602E33C032E}">
      <dgm:prSet/>
      <dgm:spPr/>
      <dgm:t>
        <a:bodyPr/>
        <a:lstStyle/>
        <a:p>
          <a:endParaRPr lang="en-US"/>
        </a:p>
      </dgm:t>
    </dgm:pt>
    <dgm:pt modelId="{1EF54AEB-2917-4403-AA7C-7AD6E5C17C89}" type="sibTrans" cxnId="{4D3EBB83-444A-4267-873C-6602E33C032E}">
      <dgm:prSet/>
      <dgm:spPr/>
      <dgm:t>
        <a:bodyPr/>
        <a:lstStyle/>
        <a:p>
          <a:endParaRPr lang="en-US"/>
        </a:p>
      </dgm:t>
    </dgm:pt>
    <dgm:pt modelId="{61B9D941-7BFF-4808-9017-D291E57E8E25}">
      <dgm:prSet phldrT="[Text]"/>
      <dgm:spPr/>
      <dgm:t>
        <a:bodyPr/>
        <a:lstStyle/>
        <a:p>
          <a:pPr rtl="0"/>
          <a:r>
            <a:rPr lang="en-US">
              <a:latin typeface="Gill Sans MT"/>
            </a:rPr>
            <a:t>Remember: Busing only until 3pm, rideshare after.</a:t>
          </a:r>
          <a:endParaRPr lang="en-US"/>
        </a:p>
      </dgm:t>
    </dgm:pt>
    <dgm:pt modelId="{A7837F25-5ED2-4155-BF6B-4365CA4F9A2A}" type="parTrans" cxnId="{614DDA4A-B71B-4F47-8EEB-A8CA770EDB7C}">
      <dgm:prSet/>
      <dgm:spPr/>
      <dgm:t>
        <a:bodyPr/>
        <a:lstStyle/>
        <a:p>
          <a:endParaRPr lang="en-US"/>
        </a:p>
      </dgm:t>
    </dgm:pt>
    <dgm:pt modelId="{DEC693E7-908D-4CD6-BFFB-1FAB1D3C473B}" type="sibTrans" cxnId="{614DDA4A-B71B-4F47-8EEB-A8CA770EDB7C}">
      <dgm:prSet/>
      <dgm:spPr/>
      <dgm:t>
        <a:bodyPr/>
        <a:lstStyle/>
        <a:p>
          <a:endParaRPr lang="en-US"/>
        </a:p>
      </dgm:t>
    </dgm:pt>
    <dgm:pt modelId="{6CD1E0C0-EBF0-48A4-A81C-E86CF5EF89A2}">
      <dgm:prSet phldrT="[Text]"/>
      <dgm:spPr/>
      <dgm:t>
        <a:bodyPr/>
        <a:lstStyle/>
        <a:p>
          <a:pPr rtl="0"/>
          <a:r>
            <a:rPr lang="en-US">
              <a:latin typeface="Gill Sans MT"/>
            </a:rPr>
            <a:t>Only IEP Program </a:t>
          </a:r>
          <a:endParaRPr lang="en-US"/>
        </a:p>
      </dgm:t>
    </dgm:pt>
    <dgm:pt modelId="{FC28D82A-3055-43AC-8B34-6AC296491967}" type="parTrans" cxnId="{986D6D81-4131-483D-B854-FD0439D11A78}">
      <dgm:prSet/>
      <dgm:spPr/>
      <dgm:t>
        <a:bodyPr/>
        <a:lstStyle/>
        <a:p>
          <a:endParaRPr lang="en-US"/>
        </a:p>
      </dgm:t>
    </dgm:pt>
    <dgm:pt modelId="{F1671E62-741C-46E0-883E-56F19C8655D6}" type="sibTrans" cxnId="{986D6D81-4131-483D-B854-FD0439D11A78}">
      <dgm:prSet/>
      <dgm:spPr/>
      <dgm:t>
        <a:bodyPr/>
        <a:lstStyle/>
        <a:p>
          <a:endParaRPr lang="en-US"/>
        </a:p>
      </dgm:t>
    </dgm:pt>
    <dgm:pt modelId="{1F26C31A-801D-4747-9688-04C2E6B41FEF}">
      <dgm:prSet phldrT="[Text]"/>
      <dgm:spPr/>
      <dgm:t>
        <a:bodyPr/>
        <a:lstStyle/>
        <a:p>
          <a:pPr rtl="0"/>
          <a:r>
            <a:rPr lang="en-US">
              <a:solidFill>
                <a:schemeClr val="tx2"/>
              </a:solidFill>
              <a:latin typeface="Gill Sans MT"/>
            </a:rPr>
            <a:t>IEP Program + CBO Enrichment until 6pm</a:t>
          </a:r>
          <a:endParaRPr lang="en-US">
            <a:solidFill>
              <a:schemeClr val="tx2"/>
            </a:solidFill>
          </a:endParaRPr>
        </a:p>
      </dgm:t>
    </dgm:pt>
    <dgm:pt modelId="{513ED6E0-D816-418C-BBFC-D300F3F38A23}" type="parTrans" cxnId="{0732335A-554D-4D39-912E-07A246233BF2}">
      <dgm:prSet/>
      <dgm:spPr/>
      <dgm:t>
        <a:bodyPr/>
        <a:lstStyle/>
        <a:p>
          <a:endParaRPr lang="en-US"/>
        </a:p>
      </dgm:t>
    </dgm:pt>
    <dgm:pt modelId="{0F224A8E-AF9F-45D1-9E9E-93509C3BD392}" type="sibTrans" cxnId="{0732335A-554D-4D39-912E-07A246233BF2}">
      <dgm:prSet/>
      <dgm:spPr/>
      <dgm:t>
        <a:bodyPr/>
        <a:lstStyle/>
        <a:p>
          <a:endParaRPr lang="en-US"/>
        </a:p>
      </dgm:t>
    </dgm:pt>
    <dgm:pt modelId="{F299742F-C34E-4596-A43B-368630EB6D47}">
      <dgm:prSet phldrT="[Text]"/>
      <dgm:spPr/>
      <dgm:t>
        <a:bodyPr/>
        <a:lstStyle/>
        <a:p>
          <a:r>
            <a:rPr lang="en-US">
              <a:latin typeface="Gill Sans MT"/>
            </a:rPr>
            <a:t>IEP</a:t>
          </a:r>
          <a:r>
            <a:rPr lang="en-US"/>
            <a:t> </a:t>
          </a:r>
          <a:r>
            <a:rPr lang="en-US">
              <a:latin typeface="Gill Sans MT"/>
            </a:rPr>
            <a:t>+ Enrichment? </a:t>
          </a:r>
          <a:endParaRPr lang="en-US"/>
        </a:p>
      </dgm:t>
    </dgm:pt>
    <dgm:pt modelId="{F0469789-021F-4DEB-AC79-25DC23A56279}" type="parTrans" cxnId="{A55FBF4F-7048-4447-9A37-CD0AFE686678}">
      <dgm:prSet/>
      <dgm:spPr/>
      <dgm:t>
        <a:bodyPr/>
        <a:lstStyle/>
        <a:p>
          <a:endParaRPr lang="en-US"/>
        </a:p>
      </dgm:t>
    </dgm:pt>
    <dgm:pt modelId="{7FFFB09E-7B5B-4CE8-B9E1-CC558967446F}" type="sibTrans" cxnId="{A55FBF4F-7048-4447-9A37-CD0AFE686678}">
      <dgm:prSet/>
      <dgm:spPr/>
      <dgm:t>
        <a:bodyPr/>
        <a:lstStyle/>
        <a:p>
          <a:endParaRPr lang="en-US"/>
        </a:p>
      </dgm:t>
    </dgm:pt>
    <dgm:pt modelId="{92AC8541-DAAA-4563-A3BC-2872CC41DF8E}">
      <dgm:prSet phldrT="[Text]"/>
      <dgm:spPr/>
      <dgm:t>
        <a:bodyPr/>
        <a:lstStyle/>
        <a:p>
          <a:pPr rtl="0"/>
          <a:r>
            <a:rPr lang="en-US">
              <a:solidFill>
                <a:schemeClr val="tx2"/>
              </a:solidFill>
              <a:latin typeface="Gill Sans MT"/>
            </a:rPr>
            <a:t>Apply using MySchools</a:t>
          </a:r>
          <a:endParaRPr lang="en-US">
            <a:solidFill>
              <a:schemeClr val="tx2"/>
            </a:solidFill>
          </a:endParaRPr>
        </a:p>
      </dgm:t>
    </dgm:pt>
    <dgm:pt modelId="{C0BE6E3B-60C3-4493-8E97-EDD3B00DDC6E}" type="parTrans" cxnId="{0C0594D1-EC73-4826-B232-C6A0EA6CEF3B}">
      <dgm:prSet/>
      <dgm:spPr/>
      <dgm:t>
        <a:bodyPr/>
        <a:lstStyle/>
        <a:p>
          <a:endParaRPr lang="en-US"/>
        </a:p>
      </dgm:t>
    </dgm:pt>
    <dgm:pt modelId="{1F566141-9FF4-4D6B-9FDE-3D5B2901783D}" type="sibTrans" cxnId="{0C0594D1-EC73-4826-B232-C6A0EA6CEF3B}">
      <dgm:prSet/>
      <dgm:spPr/>
      <dgm:t>
        <a:bodyPr/>
        <a:lstStyle/>
        <a:p>
          <a:endParaRPr lang="en-US"/>
        </a:p>
      </dgm:t>
    </dgm:pt>
    <dgm:pt modelId="{489BBD1F-BB42-4D42-A9C2-3BB082A4BD9F}">
      <dgm:prSet phldr="0"/>
      <dgm:spPr/>
      <dgm:t>
        <a:bodyPr/>
        <a:lstStyle/>
        <a:p>
          <a:pPr rtl="0"/>
          <a:r>
            <a:rPr lang="en-US">
              <a:latin typeface="Gill Sans MT"/>
            </a:rPr>
            <a:t>Priority Admission</a:t>
          </a:r>
        </a:p>
      </dgm:t>
    </dgm:pt>
    <dgm:pt modelId="{33409D02-BAA5-4758-8985-50942DBD3746}" type="parTrans" cxnId="{B9E1A0D6-CE29-4C2C-85B4-A7005709E276}">
      <dgm:prSet/>
      <dgm:spPr/>
    </dgm:pt>
    <dgm:pt modelId="{BAEF9937-C356-4C0A-9774-915D4AAD7CD8}" type="sibTrans" cxnId="{B9E1A0D6-CE29-4C2C-85B4-A7005709E276}">
      <dgm:prSet/>
      <dgm:spPr/>
    </dgm:pt>
    <dgm:pt modelId="{AD2FAEFB-4889-4BBC-9191-A11D7A8A4974}">
      <dgm:prSet phldr="0"/>
      <dgm:spPr/>
      <dgm:t>
        <a:bodyPr/>
        <a:lstStyle/>
        <a:p>
          <a:pPr rtl="0"/>
          <a:r>
            <a:rPr lang="en-US">
              <a:latin typeface="Gill Sans MT"/>
            </a:rPr>
            <a:t>Rank program at am location to stay at same site </a:t>
          </a:r>
        </a:p>
      </dgm:t>
    </dgm:pt>
    <dgm:pt modelId="{CE64F611-88A7-4139-8CF4-26CF156E0F06}" type="parTrans" cxnId="{02CEAEF7-6FE6-4D85-9D7D-FD81886DAF63}">
      <dgm:prSet/>
      <dgm:spPr/>
    </dgm:pt>
    <dgm:pt modelId="{B7FB62D3-8331-4847-8998-458C25F22701}" type="sibTrans" cxnId="{02CEAEF7-6FE6-4D85-9D7D-FD81886DAF63}">
      <dgm:prSet/>
      <dgm:spPr/>
    </dgm:pt>
    <dgm:pt modelId="{A984419B-4A12-4734-AB59-78C3D12FF5A9}">
      <dgm:prSet phldr="0"/>
      <dgm:spPr/>
      <dgm:t>
        <a:bodyPr/>
        <a:lstStyle/>
        <a:p>
          <a:pPr rtl="0"/>
          <a:r>
            <a:rPr lang="en-US">
              <a:latin typeface="Gill Sans MT"/>
            </a:rPr>
            <a:t>If it is not an option, rank other sites and DOE "will aim" to offer transportation. </a:t>
          </a:r>
        </a:p>
      </dgm:t>
    </dgm:pt>
    <dgm:pt modelId="{EA91C307-C229-441B-A8EE-3B9FEF7FA0B9}" type="parTrans" cxnId="{88E86CED-767C-49EE-BFA0-F438D90B9641}">
      <dgm:prSet/>
      <dgm:spPr/>
    </dgm:pt>
    <dgm:pt modelId="{1DFFE7F4-55BD-4314-A8B4-C25A55AA0697}" type="sibTrans" cxnId="{88E86CED-767C-49EE-BFA0-F438D90B9641}">
      <dgm:prSet/>
      <dgm:spPr/>
    </dgm:pt>
    <dgm:pt modelId="{7C268BB0-49B2-42D7-A6C5-CD6215DEC4D4}">
      <dgm:prSet phldr="0"/>
      <dgm:spPr/>
      <dgm:t>
        <a:bodyPr/>
        <a:lstStyle/>
        <a:p>
          <a:pPr rtl="0"/>
          <a:r>
            <a:rPr lang="en-US">
              <a:latin typeface="Gill Sans MT"/>
            </a:rPr>
            <a:t>IEP only (No afternoon program)?</a:t>
          </a:r>
        </a:p>
      </dgm:t>
    </dgm:pt>
    <dgm:pt modelId="{865C8F71-BC86-4837-8AE3-29A34C3D7909}" type="parTrans" cxnId="{08D85DAA-DEEF-4820-AFFF-386E35F4B2D8}">
      <dgm:prSet/>
      <dgm:spPr/>
    </dgm:pt>
    <dgm:pt modelId="{6FA2FF04-FC62-43BC-B305-CBA6990973FD}" type="sibTrans" cxnId="{08D85DAA-DEEF-4820-AFFF-386E35F4B2D8}">
      <dgm:prSet/>
      <dgm:spPr/>
    </dgm:pt>
    <dgm:pt modelId="{B0DF5772-6D23-4C84-9F81-145D88C2AD2B}">
      <dgm:prSet phldr="0"/>
      <dgm:spPr/>
      <dgm:t>
        <a:bodyPr/>
        <a:lstStyle/>
        <a:p>
          <a:pPr rtl="0"/>
          <a:r>
            <a:rPr lang="en-US">
              <a:latin typeface="Gill Sans MT"/>
            </a:rPr>
            <a:t>Contact child's schools</a:t>
          </a:r>
        </a:p>
      </dgm:t>
    </dgm:pt>
    <dgm:pt modelId="{FE48AAB4-D513-4D94-A3BC-3D1E6833A4BA}" type="parTrans" cxnId="{019FE6DE-7F6F-4236-AFC3-C54C7666A9C9}">
      <dgm:prSet/>
      <dgm:spPr/>
    </dgm:pt>
    <dgm:pt modelId="{10C9ADCB-F431-4017-963B-320F1B4581B9}" type="sibTrans" cxnId="{019FE6DE-7F6F-4236-AFC3-C54C7666A9C9}">
      <dgm:prSet/>
      <dgm:spPr/>
    </dgm:pt>
    <dgm:pt modelId="{81D443C1-16D9-4056-9EA0-6CFA6E2B4877}" type="pres">
      <dgm:prSet presAssocID="{7005B208-F4C8-448A-A37C-2B7E30FCC772}" presName="linear" presStyleCnt="0">
        <dgm:presLayoutVars>
          <dgm:dir/>
          <dgm:animLvl val="lvl"/>
          <dgm:resizeHandles val="exact"/>
        </dgm:presLayoutVars>
      </dgm:prSet>
      <dgm:spPr/>
    </dgm:pt>
    <dgm:pt modelId="{7D740EAB-6490-48C3-B013-6E2E8D9EE7BE}" type="pres">
      <dgm:prSet presAssocID="{B773379F-E9EA-470B-A2C8-87AFB741D0C7}" presName="parentLin" presStyleCnt="0"/>
      <dgm:spPr/>
    </dgm:pt>
    <dgm:pt modelId="{97B271BF-DD53-490E-99D8-C2A71C5E3A0B}" type="pres">
      <dgm:prSet presAssocID="{B773379F-E9EA-470B-A2C8-87AFB741D0C7}" presName="parentLeftMargin" presStyleLbl="node1" presStyleIdx="0" presStyleCnt="4"/>
      <dgm:spPr/>
    </dgm:pt>
    <dgm:pt modelId="{4809784E-D7FC-48FB-96FA-9F50CE580727}" type="pres">
      <dgm:prSet presAssocID="{B773379F-E9EA-470B-A2C8-87AFB741D0C7}" presName="parentText" presStyleLbl="node1" presStyleIdx="0" presStyleCnt="4">
        <dgm:presLayoutVars>
          <dgm:chMax val="0"/>
          <dgm:bulletEnabled val="1"/>
        </dgm:presLayoutVars>
      </dgm:prSet>
      <dgm:spPr/>
    </dgm:pt>
    <dgm:pt modelId="{BE315D51-7A75-466B-8F09-DA05B4D38BA5}" type="pres">
      <dgm:prSet presAssocID="{B773379F-E9EA-470B-A2C8-87AFB741D0C7}" presName="negativeSpace" presStyleCnt="0"/>
      <dgm:spPr/>
    </dgm:pt>
    <dgm:pt modelId="{6C12FC44-7043-47B0-B000-D75E974BA715}" type="pres">
      <dgm:prSet presAssocID="{B773379F-E9EA-470B-A2C8-87AFB741D0C7}" presName="childText" presStyleLbl="conFgAcc1" presStyleIdx="0" presStyleCnt="4">
        <dgm:presLayoutVars>
          <dgm:bulletEnabled val="1"/>
        </dgm:presLayoutVars>
      </dgm:prSet>
      <dgm:spPr/>
    </dgm:pt>
    <dgm:pt modelId="{10BDC070-00DB-4DBD-A23B-326400AA4072}" type="pres">
      <dgm:prSet presAssocID="{1EF54AEB-2917-4403-AA7C-7AD6E5C17C89}" presName="spaceBetweenRectangles" presStyleCnt="0"/>
      <dgm:spPr/>
    </dgm:pt>
    <dgm:pt modelId="{53B52F38-D074-45A0-8776-383080B7A688}" type="pres">
      <dgm:prSet presAssocID="{7C268BB0-49B2-42D7-A6C5-CD6215DEC4D4}" presName="parentLin" presStyleCnt="0"/>
      <dgm:spPr/>
    </dgm:pt>
    <dgm:pt modelId="{20AE2238-D84E-488A-B5E3-252160953BD2}" type="pres">
      <dgm:prSet presAssocID="{7C268BB0-49B2-42D7-A6C5-CD6215DEC4D4}" presName="parentLeftMargin" presStyleLbl="node1" presStyleIdx="0" presStyleCnt="4"/>
      <dgm:spPr/>
    </dgm:pt>
    <dgm:pt modelId="{1CA0150C-5ACD-492F-99A5-E74AFD228A85}" type="pres">
      <dgm:prSet presAssocID="{7C268BB0-49B2-42D7-A6C5-CD6215DEC4D4}" presName="parentText" presStyleLbl="node1" presStyleIdx="1" presStyleCnt="4">
        <dgm:presLayoutVars>
          <dgm:chMax val="0"/>
          <dgm:bulletEnabled val="1"/>
        </dgm:presLayoutVars>
      </dgm:prSet>
      <dgm:spPr/>
    </dgm:pt>
    <dgm:pt modelId="{95A02BC5-E0AB-4700-A5AE-67823090CE58}" type="pres">
      <dgm:prSet presAssocID="{7C268BB0-49B2-42D7-A6C5-CD6215DEC4D4}" presName="negativeSpace" presStyleCnt="0"/>
      <dgm:spPr/>
    </dgm:pt>
    <dgm:pt modelId="{7E0DB10C-9207-4BE1-ADE7-8A74480A3AF7}" type="pres">
      <dgm:prSet presAssocID="{7C268BB0-49B2-42D7-A6C5-CD6215DEC4D4}" presName="childText" presStyleLbl="conFgAcc1" presStyleIdx="1" presStyleCnt="4">
        <dgm:presLayoutVars>
          <dgm:bulletEnabled val="1"/>
        </dgm:presLayoutVars>
      </dgm:prSet>
      <dgm:spPr/>
    </dgm:pt>
    <dgm:pt modelId="{3CE61BCD-B31C-4881-99BF-680F6189AD6A}" type="pres">
      <dgm:prSet presAssocID="{6FA2FF04-FC62-43BC-B305-CBA6990973FD}" presName="spaceBetweenRectangles" presStyleCnt="0"/>
      <dgm:spPr/>
    </dgm:pt>
    <dgm:pt modelId="{30D0E637-2E7A-41C9-B126-54041250535F}" type="pres">
      <dgm:prSet presAssocID="{F299742F-C34E-4596-A43B-368630EB6D47}" presName="parentLin" presStyleCnt="0"/>
      <dgm:spPr/>
    </dgm:pt>
    <dgm:pt modelId="{86F83A03-0F10-4EE8-ADC6-A2FA578A652E}" type="pres">
      <dgm:prSet presAssocID="{F299742F-C34E-4596-A43B-368630EB6D47}" presName="parentLeftMargin" presStyleLbl="node1" presStyleIdx="1" presStyleCnt="4"/>
      <dgm:spPr/>
    </dgm:pt>
    <dgm:pt modelId="{18F916B1-F557-4B4E-B48B-DF959AF9B44D}" type="pres">
      <dgm:prSet presAssocID="{F299742F-C34E-4596-A43B-368630EB6D47}" presName="parentText" presStyleLbl="node1" presStyleIdx="2" presStyleCnt="4">
        <dgm:presLayoutVars>
          <dgm:chMax val="0"/>
          <dgm:bulletEnabled val="1"/>
        </dgm:presLayoutVars>
      </dgm:prSet>
      <dgm:spPr/>
    </dgm:pt>
    <dgm:pt modelId="{674DFA9E-1852-4741-93FE-E223ECF725F8}" type="pres">
      <dgm:prSet presAssocID="{F299742F-C34E-4596-A43B-368630EB6D47}" presName="negativeSpace" presStyleCnt="0"/>
      <dgm:spPr/>
    </dgm:pt>
    <dgm:pt modelId="{D7937C19-BD79-4B35-ABAA-4AC3D73E6DE4}" type="pres">
      <dgm:prSet presAssocID="{F299742F-C34E-4596-A43B-368630EB6D47}" presName="childText" presStyleLbl="conFgAcc1" presStyleIdx="2" presStyleCnt="4">
        <dgm:presLayoutVars>
          <dgm:bulletEnabled val="1"/>
        </dgm:presLayoutVars>
      </dgm:prSet>
      <dgm:spPr/>
    </dgm:pt>
    <dgm:pt modelId="{76DDB7F2-ABF6-45A1-9190-EB0914C49D75}" type="pres">
      <dgm:prSet presAssocID="{7FFFB09E-7B5B-4CE8-B9E1-CC558967446F}" presName="spaceBetweenRectangles" presStyleCnt="0"/>
      <dgm:spPr/>
    </dgm:pt>
    <dgm:pt modelId="{BC5D9714-5B67-4B07-AD3B-695DE7ED4E82}" type="pres">
      <dgm:prSet presAssocID="{61B9D941-7BFF-4808-9017-D291E57E8E25}" presName="parentLin" presStyleCnt="0"/>
      <dgm:spPr/>
    </dgm:pt>
    <dgm:pt modelId="{2D340184-9773-49EB-8526-29CFF9434F47}" type="pres">
      <dgm:prSet presAssocID="{61B9D941-7BFF-4808-9017-D291E57E8E25}" presName="parentLeftMargin" presStyleLbl="node1" presStyleIdx="2" presStyleCnt="4"/>
      <dgm:spPr/>
    </dgm:pt>
    <dgm:pt modelId="{CC1AE895-AFD4-4ADC-A54E-DF06A422B3BE}" type="pres">
      <dgm:prSet presAssocID="{61B9D941-7BFF-4808-9017-D291E57E8E25}" presName="parentText" presStyleLbl="node1" presStyleIdx="3" presStyleCnt="4">
        <dgm:presLayoutVars>
          <dgm:chMax val="0"/>
          <dgm:bulletEnabled val="1"/>
        </dgm:presLayoutVars>
      </dgm:prSet>
      <dgm:spPr/>
    </dgm:pt>
    <dgm:pt modelId="{66CAB80C-F8EA-4DB3-9D9B-C56CBA03077D}" type="pres">
      <dgm:prSet presAssocID="{61B9D941-7BFF-4808-9017-D291E57E8E25}" presName="negativeSpace" presStyleCnt="0"/>
      <dgm:spPr/>
    </dgm:pt>
    <dgm:pt modelId="{B6210F3E-26B1-4098-91B0-CC371D2BF2B8}" type="pres">
      <dgm:prSet presAssocID="{61B9D941-7BFF-4808-9017-D291E57E8E25}" presName="childText" presStyleLbl="conFgAcc1" presStyleIdx="3" presStyleCnt="4">
        <dgm:presLayoutVars>
          <dgm:bulletEnabled val="1"/>
        </dgm:presLayoutVars>
      </dgm:prSet>
      <dgm:spPr/>
    </dgm:pt>
  </dgm:ptLst>
  <dgm:cxnLst>
    <dgm:cxn modelId="{3A8A6B07-548A-4972-A939-F8477B8ED585}" type="presOf" srcId="{F299742F-C34E-4596-A43B-368630EB6D47}" destId="{18F916B1-F557-4B4E-B48B-DF959AF9B44D}" srcOrd="1" destOrd="0" presId="urn:microsoft.com/office/officeart/2005/8/layout/list1"/>
    <dgm:cxn modelId="{04EEBA11-CB79-45FF-B931-FFD0F7522B25}" type="presOf" srcId="{1F26C31A-801D-4747-9688-04C2E6B41FEF}" destId="{6C12FC44-7043-47B0-B000-D75E974BA715}" srcOrd="0" destOrd="1" presId="urn:microsoft.com/office/officeart/2005/8/layout/list1"/>
    <dgm:cxn modelId="{D17DBE13-7525-4B36-BCF7-2B66192B606B}" type="presOf" srcId="{6CD1E0C0-EBF0-48A4-A81C-E86CF5EF89A2}" destId="{6C12FC44-7043-47B0-B000-D75E974BA715}" srcOrd="0" destOrd="0" presId="urn:microsoft.com/office/officeart/2005/8/layout/list1"/>
    <dgm:cxn modelId="{FF296621-1E88-4557-A58C-AF66F2E819AD}" type="presOf" srcId="{A984419B-4A12-4734-AB59-78C3D12FF5A9}" destId="{D7937C19-BD79-4B35-ABAA-4AC3D73E6DE4}" srcOrd="0" destOrd="2" presId="urn:microsoft.com/office/officeart/2005/8/layout/list1"/>
    <dgm:cxn modelId="{BFC78130-4250-4B66-9024-55180BA80115}" type="presOf" srcId="{61B9D941-7BFF-4808-9017-D291E57E8E25}" destId="{CC1AE895-AFD4-4ADC-A54E-DF06A422B3BE}" srcOrd="1" destOrd="0" presId="urn:microsoft.com/office/officeart/2005/8/layout/list1"/>
    <dgm:cxn modelId="{E910D231-094D-43F7-9DB2-9EFFE9FC04D2}" type="presOf" srcId="{AD2FAEFB-4889-4BBC-9191-A11D7A8A4974}" destId="{D7937C19-BD79-4B35-ABAA-4AC3D73E6DE4}" srcOrd="0" destOrd="1" presId="urn:microsoft.com/office/officeart/2005/8/layout/list1"/>
    <dgm:cxn modelId="{488D4835-3576-4595-8543-E3CE95934908}" type="presOf" srcId="{B773379F-E9EA-470B-A2C8-87AFB741D0C7}" destId="{4809784E-D7FC-48FB-96FA-9F50CE580727}" srcOrd="1" destOrd="0" presId="urn:microsoft.com/office/officeart/2005/8/layout/list1"/>
    <dgm:cxn modelId="{BD3DB643-F3B5-4796-81AC-4E822388C0A9}" type="presOf" srcId="{7C268BB0-49B2-42D7-A6C5-CD6215DEC4D4}" destId="{1CA0150C-5ACD-492F-99A5-E74AFD228A85}" srcOrd="1" destOrd="0" presId="urn:microsoft.com/office/officeart/2005/8/layout/list1"/>
    <dgm:cxn modelId="{614DDA4A-B71B-4F47-8EEB-A8CA770EDB7C}" srcId="{7005B208-F4C8-448A-A37C-2B7E30FCC772}" destId="{61B9D941-7BFF-4808-9017-D291E57E8E25}" srcOrd="3" destOrd="0" parTransId="{A7837F25-5ED2-4155-BF6B-4365CA4F9A2A}" sibTransId="{DEC693E7-908D-4CD6-BFFB-1FAB1D3C473B}"/>
    <dgm:cxn modelId="{E9E7A76B-339E-45EF-A7B6-219C5B5810E1}" type="presOf" srcId="{7005B208-F4C8-448A-A37C-2B7E30FCC772}" destId="{81D443C1-16D9-4056-9EA0-6CFA6E2B4877}" srcOrd="0" destOrd="0" presId="urn:microsoft.com/office/officeart/2005/8/layout/list1"/>
    <dgm:cxn modelId="{A55FBF4F-7048-4447-9A37-CD0AFE686678}" srcId="{7005B208-F4C8-448A-A37C-2B7E30FCC772}" destId="{F299742F-C34E-4596-A43B-368630EB6D47}" srcOrd="2" destOrd="0" parTransId="{F0469789-021F-4DEB-AC79-25DC23A56279}" sibTransId="{7FFFB09E-7B5B-4CE8-B9E1-CC558967446F}"/>
    <dgm:cxn modelId="{4571E279-A6C3-4EED-9250-C1CD39C07806}" type="presOf" srcId="{489BBD1F-BB42-4D42-A9C2-3BB082A4BD9F}" destId="{6C12FC44-7043-47B0-B000-D75E974BA715}" srcOrd="0" destOrd="2" presId="urn:microsoft.com/office/officeart/2005/8/layout/list1"/>
    <dgm:cxn modelId="{0732335A-554D-4D39-912E-07A246233BF2}" srcId="{B773379F-E9EA-470B-A2C8-87AFB741D0C7}" destId="{1F26C31A-801D-4747-9688-04C2E6B41FEF}" srcOrd="1" destOrd="0" parTransId="{513ED6E0-D816-418C-BBFC-D300F3F38A23}" sibTransId="{0F224A8E-AF9F-45D1-9E9E-93509C3BD392}"/>
    <dgm:cxn modelId="{986D6D81-4131-483D-B854-FD0439D11A78}" srcId="{B773379F-E9EA-470B-A2C8-87AFB741D0C7}" destId="{6CD1E0C0-EBF0-48A4-A81C-E86CF5EF89A2}" srcOrd="0" destOrd="0" parTransId="{FC28D82A-3055-43AC-8B34-6AC296491967}" sibTransId="{F1671E62-741C-46E0-883E-56F19C8655D6}"/>
    <dgm:cxn modelId="{4D3EBB83-444A-4267-873C-6602E33C032E}" srcId="{7005B208-F4C8-448A-A37C-2B7E30FCC772}" destId="{B773379F-E9EA-470B-A2C8-87AFB741D0C7}" srcOrd="0" destOrd="0" parTransId="{37259D7C-EF19-4093-9EF9-D8566CED9DF7}" sibTransId="{1EF54AEB-2917-4403-AA7C-7AD6E5C17C89}"/>
    <dgm:cxn modelId="{4D108584-D542-4D3E-9E5D-C480D0A8E8C0}" type="presOf" srcId="{92AC8541-DAAA-4563-A3BC-2872CC41DF8E}" destId="{D7937C19-BD79-4B35-ABAA-4AC3D73E6DE4}" srcOrd="0" destOrd="0" presId="urn:microsoft.com/office/officeart/2005/8/layout/list1"/>
    <dgm:cxn modelId="{90AD6B90-9143-444F-9FB2-440273FA4BDD}" type="presOf" srcId="{7C268BB0-49B2-42D7-A6C5-CD6215DEC4D4}" destId="{20AE2238-D84E-488A-B5E3-252160953BD2}" srcOrd="0" destOrd="0" presId="urn:microsoft.com/office/officeart/2005/8/layout/list1"/>
    <dgm:cxn modelId="{C9231D95-3C01-40ED-B646-37D6D475EC7C}" type="presOf" srcId="{61B9D941-7BFF-4808-9017-D291E57E8E25}" destId="{2D340184-9773-49EB-8526-29CFF9434F47}" srcOrd="0" destOrd="0" presId="urn:microsoft.com/office/officeart/2005/8/layout/list1"/>
    <dgm:cxn modelId="{CB5C34AA-3F3A-4786-A1A3-EDA6E3D3CC7D}" type="presOf" srcId="{F299742F-C34E-4596-A43B-368630EB6D47}" destId="{86F83A03-0F10-4EE8-ADC6-A2FA578A652E}" srcOrd="0" destOrd="0" presId="urn:microsoft.com/office/officeart/2005/8/layout/list1"/>
    <dgm:cxn modelId="{08D85DAA-DEEF-4820-AFFF-386E35F4B2D8}" srcId="{7005B208-F4C8-448A-A37C-2B7E30FCC772}" destId="{7C268BB0-49B2-42D7-A6C5-CD6215DEC4D4}" srcOrd="1" destOrd="0" parTransId="{865C8F71-BC86-4837-8AE3-29A34C3D7909}" sibTransId="{6FA2FF04-FC62-43BC-B305-CBA6990973FD}"/>
    <dgm:cxn modelId="{599146B3-3B2B-4A7A-A2DA-F7DB7B94F8D9}" type="presOf" srcId="{B0DF5772-6D23-4C84-9F81-145D88C2AD2B}" destId="{7E0DB10C-9207-4BE1-ADE7-8A74480A3AF7}" srcOrd="0" destOrd="0" presId="urn:microsoft.com/office/officeart/2005/8/layout/list1"/>
    <dgm:cxn modelId="{0F80E2C8-863E-4B31-8551-2EFC32BEB4DD}" type="presOf" srcId="{B773379F-E9EA-470B-A2C8-87AFB741D0C7}" destId="{97B271BF-DD53-490E-99D8-C2A71C5E3A0B}" srcOrd="0" destOrd="0" presId="urn:microsoft.com/office/officeart/2005/8/layout/list1"/>
    <dgm:cxn modelId="{0C0594D1-EC73-4826-B232-C6A0EA6CEF3B}" srcId="{F299742F-C34E-4596-A43B-368630EB6D47}" destId="{92AC8541-DAAA-4563-A3BC-2872CC41DF8E}" srcOrd="0" destOrd="0" parTransId="{C0BE6E3B-60C3-4493-8E97-EDD3B00DDC6E}" sibTransId="{1F566141-9FF4-4D6B-9FDE-3D5B2901783D}"/>
    <dgm:cxn modelId="{B9E1A0D6-CE29-4C2C-85B4-A7005709E276}" srcId="{1F26C31A-801D-4747-9688-04C2E6B41FEF}" destId="{489BBD1F-BB42-4D42-A9C2-3BB082A4BD9F}" srcOrd="0" destOrd="0" parTransId="{33409D02-BAA5-4758-8985-50942DBD3746}" sibTransId="{BAEF9937-C356-4C0A-9774-915D4AAD7CD8}"/>
    <dgm:cxn modelId="{019FE6DE-7F6F-4236-AFC3-C54C7666A9C9}" srcId="{7C268BB0-49B2-42D7-A6C5-CD6215DEC4D4}" destId="{B0DF5772-6D23-4C84-9F81-145D88C2AD2B}" srcOrd="0" destOrd="0" parTransId="{FE48AAB4-D513-4D94-A3BC-3D1E6833A4BA}" sibTransId="{10C9ADCB-F431-4017-963B-320F1B4581B9}"/>
    <dgm:cxn modelId="{88E86CED-767C-49EE-BFA0-F438D90B9641}" srcId="{F299742F-C34E-4596-A43B-368630EB6D47}" destId="{A984419B-4A12-4734-AB59-78C3D12FF5A9}" srcOrd="2" destOrd="0" parTransId="{EA91C307-C229-441B-A8EE-3B9FEF7FA0B9}" sibTransId="{1DFFE7F4-55BD-4314-A8B4-C25A55AA0697}"/>
    <dgm:cxn modelId="{02CEAEF7-6FE6-4D85-9D7D-FD81886DAF63}" srcId="{F299742F-C34E-4596-A43B-368630EB6D47}" destId="{AD2FAEFB-4889-4BBC-9191-A11D7A8A4974}" srcOrd="1" destOrd="0" parTransId="{CE64F611-88A7-4139-8CF4-26CF156E0F06}" sibTransId="{B7FB62D3-8331-4847-8998-458C25F22701}"/>
    <dgm:cxn modelId="{7650325D-505C-40AF-860C-8225232F82B1}" type="presParOf" srcId="{81D443C1-16D9-4056-9EA0-6CFA6E2B4877}" destId="{7D740EAB-6490-48C3-B013-6E2E8D9EE7BE}" srcOrd="0" destOrd="0" presId="urn:microsoft.com/office/officeart/2005/8/layout/list1"/>
    <dgm:cxn modelId="{F8266780-0287-4465-9AFC-1BAB62D44954}" type="presParOf" srcId="{7D740EAB-6490-48C3-B013-6E2E8D9EE7BE}" destId="{97B271BF-DD53-490E-99D8-C2A71C5E3A0B}" srcOrd="0" destOrd="0" presId="urn:microsoft.com/office/officeart/2005/8/layout/list1"/>
    <dgm:cxn modelId="{B162692F-D14F-4CBF-ABC9-1B861E08AB12}" type="presParOf" srcId="{7D740EAB-6490-48C3-B013-6E2E8D9EE7BE}" destId="{4809784E-D7FC-48FB-96FA-9F50CE580727}" srcOrd="1" destOrd="0" presId="urn:microsoft.com/office/officeart/2005/8/layout/list1"/>
    <dgm:cxn modelId="{AE9BBB90-095B-4A09-86B7-1409B1DD6E21}" type="presParOf" srcId="{81D443C1-16D9-4056-9EA0-6CFA6E2B4877}" destId="{BE315D51-7A75-466B-8F09-DA05B4D38BA5}" srcOrd="1" destOrd="0" presId="urn:microsoft.com/office/officeart/2005/8/layout/list1"/>
    <dgm:cxn modelId="{C9600F59-F007-4A06-8362-0E53EACC384D}" type="presParOf" srcId="{81D443C1-16D9-4056-9EA0-6CFA6E2B4877}" destId="{6C12FC44-7043-47B0-B000-D75E974BA715}" srcOrd="2" destOrd="0" presId="urn:microsoft.com/office/officeart/2005/8/layout/list1"/>
    <dgm:cxn modelId="{A51311A3-61D6-4BBC-A26D-355F523425E9}" type="presParOf" srcId="{81D443C1-16D9-4056-9EA0-6CFA6E2B4877}" destId="{10BDC070-00DB-4DBD-A23B-326400AA4072}" srcOrd="3" destOrd="0" presId="urn:microsoft.com/office/officeart/2005/8/layout/list1"/>
    <dgm:cxn modelId="{36B6B422-6380-4C8B-98F4-B7E641D88973}" type="presParOf" srcId="{81D443C1-16D9-4056-9EA0-6CFA6E2B4877}" destId="{53B52F38-D074-45A0-8776-383080B7A688}" srcOrd="4" destOrd="0" presId="urn:microsoft.com/office/officeart/2005/8/layout/list1"/>
    <dgm:cxn modelId="{990D0FC0-A790-4704-9BC5-FD0DA8630043}" type="presParOf" srcId="{53B52F38-D074-45A0-8776-383080B7A688}" destId="{20AE2238-D84E-488A-B5E3-252160953BD2}" srcOrd="0" destOrd="0" presId="urn:microsoft.com/office/officeart/2005/8/layout/list1"/>
    <dgm:cxn modelId="{CD88892B-7B33-44A4-A7DB-A082FB3451D4}" type="presParOf" srcId="{53B52F38-D074-45A0-8776-383080B7A688}" destId="{1CA0150C-5ACD-492F-99A5-E74AFD228A85}" srcOrd="1" destOrd="0" presId="urn:microsoft.com/office/officeart/2005/8/layout/list1"/>
    <dgm:cxn modelId="{93517D42-228F-4454-A812-D6D7D3C3D9AA}" type="presParOf" srcId="{81D443C1-16D9-4056-9EA0-6CFA6E2B4877}" destId="{95A02BC5-E0AB-4700-A5AE-67823090CE58}" srcOrd="5" destOrd="0" presId="urn:microsoft.com/office/officeart/2005/8/layout/list1"/>
    <dgm:cxn modelId="{7AACCD82-4213-4988-8435-BF951428AFE1}" type="presParOf" srcId="{81D443C1-16D9-4056-9EA0-6CFA6E2B4877}" destId="{7E0DB10C-9207-4BE1-ADE7-8A74480A3AF7}" srcOrd="6" destOrd="0" presId="urn:microsoft.com/office/officeart/2005/8/layout/list1"/>
    <dgm:cxn modelId="{DDBC552A-F7DB-462D-A77A-795F94FF9A88}" type="presParOf" srcId="{81D443C1-16D9-4056-9EA0-6CFA6E2B4877}" destId="{3CE61BCD-B31C-4881-99BF-680F6189AD6A}" srcOrd="7" destOrd="0" presId="urn:microsoft.com/office/officeart/2005/8/layout/list1"/>
    <dgm:cxn modelId="{93BE298F-B9CA-4BCF-AD74-88B4A3028796}" type="presParOf" srcId="{81D443C1-16D9-4056-9EA0-6CFA6E2B4877}" destId="{30D0E637-2E7A-41C9-B126-54041250535F}" srcOrd="8" destOrd="0" presId="urn:microsoft.com/office/officeart/2005/8/layout/list1"/>
    <dgm:cxn modelId="{1625BC42-6228-4199-BE83-CBCD67076971}" type="presParOf" srcId="{30D0E637-2E7A-41C9-B126-54041250535F}" destId="{86F83A03-0F10-4EE8-ADC6-A2FA578A652E}" srcOrd="0" destOrd="0" presId="urn:microsoft.com/office/officeart/2005/8/layout/list1"/>
    <dgm:cxn modelId="{67AE6D3A-887B-40E6-BFCE-10CEE6C46B72}" type="presParOf" srcId="{30D0E637-2E7A-41C9-B126-54041250535F}" destId="{18F916B1-F557-4B4E-B48B-DF959AF9B44D}" srcOrd="1" destOrd="0" presId="urn:microsoft.com/office/officeart/2005/8/layout/list1"/>
    <dgm:cxn modelId="{14DFBD4F-740B-4B31-9A19-A8CD186900C8}" type="presParOf" srcId="{81D443C1-16D9-4056-9EA0-6CFA6E2B4877}" destId="{674DFA9E-1852-4741-93FE-E223ECF725F8}" srcOrd="9" destOrd="0" presId="urn:microsoft.com/office/officeart/2005/8/layout/list1"/>
    <dgm:cxn modelId="{6B95028C-2744-45C6-BF44-2BBAA40C6390}" type="presParOf" srcId="{81D443C1-16D9-4056-9EA0-6CFA6E2B4877}" destId="{D7937C19-BD79-4B35-ABAA-4AC3D73E6DE4}" srcOrd="10" destOrd="0" presId="urn:microsoft.com/office/officeart/2005/8/layout/list1"/>
    <dgm:cxn modelId="{D75357A4-B152-485C-9387-BD4A3FE1DC1D}" type="presParOf" srcId="{81D443C1-16D9-4056-9EA0-6CFA6E2B4877}" destId="{76DDB7F2-ABF6-45A1-9190-EB0914C49D75}" srcOrd="11" destOrd="0" presId="urn:microsoft.com/office/officeart/2005/8/layout/list1"/>
    <dgm:cxn modelId="{59D2B656-9F27-45A7-BDB4-ABD9DD54B551}" type="presParOf" srcId="{81D443C1-16D9-4056-9EA0-6CFA6E2B4877}" destId="{BC5D9714-5B67-4B07-AD3B-695DE7ED4E82}" srcOrd="12" destOrd="0" presId="urn:microsoft.com/office/officeart/2005/8/layout/list1"/>
    <dgm:cxn modelId="{09571D7C-6E2D-4D2D-A928-D4CCD6467BE6}" type="presParOf" srcId="{BC5D9714-5B67-4B07-AD3B-695DE7ED4E82}" destId="{2D340184-9773-49EB-8526-29CFF9434F47}" srcOrd="0" destOrd="0" presId="urn:microsoft.com/office/officeart/2005/8/layout/list1"/>
    <dgm:cxn modelId="{2053EA83-3FE1-4154-AF74-AA4EAA40BE0E}" type="presParOf" srcId="{BC5D9714-5B67-4B07-AD3B-695DE7ED4E82}" destId="{CC1AE895-AFD4-4ADC-A54E-DF06A422B3BE}" srcOrd="1" destOrd="0" presId="urn:microsoft.com/office/officeart/2005/8/layout/list1"/>
    <dgm:cxn modelId="{F7CDBF30-F4C7-4110-A54E-D27CB1462E9D}" type="presParOf" srcId="{81D443C1-16D9-4056-9EA0-6CFA6E2B4877}" destId="{66CAB80C-F8EA-4DB3-9D9B-C56CBA03077D}" srcOrd="13" destOrd="0" presId="urn:microsoft.com/office/officeart/2005/8/layout/list1"/>
    <dgm:cxn modelId="{34705E95-8358-4BE1-B3E7-13B38B926C47}" type="presParOf" srcId="{81D443C1-16D9-4056-9EA0-6CFA6E2B4877}" destId="{B6210F3E-26B1-4098-91B0-CC371D2BF2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05B208-F4C8-448A-A37C-2B7E30FCC77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CD1E0C0-EBF0-48A4-A81C-E86CF5EF89A2}">
      <dgm:prSet phldrT="[Text]"/>
      <dgm:spPr/>
      <dgm:t>
        <a:bodyPr/>
        <a:lstStyle/>
        <a:p>
          <a:r>
            <a:rPr lang="en-US"/>
            <a:t>General supports</a:t>
          </a:r>
        </a:p>
      </dgm:t>
    </dgm:pt>
    <dgm:pt modelId="{FC28D82A-3055-43AC-8B34-6AC296491967}" type="parTrans" cxnId="{986D6D81-4131-483D-B854-FD0439D11A78}">
      <dgm:prSet/>
      <dgm:spPr/>
      <dgm:t>
        <a:bodyPr/>
        <a:lstStyle/>
        <a:p>
          <a:endParaRPr lang="en-US"/>
        </a:p>
      </dgm:t>
    </dgm:pt>
    <dgm:pt modelId="{F1671E62-741C-46E0-883E-56F19C8655D6}" type="sibTrans" cxnId="{986D6D81-4131-483D-B854-FD0439D11A78}">
      <dgm:prSet/>
      <dgm:spPr/>
      <dgm:t>
        <a:bodyPr/>
        <a:lstStyle/>
        <a:p>
          <a:endParaRPr lang="en-US"/>
        </a:p>
      </dgm:t>
    </dgm:pt>
    <dgm:pt modelId="{1F26C31A-801D-4747-9688-04C2E6B41FEF}">
      <dgm:prSet phldrT="[Text]"/>
      <dgm:spPr/>
      <dgm:t>
        <a:bodyPr/>
        <a:lstStyle/>
        <a:p>
          <a:r>
            <a:rPr lang="en-US">
              <a:solidFill>
                <a:schemeClr val="tx2"/>
              </a:solidFill>
            </a:rPr>
            <a:t>Morning</a:t>
          </a:r>
          <a:r>
            <a:rPr lang="en-US" baseline="0">
              <a:solidFill>
                <a:schemeClr val="tx2"/>
              </a:solidFill>
            </a:rPr>
            <a:t> language/literacy instruction</a:t>
          </a:r>
          <a:endParaRPr lang="en-US">
            <a:solidFill>
              <a:schemeClr val="tx2"/>
            </a:solidFill>
          </a:endParaRPr>
        </a:p>
      </dgm:t>
    </dgm:pt>
    <dgm:pt modelId="{513ED6E0-D816-418C-BBFC-D300F3F38A23}" type="parTrans" cxnId="{0732335A-554D-4D39-912E-07A246233BF2}">
      <dgm:prSet/>
      <dgm:spPr/>
      <dgm:t>
        <a:bodyPr/>
        <a:lstStyle/>
        <a:p>
          <a:endParaRPr lang="en-US"/>
        </a:p>
      </dgm:t>
    </dgm:pt>
    <dgm:pt modelId="{0F224A8E-AF9F-45D1-9E9E-93509C3BD392}" type="sibTrans" cxnId="{0732335A-554D-4D39-912E-07A246233BF2}">
      <dgm:prSet/>
      <dgm:spPr/>
      <dgm:t>
        <a:bodyPr/>
        <a:lstStyle/>
        <a:p>
          <a:endParaRPr lang="en-US"/>
        </a:p>
      </dgm:t>
    </dgm:pt>
    <dgm:pt modelId="{E977EF3F-93B8-402D-A7C7-8E899EDC44EA}">
      <dgm:prSet phldrT="[Text]"/>
      <dgm:spPr/>
      <dgm:t>
        <a:bodyPr/>
        <a:lstStyle/>
        <a:p>
          <a:r>
            <a:rPr lang="en-US">
              <a:solidFill>
                <a:schemeClr val="tx2"/>
              </a:solidFill>
            </a:rPr>
            <a:t>Small group or 1:1 support from ENL teacher</a:t>
          </a:r>
        </a:p>
      </dgm:t>
    </dgm:pt>
    <dgm:pt modelId="{6C5C1A52-0735-4BE2-9059-8B37D27584A7}" type="parTrans" cxnId="{97369510-0CE8-47F4-8C0C-54884CFAC961}">
      <dgm:prSet/>
      <dgm:spPr/>
      <dgm:t>
        <a:bodyPr/>
        <a:lstStyle/>
        <a:p>
          <a:endParaRPr lang="en-US"/>
        </a:p>
      </dgm:t>
    </dgm:pt>
    <dgm:pt modelId="{2E1FC804-B762-4C6B-87F2-709A99791917}" type="sibTrans" cxnId="{97369510-0CE8-47F4-8C0C-54884CFAC961}">
      <dgm:prSet/>
      <dgm:spPr/>
      <dgm:t>
        <a:bodyPr/>
        <a:lstStyle/>
        <a:p>
          <a:endParaRPr lang="en-US"/>
        </a:p>
      </dgm:t>
    </dgm:pt>
    <dgm:pt modelId="{81D443C1-16D9-4056-9EA0-6CFA6E2B4877}" type="pres">
      <dgm:prSet presAssocID="{7005B208-F4C8-448A-A37C-2B7E30FCC772}" presName="linear" presStyleCnt="0">
        <dgm:presLayoutVars>
          <dgm:dir/>
          <dgm:animLvl val="lvl"/>
          <dgm:resizeHandles val="exact"/>
        </dgm:presLayoutVars>
      </dgm:prSet>
      <dgm:spPr/>
    </dgm:pt>
    <dgm:pt modelId="{2C8EA548-1A15-4831-8929-8976E0385F98}" type="pres">
      <dgm:prSet presAssocID="{6CD1E0C0-EBF0-48A4-A81C-E86CF5EF89A2}" presName="parentLin" presStyleCnt="0"/>
      <dgm:spPr/>
    </dgm:pt>
    <dgm:pt modelId="{9943FAFA-B581-499F-BD96-72A0C119FA84}" type="pres">
      <dgm:prSet presAssocID="{6CD1E0C0-EBF0-48A4-A81C-E86CF5EF89A2}" presName="parentLeftMargin" presStyleLbl="node1" presStyleIdx="0" presStyleCnt="1"/>
      <dgm:spPr/>
    </dgm:pt>
    <dgm:pt modelId="{C8E36D20-8E1E-441F-B6CB-DCF2DB071533}" type="pres">
      <dgm:prSet presAssocID="{6CD1E0C0-EBF0-48A4-A81C-E86CF5EF89A2}" presName="parentText" presStyleLbl="node1" presStyleIdx="0" presStyleCnt="1">
        <dgm:presLayoutVars>
          <dgm:chMax val="0"/>
          <dgm:bulletEnabled val="1"/>
        </dgm:presLayoutVars>
      </dgm:prSet>
      <dgm:spPr/>
    </dgm:pt>
    <dgm:pt modelId="{F712BAF6-0A99-4105-AB1E-51A494A5A76A}" type="pres">
      <dgm:prSet presAssocID="{6CD1E0C0-EBF0-48A4-A81C-E86CF5EF89A2}" presName="negativeSpace" presStyleCnt="0"/>
      <dgm:spPr/>
    </dgm:pt>
    <dgm:pt modelId="{622F9B4F-CD70-47E2-A46D-98A3ADEEBEC3}" type="pres">
      <dgm:prSet presAssocID="{6CD1E0C0-EBF0-48A4-A81C-E86CF5EF89A2}" presName="childText" presStyleLbl="conFgAcc1" presStyleIdx="0" presStyleCnt="1">
        <dgm:presLayoutVars>
          <dgm:bulletEnabled val="1"/>
        </dgm:presLayoutVars>
      </dgm:prSet>
      <dgm:spPr/>
    </dgm:pt>
  </dgm:ptLst>
  <dgm:cxnLst>
    <dgm:cxn modelId="{97369510-0CE8-47F4-8C0C-54884CFAC961}" srcId="{6CD1E0C0-EBF0-48A4-A81C-E86CF5EF89A2}" destId="{E977EF3F-93B8-402D-A7C7-8E899EDC44EA}" srcOrd="1" destOrd="0" parTransId="{6C5C1A52-0735-4BE2-9059-8B37D27584A7}" sibTransId="{2E1FC804-B762-4C6B-87F2-709A99791917}"/>
    <dgm:cxn modelId="{DFE35828-7DE6-40A1-AF19-623AEFFCCEE6}" type="presOf" srcId="{1F26C31A-801D-4747-9688-04C2E6B41FEF}" destId="{622F9B4F-CD70-47E2-A46D-98A3ADEEBEC3}" srcOrd="0" destOrd="0" presId="urn:microsoft.com/office/officeart/2005/8/layout/list1"/>
    <dgm:cxn modelId="{E9E7A76B-339E-45EF-A7B6-219C5B5810E1}" type="presOf" srcId="{7005B208-F4C8-448A-A37C-2B7E30FCC772}" destId="{81D443C1-16D9-4056-9EA0-6CFA6E2B4877}" srcOrd="0" destOrd="0" presId="urn:microsoft.com/office/officeart/2005/8/layout/list1"/>
    <dgm:cxn modelId="{0732335A-554D-4D39-912E-07A246233BF2}" srcId="{6CD1E0C0-EBF0-48A4-A81C-E86CF5EF89A2}" destId="{1F26C31A-801D-4747-9688-04C2E6B41FEF}" srcOrd="0" destOrd="0" parTransId="{513ED6E0-D816-418C-BBFC-D300F3F38A23}" sibTransId="{0F224A8E-AF9F-45D1-9E9E-93509C3BD392}"/>
    <dgm:cxn modelId="{986D6D81-4131-483D-B854-FD0439D11A78}" srcId="{7005B208-F4C8-448A-A37C-2B7E30FCC772}" destId="{6CD1E0C0-EBF0-48A4-A81C-E86CF5EF89A2}" srcOrd="0" destOrd="0" parTransId="{FC28D82A-3055-43AC-8B34-6AC296491967}" sibTransId="{F1671E62-741C-46E0-883E-56F19C8655D6}"/>
    <dgm:cxn modelId="{13EFAE87-9995-4FAE-9B29-FC23E526A2F0}" type="presOf" srcId="{6CD1E0C0-EBF0-48A4-A81C-E86CF5EF89A2}" destId="{C8E36D20-8E1E-441F-B6CB-DCF2DB071533}" srcOrd="1" destOrd="0" presId="urn:microsoft.com/office/officeart/2005/8/layout/list1"/>
    <dgm:cxn modelId="{0E730189-4FF4-429A-B41E-E05B54166B53}" type="presOf" srcId="{E977EF3F-93B8-402D-A7C7-8E899EDC44EA}" destId="{622F9B4F-CD70-47E2-A46D-98A3ADEEBEC3}" srcOrd="0" destOrd="1" presId="urn:microsoft.com/office/officeart/2005/8/layout/list1"/>
    <dgm:cxn modelId="{68F55DDB-9F2A-4348-AE4E-19C8C0CF6D3A}" type="presOf" srcId="{6CD1E0C0-EBF0-48A4-A81C-E86CF5EF89A2}" destId="{9943FAFA-B581-499F-BD96-72A0C119FA84}" srcOrd="0" destOrd="0" presId="urn:microsoft.com/office/officeart/2005/8/layout/list1"/>
    <dgm:cxn modelId="{4113F7AD-27B5-4CC1-8E0B-C3A265658EC9}" type="presParOf" srcId="{81D443C1-16D9-4056-9EA0-6CFA6E2B4877}" destId="{2C8EA548-1A15-4831-8929-8976E0385F98}" srcOrd="0" destOrd="0" presId="urn:microsoft.com/office/officeart/2005/8/layout/list1"/>
    <dgm:cxn modelId="{B999505B-EB18-4D59-A584-F667C71459F6}" type="presParOf" srcId="{2C8EA548-1A15-4831-8929-8976E0385F98}" destId="{9943FAFA-B581-499F-BD96-72A0C119FA84}" srcOrd="0" destOrd="0" presId="urn:microsoft.com/office/officeart/2005/8/layout/list1"/>
    <dgm:cxn modelId="{DFC973E7-DCD8-4CFA-9AEC-BA3184FF5049}" type="presParOf" srcId="{2C8EA548-1A15-4831-8929-8976E0385F98}" destId="{C8E36D20-8E1E-441F-B6CB-DCF2DB071533}" srcOrd="1" destOrd="0" presId="urn:microsoft.com/office/officeart/2005/8/layout/list1"/>
    <dgm:cxn modelId="{AD9848CC-2618-40CA-9636-4F0DD9F30C67}" type="presParOf" srcId="{81D443C1-16D9-4056-9EA0-6CFA6E2B4877}" destId="{F712BAF6-0A99-4105-AB1E-51A494A5A76A}" srcOrd="1" destOrd="0" presId="urn:microsoft.com/office/officeart/2005/8/layout/list1"/>
    <dgm:cxn modelId="{5EB4B752-7CD9-4E9D-893D-20510C3FDE32}" type="presParOf" srcId="{81D443C1-16D9-4056-9EA0-6CFA6E2B4877}" destId="{622F9B4F-CD70-47E2-A46D-98A3ADEEBEC3}"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1AC943-01E9-408D-83EA-B9766118275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A010A52-7B6E-42F7-9EF0-D6FA7FBFF39A}">
      <dgm:prSet/>
      <dgm:spPr/>
      <dgm:t>
        <a:bodyPr/>
        <a:lstStyle/>
        <a:p>
          <a:pPr rtl="0"/>
          <a:r>
            <a:rPr lang="en-US"/>
            <a:t>Can apply to Summer Rising or </a:t>
          </a:r>
          <a:r>
            <a:rPr lang="en-US" baseline="0">
              <a:hlinkClick xmlns:r="http://schemas.openxmlformats.org/officeDocument/2006/relationships" r:id="rId1"/>
            </a:rPr>
            <a:t>Summer Boost</a:t>
          </a:r>
          <a:r>
            <a:rPr lang="en-US">
              <a:latin typeface="Gill Sans MT"/>
            </a:rPr>
            <a:t> (March 14 Deadline)</a:t>
          </a:r>
          <a:endParaRPr lang="en-US"/>
        </a:p>
      </dgm:t>
    </dgm:pt>
    <dgm:pt modelId="{A1A4B3B8-6FF3-4DA9-B4CB-26E470F5B7D4}" type="parTrans" cxnId="{C47BDA9C-628B-4192-B6EF-90C79962FC7E}">
      <dgm:prSet/>
      <dgm:spPr/>
      <dgm:t>
        <a:bodyPr/>
        <a:lstStyle/>
        <a:p>
          <a:endParaRPr lang="en-US"/>
        </a:p>
      </dgm:t>
    </dgm:pt>
    <dgm:pt modelId="{4A37801C-CBF0-4201-991E-676CC4585BD7}" type="sibTrans" cxnId="{C47BDA9C-628B-4192-B6EF-90C79962FC7E}">
      <dgm:prSet/>
      <dgm:spPr/>
      <dgm:t>
        <a:bodyPr/>
        <a:lstStyle/>
        <a:p>
          <a:endParaRPr lang="en-US"/>
        </a:p>
      </dgm:t>
    </dgm:pt>
    <dgm:pt modelId="{421CD03E-B85C-4C80-8BBE-5C0F52B168AF}">
      <dgm:prSet/>
      <dgm:spPr/>
      <dgm:t>
        <a:bodyPr/>
        <a:lstStyle/>
        <a:p>
          <a:r>
            <a:rPr lang="en-US"/>
            <a:t>Check with your charter school to see if they will be participating.</a:t>
          </a:r>
        </a:p>
      </dgm:t>
    </dgm:pt>
    <dgm:pt modelId="{9653CC83-0DDC-438A-A447-5D4F4AD2BDFF}" type="parTrans" cxnId="{33D77259-41B7-48EF-9425-82B4B888B105}">
      <dgm:prSet/>
      <dgm:spPr/>
      <dgm:t>
        <a:bodyPr/>
        <a:lstStyle/>
        <a:p>
          <a:endParaRPr lang="en-US"/>
        </a:p>
      </dgm:t>
    </dgm:pt>
    <dgm:pt modelId="{1A3C1D45-0102-4A5A-AA06-D8455FE2078F}" type="sibTrans" cxnId="{33D77259-41B7-48EF-9425-82B4B888B105}">
      <dgm:prSet/>
      <dgm:spPr/>
      <dgm:t>
        <a:bodyPr/>
        <a:lstStyle/>
        <a:p>
          <a:endParaRPr lang="en-US"/>
        </a:p>
      </dgm:t>
    </dgm:pt>
    <dgm:pt modelId="{106CFBFD-E680-4875-B54A-88850547F49A}">
      <dgm:prSet/>
      <dgm:spPr/>
      <dgm:t>
        <a:bodyPr/>
        <a:lstStyle/>
        <a:p>
          <a:r>
            <a:rPr lang="en-US"/>
            <a:t>Can only enroll in one program.</a:t>
          </a:r>
        </a:p>
      </dgm:t>
    </dgm:pt>
    <dgm:pt modelId="{E05FCA33-2B51-4DF4-AD1E-58B2E24ED3C7}" type="parTrans" cxnId="{0C5D4347-9E31-4962-918C-3F8A29051B9D}">
      <dgm:prSet/>
      <dgm:spPr/>
      <dgm:t>
        <a:bodyPr/>
        <a:lstStyle/>
        <a:p>
          <a:endParaRPr lang="en-US"/>
        </a:p>
      </dgm:t>
    </dgm:pt>
    <dgm:pt modelId="{32DEA1CE-D022-43E7-9010-3296C23FA99A}" type="sibTrans" cxnId="{0C5D4347-9E31-4962-918C-3F8A29051B9D}">
      <dgm:prSet/>
      <dgm:spPr/>
      <dgm:t>
        <a:bodyPr/>
        <a:lstStyle/>
        <a:p>
          <a:endParaRPr lang="en-US"/>
        </a:p>
      </dgm:t>
    </dgm:pt>
    <dgm:pt modelId="{B37B6F2D-5467-41D3-B71C-B2A6F0C193A7}">
      <dgm:prSet/>
      <dgm:spPr/>
      <dgm:t>
        <a:bodyPr/>
        <a:lstStyle/>
        <a:p>
          <a:r>
            <a:rPr lang="en-US"/>
            <a:t>Students whose charter school doesn’t offer Summer Boost, or who prefer Summer Rising, can apply to any Summer Rising site.</a:t>
          </a:r>
        </a:p>
      </dgm:t>
    </dgm:pt>
    <dgm:pt modelId="{CE674EDB-4CA6-4AAF-B8EF-E889520FAC1C}" type="parTrans" cxnId="{AEA5978A-8669-4F7F-8777-E1572A63A908}">
      <dgm:prSet/>
      <dgm:spPr/>
      <dgm:t>
        <a:bodyPr/>
        <a:lstStyle/>
        <a:p>
          <a:endParaRPr lang="en-US"/>
        </a:p>
      </dgm:t>
    </dgm:pt>
    <dgm:pt modelId="{24C1AA32-F1D8-4FCB-94AA-49ECC5FD19F9}" type="sibTrans" cxnId="{AEA5978A-8669-4F7F-8777-E1572A63A908}">
      <dgm:prSet/>
      <dgm:spPr/>
      <dgm:t>
        <a:bodyPr/>
        <a:lstStyle/>
        <a:p>
          <a:endParaRPr lang="en-US"/>
        </a:p>
      </dgm:t>
    </dgm:pt>
    <dgm:pt modelId="{1AD8F1C2-5D83-40F7-B241-E38DEA4C06DD}" type="pres">
      <dgm:prSet presAssocID="{C71AC943-01E9-408D-83EA-B97661182755}" presName="linear" presStyleCnt="0">
        <dgm:presLayoutVars>
          <dgm:animLvl val="lvl"/>
          <dgm:resizeHandles val="exact"/>
        </dgm:presLayoutVars>
      </dgm:prSet>
      <dgm:spPr/>
    </dgm:pt>
    <dgm:pt modelId="{A87BF618-403B-46BA-A8F2-12CD31953D8D}" type="pres">
      <dgm:prSet presAssocID="{0A010A52-7B6E-42F7-9EF0-D6FA7FBFF39A}" presName="parentText" presStyleLbl="node1" presStyleIdx="0" presStyleCnt="4">
        <dgm:presLayoutVars>
          <dgm:chMax val="0"/>
          <dgm:bulletEnabled val="1"/>
        </dgm:presLayoutVars>
      </dgm:prSet>
      <dgm:spPr/>
    </dgm:pt>
    <dgm:pt modelId="{A8CCE8D2-6FCE-467B-B6EB-8C2F947C61E3}" type="pres">
      <dgm:prSet presAssocID="{4A37801C-CBF0-4201-991E-676CC4585BD7}" presName="spacer" presStyleCnt="0"/>
      <dgm:spPr/>
    </dgm:pt>
    <dgm:pt modelId="{01AB8427-D2B1-49F5-98AB-E31ECE4FEED7}" type="pres">
      <dgm:prSet presAssocID="{421CD03E-B85C-4C80-8BBE-5C0F52B168AF}" presName="parentText" presStyleLbl="node1" presStyleIdx="1" presStyleCnt="4">
        <dgm:presLayoutVars>
          <dgm:chMax val="0"/>
          <dgm:bulletEnabled val="1"/>
        </dgm:presLayoutVars>
      </dgm:prSet>
      <dgm:spPr/>
    </dgm:pt>
    <dgm:pt modelId="{C2924DB2-0C70-4402-83A1-3F1A26536443}" type="pres">
      <dgm:prSet presAssocID="{1A3C1D45-0102-4A5A-AA06-D8455FE2078F}" presName="spacer" presStyleCnt="0"/>
      <dgm:spPr/>
    </dgm:pt>
    <dgm:pt modelId="{E6A20328-A5BC-44B3-B0BD-44504E1798DA}" type="pres">
      <dgm:prSet presAssocID="{106CFBFD-E680-4875-B54A-88850547F49A}" presName="parentText" presStyleLbl="node1" presStyleIdx="2" presStyleCnt="4">
        <dgm:presLayoutVars>
          <dgm:chMax val="0"/>
          <dgm:bulletEnabled val="1"/>
        </dgm:presLayoutVars>
      </dgm:prSet>
      <dgm:spPr/>
    </dgm:pt>
    <dgm:pt modelId="{986571D9-DA36-4B1A-BEF3-C397EC4FACC3}" type="pres">
      <dgm:prSet presAssocID="{32DEA1CE-D022-43E7-9010-3296C23FA99A}" presName="spacer" presStyleCnt="0"/>
      <dgm:spPr/>
    </dgm:pt>
    <dgm:pt modelId="{A5103D14-4EE0-40AA-BA70-B8FBEBB45F26}" type="pres">
      <dgm:prSet presAssocID="{B37B6F2D-5467-41D3-B71C-B2A6F0C193A7}" presName="parentText" presStyleLbl="node1" presStyleIdx="3" presStyleCnt="4">
        <dgm:presLayoutVars>
          <dgm:chMax val="0"/>
          <dgm:bulletEnabled val="1"/>
        </dgm:presLayoutVars>
      </dgm:prSet>
      <dgm:spPr/>
    </dgm:pt>
  </dgm:ptLst>
  <dgm:cxnLst>
    <dgm:cxn modelId="{15DC181F-5C17-4141-8773-82389305A673}" type="presOf" srcId="{106CFBFD-E680-4875-B54A-88850547F49A}" destId="{E6A20328-A5BC-44B3-B0BD-44504E1798DA}" srcOrd="0" destOrd="0" presId="urn:microsoft.com/office/officeart/2005/8/layout/vList2"/>
    <dgm:cxn modelId="{92766225-F8AF-4409-A09D-5D4E279E74CB}" type="presOf" srcId="{B37B6F2D-5467-41D3-B71C-B2A6F0C193A7}" destId="{A5103D14-4EE0-40AA-BA70-B8FBEBB45F26}" srcOrd="0" destOrd="0" presId="urn:microsoft.com/office/officeart/2005/8/layout/vList2"/>
    <dgm:cxn modelId="{11A04E3A-B9C9-4E74-A930-24A55E178B20}" type="presOf" srcId="{421CD03E-B85C-4C80-8BBE-5C0F52B168AF}" destId="{01AB8427-D2B1-49F5-98AB-E31ECE4FEED7}" srcOrd="0" destOrd="0" presId="urn:microsoft.com/office/officeart/2005/8/layout/vList2"/>
    <dgm:cxn modelId="{0C5D4347-9E31-4962-918C-3F8A29051B9D}" srcId="{C71AC943-01E9-408D-83EA-B97661182755}" destId="{106CFBFD-E680-4875-B54A-88850547F49A}" srcOrd="2" destOrd="0" parTransId="{E05FCA33-2B51-4DF4-AD1E-58B2E24ED3C7}" sibTransId="{32DEA1CE-D022-43E7-9010-3296C23FA99A}"/>
    <dgm:cxn modelId="{33D77259-41B7-48EF-9425-82B4B888B105}" srcId="{C71AC943-01E9-408D-83EA-B97661182755}" destId="{421CD03E-B85C-4C80-8BBE-5C0F52B168AF}" srcOrd="1" destOrd="0" parTransId="{9653CC83-0DDC-438A-A447-5D4F4AD2BDFF}" sibTransId="{1A3C1D45-0102-4A5A-AA06-D8455FE2078F}"/>
    <dgm:cxn modelId="{AEA5978A-8669-4F7F-8777-E1572A63A908}" srcId="{C71AC943-01E9-408D-83EA-B97661182755}" destId="{B37B6F2D-5467-41D3-B71C-B2A6F0C193A7}" srcOrd="3" destOrd="0" parTransId="{CE674EDB-4CA6-4AAF-B8EF-E889520FAC1C}" sibTransId="{24C1AA32-F1D8-4FCB-94AA-49ECC5FD19F9}"/>
    <dgm:cxn modelId="{C47BDA9C-628B-4192-B6EF-90C79962FC7E}" srcId="{C71AC943-01E9-408D-83EA-B97661182755}" destId="{0A010A52-7B6E-42F7-9EF0-D6FA7FBFF39A}" srcOrd="0" destOrd="0" parTransId="{A1A4B3B8-6FF3-4DA9-B4CB-26E470F5B7D4}" sibTransId="{4A37801C-CBF0-4201-991E-676CC4585BD7}"/>
    <dgm:cxn modelId="{F521CAAF-9177-4B77-AD7F-212C78D65AAA}" type="presOf" srcId="{C71AC943-01E9-408D-83EA-B97661182755}" destId="{1AD8F1C2-5D83-40F7-B241-E38DEA4C06DD}" srcOrd="0" destOrd="0" presId="urn:microsoft.com/office/officeart/2005/8/layout/vList2"/>
    <dgm:cxn modelId="{C22EDDCF-A9A7-4858-8D6A-6697650B9041}" type="presOf" srcId="{0A010A52-7B6E-42F7-9EF0-D6FA7FBFF39A}" destId="{A87BF618-403B-46BA-A8F2-12CD31953D8D}" srcOrd="0" destOrd="0" presId="urn:microsoft.com/office/officeart/2005/8/layout/vList2"/>
    <dgm:cxn modelId="{4CD88900-9D04-43AC-A398-94F87D8EE6A2}" type="presParOf" srcId="{1AD8F1C2-5D83-40F7-B241-E38DEA4C06DD}" destId="{A87BF618-403B-46BA-A8F2-12CD31953D8D}" srcOrd="0" destOrd="0" presId="urn:microsoft.com/office/officeart/2005/8/layout/vList2"/>
    <dgm:cxn modelId="{E19ADE0C-EE1F-4571-A4B0-785650BCD099}" type="presParOf" srcId="{1AD8F1C2-5D83-40F7-B241-E38DEA4C06DD}" destId="{A8CCE8D2-6FCE-467B-B6EB-8C2F947C61E3}" srcOrd="1" destOrd="0" presId="urn:microsoft.com/office/officeart/2005/8/layout/vList2"/>
    <dgm:cxn modelId="{903F973B-1F85-482E-8141-152BC7E7EE43}" type="presParOf" srcId="{1AD8F1C2-5D83-40F7-B241-E38DEA4C06DD}" destId="{01AB8427-D2B1-49F5-98AB-E31ECE4FEED7}" srcOrd="2" destOrd="0" presId="urn:microsoft.com/office/officeart/2005/8/layout/vList2"/>
    <dgm:cxn modelId="{E1002857-F3C0-4DFD-A55C-36B9CC178F97}" type="presParOf" srcId="{1AD8F1C2-5D83-40F7-B241-E38DEA4C06DD}" destId="{C2924DB2-0C70-4402-83A1-3F1A26536443}" srcOrd="3" destOrd="0" presId="urn:microsoft.com/office/officeart/2005/8/layout/vList2"/>
    <dgm:cxn modelId="{416E12E6-0B2D-4CB6-87C5-C19C0F85771F}" type="presParOf" srcId="{1AD8F1C2-5D83-40F7-B241-E38DEA4C06DD}" destId="{E6A20328-A5BC-44B3-B0BD-44504E1798DA}" srcOrd="4" destOrd="0" presId="urn:microsoft.com/office/officeart/2005/8/layout/vList2"/>
    <dgm:cxn modelId="{B71B5133-D5BA-4CCC-BB6B-BAD63A2D0353}" type="presParOf" srcId="{1AD8F1C2-5D83-40F7-B241-E38DEA4C06DD}" destId="{986571D9-DA36-4B1A-BEF3-C397EC4FACC3}" srcOrd="5" destOrd="0" presId="urn:microsoft.com/office/officeart/2005/8/layout/vList2"/>
    <dgm:cxn modelId="{02D049BA-F04E-4FD9-B3C5-A2FB9EDEBDBD}" type="presParOf" srcId="{1AD8F1C2-5D83-40F7-B241-E38DEA4C06DD}" destId="{A5103D14-4EE0-40AA-BA70-B8FBEBB45F2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694490-96AB-491D-8DC0-82F2C7B84FC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99B8A5D-E248-45D8-9D8B-BC47F7A4DC4C}">
      <dgm:prSet phldrT="[Text]" custT="1"/>
      <dgm:spPr/>
      <dgm:t>
        <a:bodyPr/>
        <a:lstStyle/>
        <a:p>
          <a:r>
            <a:rPr lang="en-US" sz="2400"/>
            <a:t>Start with the school</a:t>
          </a:r>
        </a:p>
      </dgm:t>
    </dgm:pt>
    <dgm:pt modelId="{E9DBCD0B-05DD-4ED1-A11D-DD337DADB910}" type="parTrans" cxnId="{6B791461-43D8-4D87-B5BE-0170A87B96E4}">
      <dgm:prSet/>
      <dgm:spPr/>
      <dgm:t>
        <a:bodyPr/>
        <a:lstStyle/>
        <a:p>
          <a:endParaRPr lang="en-US"/>
        </a:p>
      </dgm:t>
    </dgm:pt>
    <dgm:pt modelId="{9979EFEB-E1D2-4487-8CD8-5920468366A3}" type="sibTrans" cxnId="{6B791461-43D8-4D87-B5BE-0170A87B96E4}">
      <dgm:prSet/>
      <dgm:spPr/>
      <dgm:t>
        <a:bodyPr/>
        <a:lstStyle/>
        <a:p>
          <a:endParaRPr lang="en-US"/>
        </a:p>
      </dgm:t>
    </dgm:pt>
    <dgm:pt modelId="{4C2E1512-DCDA-48D3-AEBA-53795D51BFD0}">
      <dgm:prSet phldrT="[Text]"/>
      <dgm:spPr/>
      <dgm:t>
        <a:bodyPr/>
        <a:lstStyle/>
        <a:p>
          <a:r>
            <a:rPr lang="en-US">
              <a:solidFill>
                <a:schemeClr val="tx2"/>
              </a:solidFill>
            </a:rPr>
            <a:t>Parent Coordinator</a:t>
          </a:r>
        </a:p>
      </dgm:t>
    </dgm:pt>
    <dgm:pt modelId="{68D7A3E2-45BD-4421-BE2D-B7386CF8EAFD}" type="parTrans" cxnId="{A39D5F6E-CF3D-4A48-9375-43DAF7FD05D0}">
      <dgm:prSet/>
      <dgm:spPr/>
      <dgm:t>
        <a:bodyPr/>
        <a:lstStyle/>
        <a:p>
          <a:endParaRPr lang="en-US"/>
        </a:p>
      </dgm:t>
    </dgm:pt>
    <dgm:pt modelId="{8F13F680-D29F-4EF7-BFFB-2AA171FC822E}" type="sibTrans" cxnId="{A39D5F6E-CF3D-4A48-9375-43DAF7FD05D0}">
      <dgm:prSet/>
      <dgm:spPr/>
      <dgm:t>
        <a:bodyPr/>
        <a:lstStyle/>
        <a:p>
          <a:endParaRPr lang="en-US"/>
        </a:p>
      </dgm:t>
    </dgm:pt>
    <dgm:pt modelId="{B592CEFE-612E-4372-9672-49332C241C49}">
      <dgm:prSet phldrT="[Text]"/>
      <dgm:spPr/>
      <dgm:t>
        <a:bodyPr/>
        <a:lstStyle/>
        <a:p>
          <a:r>
            <a:rPr lang="en-US">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summer@schools.nyc.gov</a:t>
          </a:r>
          <a:r>
            <a:rPr lang="en-US">
              <a:solidFill>
                <a:schemeClr val="tx2"/>
              </a:solidFill>
            </a:rPr>
            <a:t>  </a:t>
          </a:r>
        </a:p>
      </dgm:t>
    </dgm:pt>
    <dgm:pt modelId="{027F7CF7-ACB4-4508-B884-2A1F7F92141C}" type="parTrans" cxnId="{316CA919-7687-4E4D-8014-36DFF638D661}">
      <dgm:prSet/>
      <dgm:spPr/>
      <dgm:t>
        <a:bodyPr/>
        <a:lstStyle/>
        <a:p>
          <a:endParaRPr lang="en-US"/>
        </a:p>
      </dgm:t>
    </dgm:pt>
    <dgm:pt modelId="{8BC53EC1-DF1A-4A59-BED7-DEA74A891151}" type="sibTrans" cxnId="{316CA919-7687-4E4D-8014-36DFF638D661}">
      <dgm:prSet/>
      <dgm:spPr/>
      <dgm:t>
        <a:bodyPr/>
        <a:lstStyle/>
        <a:p>
          <a:endParaRPr lang="en-US"/>
        </a:p>
      </dgm:t>
    </dgm:pt>
    <dgm:pt modelId="{CD12370D-E004-44EB-AEE4-52662208975E}">
      <dgm:prSet phldrT="[Text]" custT="1"/>
      <dgm:spPr/>
      <dgm:t>
        <a:bodyPr/>
        <a:lstStyle/>
        <a:p>
          <a:r>
            <a:rPr lang="en-US" sz="2400"/>
            <a:t>Contact </a:t>
          </a:r>
          <a:r>
            <a:rPr lang="en-US" sz="2400">
              <a:latin typeface="Gill Sans MT"/>
            </a:rPr>
            <a:t>AFC</a:t>
          </a:r>
          <a:endParaRPr lang="en-US" sz="2400"/>
        </a:p>
      </dgm:t>
    </dgm:pt>
    <dgm:pt modelId="{B3DD1E49-B180-4068-BF38-5DC7068557FA}" type="parTrans" cxnId="{41A19162-60EE-48A8-AB62-E0B1EC3B0BA9}">
      <dgm:prSet/>
      <dgm:spPr/>
      <dgm:t>
        <a:bodyPr/>
        <a:lstStyle/>
        <a:p>
          <a:endParaRPr lang="en-US"/>
        </a:p>
      </dgm:t>
    </dgm:pt>
    <dgm:pt modelId="{A551D87F-22B0-4C14-BC98-0982F3D8F5CE}" type="sibTrans" cxnId="{41A19162-60EE-48A8-AB62-E0B1EC3B0BA9}">
      <dgm:prSet/>
      <dgm:spPr/>
      <dgm:t>
        <a:bodyPr/>
        <a:lstStyle/>
        <a:p>
          <a:endParaRPr lang="en-US"/>
        </a:p>
      </dgm:t>
    </dgm:pt>
    <dgm:pt modelId="{85255610-14EE-4A0A-A1F0-3A2DCD05643E}">
      <dgm:prSet phldrT="[Text]"/>
      <dgm:spPr/>
      <dgm:t>
        <a:bodyPr/>
        <a:lstStyle/>
        <a:p>
          <a:r>
            <a:rPr lang="en-US">
              <a:solidFill>
                <a:schemeClr val="tx2"/>
              </a:solidFill>
            </a:rPr>
            <a:t>Principal</a:t>
          </a:r>
        </a:p>
      </dgm:t>
    </dgm:pt>
    <dgm:pt modelId="{D32232B4-5E3D-4B13-A92C-02470C9E72C6}" type="parTrans" cxnId="{DDD31348-4AFF-4956-936F-1DF7F23F2692}">
      <dgm:prSet/>
      <dgm:spPr/>
      <dgm:t>
        <a:bodyPr/>
        <a:lstStyle/>
        <a:p>
          <a:endParaRPr lang="en-US"/>
        </a:p>
      </dgm:t>
    </dgm:pt>
    <dgm:pt modelId="{670A8F11-E2FE-496E-A842-A018C09FF6C6}" type="sibTrans" cxnId="{DDD31348-4AFF-4956-936F-1DF7F23F2692}">
      <dgm:prSet/>
      <dgm:spPr/>
      <dgm:t>
        <a:bodyPr/>
        <a:lstStyle/>
        <a:p>
          <a:endParaRPr lang="en-US"/>
        </a:p>
      </dgm:t>
    </dgm:pt>
    <dgm:pt modelId="{76EE2BA9-BE03-43A0-9E25-CE67194383F8}">
      <dgm:prSet phldrT="[Text]"/>
      <dgm:spPr/>
      <dgm:t>
        <a:bodyPr/>
        <a:lstStyle/>
        <a:p>
          <a:r>
            <a:rPr lang="en-US">
              <a:solidFill>
                <a:schemeClr val="tx2"/>
              </a:solidFill>
            </a:rPr>
            <a:t>CBO Site Director</a:t>
          </a:r>
        </a:p>
      </dgm:t>
    </dgm:pt>
    <dgm:pt modelId="{A9498B76-1251-4B88-B8BA-069376C3ABCD}" type="parTrans" cxnId="{72E070B6-2472-4819-9D64-E7E886D548A2}">
      <dgm:prSet/>
      <dgm:spPr/>
      <dgm:t>
        <a:bodyPr/>
        <a:lstStyle/>
        <a:p>
          <a:endParaRPr lang="en-US"/>
        </a:p>
      </dgm:t>
    </dgm:pt>
    <dgm:pt modelId="{178FEEE0-7EE9-4007-959C-317F56AE35D1}" type="sibTrans" cxnId="{72E070B6-2472-4819-9D64-E7E886D548A2}">
      <dgm:prSet/>
      <dgm:spPr/>
      <dgm:t>
        <a:bodyPr/>
        <a:lstStyle/>
        <a:p>
          <a:endParaRPr lang="en-US"/>
        </a:p>
      </dgm:t>
    </dgm:pt>
    <dgm:pt modelId="{7A58C236-E6AC-4CD2-8C93-D848811D5B43}">
      <dgm:prSet phldrT="[Text]" custT="1"/>
      <dgm:spPr/>
      <dgm:t>
        <a:bodyPr/>
        <a:lstStyle/>
        <a:p>
          <a:r>
            <a:rPr lang="en-US" sz="2400"/>
            <a:t>Go up the chain at DOE</a:t>
          </a:r>
        </a:p>
      </dgm:t>
    </dgm:pt>
    <dgm:pt modelId="{E833AF74-50D2-49F7-9B62-9FEB3B0C0B19}" type="parTrans" cxnId="{67039996-891D-4435-8A10-A52B5E6A9F77}">
      <dgm:prSet/>
      <dgm:spPr/>
      <dgm:t>
        <a:bodyPr/>
        <a:lstStyle/>
        <a:p>
          <a:endParaRPr lang="en-US"/>
        </a:p>
      </dgm:t>
    </dgm:pt>
    <dgm:pt modelId="{3F7F9599-99FB-4FFA-9CCD-AED429CFF30B}" type="sibTrans" cxnId="{67039996-891D-4435-8A10-A52B5E6A9F77}">
      <dgm:prSet/>
      <dgm:spPr/>
      <dgm:t>
        <a:bodyPr/>
        <a:lstStyle/>
        <a:p>
          <a:endParaRPr lang="en-US"/>
        </a:p>
      </dgm:t>
    </dgm:pt>
    <dgm:pt modelId="{5F0FD79C-56B0-470A-A3F2-81B57EB2839A}">
      <dgm:prSet phldrT="[Text]"/>
      <dgm:spPr/>
      <dgm:t>
        <a:bodyPr/>
        <a:lstStyle/>
        <a:p>
          <a:r>
            <a:rPr lang="en-US">
              <a:solidFill>
                <a:schemeClr val="tx2"/>
              </a:solidFill>
            </a:rPr>
            <a:t>Superintendent’s Office</a:t>
          </a:r>
        </a:p>
      </dgm:t>
    </dgm:pt>
    <dgm:pt modelId="{3F133E0C-AA54-4088-9157-7EB6EA538CAF}" type="parTrans" cxnId="{2B2561D1-A612-449A-9E8D-C89F344DE9A6}">
      <dgm:prSet/>
      <dgm:spPr/>
      <dgm:t>
        <a:bodyPr/>
        <a:lstStyle/>
        <a:p>
          <a:endParaRPr lang="en-US"/>
        </a:p>
      </dgm:t>
    </dgm:pt>
    <dgm:pt modelId="{309FCBB9-17A5-41AD-8ED6-65B29B413C78}" type="sibTrans" cxnId="{2B2561D1-A612-449A-9E8D-C89F344DE9A6}">
      <dgm:prSet/>
      <dgm:spPr/>
      <dgm:t>
        <a:bodyPr/>
        <a:lstStyle/>
        <a:p>
          <a:endParaRPr lang="en-US"/>
        </a:p>
      </dgm:t>
    </dgm:pt>
    <dgm:pt modelId="{D0082A7D-2DBC-4443-9EF5-2158E8FCABB4}">
      <dgm:prSet phldrT="[Text]"/>
      <dgm:spPr/>
      <dgm:t>
        <a:bodyPr/>
        <a:lstStyle/>
        <a:p>
          <a:r>
            <a:rPr lang="en-US">
              <a:solidFill>
                <a:schemeClr val="tx2"/>
              </a:solidFill>
            </a:rPr>
            <a:t>Call us!</a:t>
          </a:r>
        </a:p>
      </dgm:t>
    </dgm:pt>
    <dgm:pt modelId="{ECAC2572-9B3B-43A5-892F-D2924BDAD7CC}" type="parTrans" cxnId="{7C55B0CA-51F9-4E36-92B6-AD9B1B7DC4D4}">
      <dgm:prSet/>
      <dgm:spPr/>
      <dgm:t>
        <a:bodyPr/>
        <a:lstStyle/>
        <a:p>
          <a:endParaRPr lang="en-US"/>
        </a:p>
      </dgm:t>
    </dgm:pt>
    <dgm:pt modelId="{EB4C9D23-634D-4B67-A32C-B9A624DFA89A}" type="sibTrans" cxnId="{7C55B0CA-51F9-4E36-92B6-AD9B1B7DC4D4}">
      <dgm:prSet/>
      <dgm:spPr/>
      <dgm:t>
        <a:bodyPr/>
        <a:lstStyle/>
        <a:p>
          <a:endParaRPr lang="en-US"/>
        </a:p>
      </dgm:t>
    </dgm:pt>
    <dgm:pt modelId="{8CA354E1-DC57-4139-BC60-A6C6E22BAFCD}">
      <dgm:prSet phldrT="[Text]"/>
      <dgm:spPr/>
      <dgm:t>
        <a:bodyPr/>
        <a:lstStyle/>
        <a:p>
          <a:r>
            <a:rPr lang="en-US">
              <a:solidFill>
                <a:schemeClr val="tx2"/>
              </a:solidFill>
            </a:rPr>
            <a:t>Email us: </a:t>
          </a:r>
          <a:r>
            <a:rPr lang="en-US">
              <a:solidFill>
                <a:schemeClr val="tx2"/>
              </a:solidFill>
              <a:latin typeface="Gill Sans MT"/>
            </a:rPr>
            <a:t>Info</a:t>
          </a:r>
          <a:r>
            <a:rPr lang="en-US">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@afcnyc.org</a:t>
          </a:r>
          <a:r>
            <a:rPr lang="en-US">
              <a:solidFill>
                <a:schemeClr val="tx2"/>
              </a:solidFill>
            </a:rPr>
            <a:t> </a:t>
          </a:r>
        </a:p>
      </dgm:t>
    </dgm:pt>
    <dgm:pt modelId="{24B5B0F8-6E1B-4C41-B188-77FA188EC31F}" type="parTrans" cxnId="{FAD4B9CC-EB14-4FAA-8369-8F8E602B23A4}">
      <dgm:prSet/>
      <dgm:spPr/>
      <dgm:t>
        <a:bodyPr/>
        <a:lstStyle/>
        <a:p>
          <a:endParaRPr lang="en-US"/>
        </a:p>
      </dgm:t>
    </dgm:pt>
    <dgm:pt modelId="{8BFD60F1-B566-42D7-858D-E086EBC1FD01}" type="sibTrans" cxnId="{FAD4B9CC-EB14-4FAA-8369-8F8E602B23A4}">
      <dgm:prSet/>
      <dgm:spPr/>
      <dgm:t>
        <a:bodyPr/>
        <a:lstStyle/>
        <a:p>
          <a:endParaRPr lang="en-US"/>
        </a:p>
      </dgm:t>
    </dgm:pt>
    <dgm:pt modelId="{6C871CBD-C035-4E36-8548-9E3F2215D0C3}" type="pres">
      <dgm:prSet presAssocID="{C3694490-96AB-491D-8DC0-82F2C7B84FCB}" presName="Name0" presStyleCnt="0">
        <dgm:presLayoutVars>
          <dgm:dir/>
          <dgm:animLvl val="lvl"/>
          <dgm:resizeHandles val="exact"/>
        </dgm:presLayoutVars>
      </dgm:prSet>
      <dgm:spPr/>
    </dgm:pt>
    <dgm:pt modelId="{E5F392FB-A6C1-4B6C-98A1-3943F7304CF6}" type="pres">
      <dgm:prSet presAssocID="{CD12370D-E004-44EB-AEE4-52662208975E}" presName="boxAndChildren" presStyleCnt="0"/>
      <dgm:spPr/>
    </dgm:pt>
    <dgm:pt modelId="{B129961A-102A-4592-9EC5-0E858EE883DF}" type="pres">
      <dgm:prSet presAssocID="{CD12370D-E004-44EB-AEE4-52662208975E}" presName="parentTextBox" presStyleLbl="node1" presStyleIdx="0" presStyleCnt="3"/>
      <dgm:spPr/>
    </dgm:pt>
    <dgm:pt modelId="{B6F13528-CEBD-4469-910E-CFC62E636746}" type="pres">
      <dgm:prSet presAssocID="{CD12370D-E004-44EB-AEE4-52662208975E}" presName="entireBox" presStyleLbl="node1" presStyleIdx="0" presStyleCnt="3"/>
      <dgm:spPr/>
    </dgm:pt>
    <dgm:pt modelId="{3500E34A-23EE-40CF-8A49-E7F75A82D1C8}" type="pres">
      <dgm:prSet presAssocID="{CD12370D-E004-44EB-AEE4-52662208975E}" presName="descendantBox" presStyleCnt="0"/>
      <dgm:spPr/>
    </dgm:pt>
    <dgm:pt modelId="{8F245A0B-8AD9-486C-8B8A-6A20AAC581F1}" type="pres">
      <dgm:prSet presAssocID="{D0082A7D-2DBC-4443-9EF5-2158E8FCABB4}" presName="childTextBox" presStyleLbl="fgAccFollowNode1" presStyleIdx="0" presStyleCnt="7">
        <dgm:presLayoutVars>
          <dgm:bulletEnabled val="1"/>
        </dgm:presLayoutVars>
      </dgm:prSet>
      <dgm:spPr/>
    </dgm:pt>
    <dgm:pt modelId="{CF060CEE-077D-4852-8D8B-69E707BADC54}" type="pres">
      <dgm:prSet presAssocID="{8CA354E1-DC57-4139-BC60-A6C6E22BAFCD}" presName="childTextBox" presStyleLbl="fgAccFollowNode1" presStyleIdx="1" presStyleCnt="7">
        <dgm:presLayoutVars>
          <dgm:bulletEnabled val="1"/>
        </dgm:presLayoutVars>
      </dgm:prSet>
      <dgm:spPr/>
    </dgm:pt>
    <dgm:pt modelId="{2A80F155-894E-4552-98D3-127C425B2110}" type="pres">
      <dgm:prSet presAssocID="{3F7F9599-99FB-4FFA-9CCD-AED429CFF30B}" presName="sp" presStyleCnt="0"/>
      <dgm:spPr/>
    </dgm:pt>
    <dgm:pt modelId="{84814D7D-35ED-4D48-A6EC-30A2B06C0819}" type="pres">
      <dgm:prSet presAssocID="{7A58C236-E6AC-4CD2-8C93-D848811D5B43}" presName="arrowAndChildren" presStyleCnt="0"/>
      <dgm:spPr/>
    </dgm:pt>
    <dgm:pt modelId="{3AD247A7-812B-4F70-AF35-24892CC501E6}" type="pres">
      <dgm:prSet presAssocID="{7A58C236-E6AC-4CD2-8C93-D848811D5B43}" presName="parentTextArrow" presStyleLbl="node1" presStyleIdx="0" presStyleCnt="3"/>
      <dgm:spPr/>
    </dgm:pt>
    <dgm:pt modelId="{A455701D-1F5A-4E69-A270-85D96FAA2D5C}" type="pres">
      <dgm:prSet presAssocID="{7A58C236-E6AC-4CD2-8C93-D848811D5B43}" presName="arrow" presStyleLbl="node1" presStyleIdx="1" presStyleCnt="3"/>
      <dgm:spPr/>
    </dgm:pt>
    <dgm:pt modelId="{3F617A71-2F8A-4CB1-9F74-31704E471158}" type="pres">
      <dgm:prSet presAssocID="{7A58C236-E6AC-4CD2-8C93-D848811D5B43}" presName="descendantArrow" presStyleCnt="0"/>
      <dgm:spPr/>
    </dgm:pt>
    <dgm:pt modelId="{5294D8E8-7348-4837-82AD-2C43557186D0}" type="pres">
      <dgm:prSet presAssocID="{B592CEFE-612E-4372-9672-49332C241C49}" presName="childTextArrow" presStyleLbl="fgAccFollowNode1" presStyleIdx="2" presStyleCnt="7">
        <dgm:presLayoutVars>
          <dgm:bulletEnabled val="1"/>
        </dgm:presLayoutVars>
      </dgm:prSet>
      <dgm:spPr/>
    </dgm:pt>
    <dgm:pt modelId="{4DB1F37F-6D03-4935-B0F8-07268E58089D}" type="pres">
      <dgm:prSet presAssocID="{5F0FD79C-56B0-470A-A3F2-81B57EB2839A}" presName="childTextArrow" presStyleLbl="fgAccFollowNode1" presStyleIdx="3" presStyleCnt="7">
        <dgm:presLayoutVars>
          <dgm:bulletEnabled val="1"/>
        </dgm:presLayoutVars>
      </dgm:prSet>
      <dgm:spPr/>
    </dgm:pt>
    <dgm:pt modelId="{35ADD33B-525C-44A4-B3C9-5CC740E37C60}" type="pres">
      <dgm:prSet presAssocID="{9979EFEB-E1D2-4487-8CD8-5920468366A3}" presName="sp" presStyleCnt="0"/>
      <dgm:spPr/>
    </dgm:pt>
    <dgm:pt modelId="{6A8494E6-BCC0-4B54-A9F1-020C4A3C54D6}" type="pres">
      <dgm:prSet presAssocID="{899B8A5D-E248-45D8-9D8B-BC47F7A4DC4C}" presName="arrowAndChildren" presStyleCnt="0"/>
      <dgm:spPr/>
    </dgm:pt>
    <dgm:pt modelId="{A9E15021-ECED-4DEA-B9D0-D44CEA322D9B}" type="pres">
      <dgm:prSet presAssocID="{899B8A5D-E248-45D8-9D8B-BC47F7A4DC4C}" presName="parentTextArrow" presStyleLbl="node1" presStyleIdx="1" presStyleCnt="3"/>
      <dgm:spPr/>
    </dgm:pt>
    <dgm:pt modelId="{D7BFAB3A-97BD-4C1B-AA70-ADE2DC04E468}" type="pres">
      <dgm:prSet presAssocID="{899B8A5D-E248-45D8-9D8B-BC47F7A4DC4C}" presName="arrow" presStyleLbl="node1" presStyleIdx="2" presStyleCnt="3"/>
      <dgm:spPr/>
    </dgm:pt>
    <dgm:pt modelId="{64850989-C25F-40D3-AA4A-1B5AB49B5930}" type="pres">
      <dgm:prSet presAssocID="{899B8A5D-E248-45D8-9D8B-BC47F7A4DC4C}" presName="descendantArrow" presStyleCnt="0"/>
      <dgm:spPr/>
    </dgm:pt>
    <dgm:pt modelId="{2821905E-81B0-4E65-8ADB-683C82B49535}" type="pres">
      <dgm:prSet presAssocID="{4C2E1512-DCDA-48D3-AEBA-53795D51BFD0}" presName="childTextArrow" presStyleLbl="fgAccFollowNode1" presStyleIdx="4" presStyleCnt="7">
        <dgm:presLayoutVars>
          <dgm:bulletEnabled val="1"/>
        </dgm:presLayoutVars>
      </dgm:prSet>
      <dgm:spPr/>
    </dgm:pt>
    <dgm:pt modelId="{C13BB97A-F906-483F-85BF-DAC2E457F8D8}" type="pres">
      <dgm:prSet presAssocID="{85255610-14EE-4A0A-A1F0-3A2DCD05643E}" presName="childTextArrow" presStyleLbl="fgAccFollowNode1" presStyleIdx="5" presStyleCnt="7">
        <dgm:presLayoutVars>
          <dgm:bulletEnabled val="1"/>
        </dgm:presLayoutVars>
      </dgm:prSet>
      <dgm:spPr/>
    </dgm:pt>
    <dgm:pt modelId="{1FB91B18-5257-49AA-8C10-C1549C794ADE}" type="pres">
      <dgm:prSet presAssocID="{76EE2BA9-BE03-43A0-9E25-CE67194383F8}" presName="childTextArrow" presStyleLbl="fgAccFollowNode1" presStyleIdx="6" presStyleCnt="7">
        <dgm:presLayoutVars>
          <dgm:bulletEnabled val="1"/>
        </dgm:presLayoutVars>
      </dgm:prSet>
      <dgm:spPr/>
    </dgm:pt>
  </dgm:ptLst>
  <dgm:cxnLst>
    <dgm:cxn modelId="{316CA919-7687-4E4D-8014-36DFF638D661}" srcId="{7A58C236-E6AC-4CD2-8C93-D848811D5B43}" destId="{B592CEFE-612E-4372-9672-49332C241C49}" srcOrd="0" destOrd="0" parTransId="{027F7CF7-ACB4-4508-B884-2A1F7F92141C}" sibTransId="{8BC53EC1-DF1A-4A59-BED7-DEA74A891151}"/>
    <dgm:cxn modelId="{5F0DFB23-1CCF-4757-BEEB-2E07885B9090}" type="presOf" srcId="{85255610-14EE-4A0A-A1F0-3A2DCD05643E}" destId="{C13BB97A-F906-483F-85BF-DAC2E457F8D8}" srcOrd="0" destOrd="0" presId="urn:microsoft.com/office/officeart/2005/8/layout/process4"/>
    <dgm:cxn modelId="{1498D226-8521-4151-8A62-2048B57459F0}" type="presOf" srcId="{D0082A7D-2DBC-4443-9EF5-2158E8FCABB4}" destId="{8F245A0B-8AD9-486C-8B8A-6A20AAC581F1}" srcOrd="0" destOrd="0" presId="urn:microsoft.com/office/officeart/2005/8/layout/process4"/>
    <dgm:cxn modelId="{6B791461-43D8-4D87-B5BE-0170A87B96E4}" srcId="{C3694490-96AB-491D-8DC0-82F2C7B84FCB}" destId="{899B8A5D-E248-45D8-9D8B-BC47F7A4DC4C}" srcOrd="0" destOrd="0" parTransId="{E9DBCD0B-05DD-4ED1-A11D-DD337DADB910}" sibTransId="{9979EFEB-E1D2-4487-8CD8-5920468366A3}"/>
    <dgm:cxn modelId="{41A19162-60EE-48A8-AB62-E0B1EC3B0BA9}" srcId="{C3694490-96AB-491D-8DC0-82F2C7B84FCB}" destId="{CD12370D-E004-44EB-AEE4-52662208975E}" srcOrd="2" destOrd="0" parTransId="{B3DD1E49-B180-4068-BF38-5DC7068557FA}" sibTransId="{A551D87F-22B0-4C14-BC98-0982F3D8F5CE}"/>
    <dgm:cxn modelId="{DDD31348-4AFF-4956-936F-1DF7F23F2692}" srcId="{899B8A5D-E248-45D8-9D8B-BC47F7A4DC4C}" destId="{85255610-14EE-4A0A-A1F0-3A2DCD05643E}" srcOrd="1" destOrd="0" parTransId="{D32232B4-5E3D-4B13-A92C-02470C9E72C6}" sibTransId="{670A8F11-E2FE-496E-A842-A018C09FF6C6}"/>
    <dgm:cxn modelId="{E67B8A4A-7B6B-4081-95D4-81C7BD0AFD52}" type="presOf" srcId="{76EE2BA9-BE03-43A0-9E25-CE67194383F8}" destId="{1FB91B18-5257-49AA-8C10-C1549C794ADE}" srcOrd="0" destOrd="0" presId="urn:microsoft.com/office/officeart/2005/8/layout/process4"/>
    <dgm:cxn modelId="{A39D5F6E-CF3D-4A48-9375-43DAF7FD05D0}" srcId="{899B8A5D-E248-45D8-9D8B-BC47F7A4DC4C}" destId="{4C2E1512-DCDA-48D3-AEBA-53795D51BFD0}" srcOrd="0" destOrd="0" parTransId="{68D7A3E2-45BD-4421-BE2D-B7386CF8EAFD}" sibTransId="{8F13F680-D29F-4EF7-BFFB-2AA171FC822E}"/>
    <dgm:cxn modelId="{3FFCC958-68EC-4072-8162-FED28FAC3178}" type="presOf" srcId="{CD12370D-E004-44EB-AEE4-52662208975E}" destId="{B6F13528-CEBD-4469-910E-CFC62E636746}" srcOrd="1" destOrd="0" presId="urn:microsoft.com/office/officeart/2005/8/layout/process4"/>
    <dgm:cxn modelId="{957FF080-005D-4DF6-A8C3-691384E65C68}" type="presOf" srcId="{8CA354E1-DC57-4139-BC60-A6C6E22BAFCD}" destId="{CF060CEE-077D-4852-8D8B-69E707BADC54}" srcOrd="0" destOrd="0" presId="urn:microsoft.com/office/officeart/2005/8/layout/process4"/>
    <dgm:cxn modelId="{51407E8C-49FC-4D7C-B857-438961FA6289}" type="presOf" srcId="{5F0FD79C-56B0-470A-A3F2-81B57EB2839A}" destId="{4DB1F37F-6D03-4935-B0F8-07268E58089D}" srcOrd="0" destOrd="0" presId="urn:microsoft.com/office/officeart/2005/8/layout/process4"/>
    <dgm:cxn modelId="{67039996-891D-4435-8A10-A52B5E6A9F77}" srcId="{C3694490-96AB-491D-8DC0-82F2C7B84FCB}" destId="{7A58C236-E6AC-4CD2-8C93-D848811D5B43}" srcOrd="1" destOrd="0" parTransId="{E833AF74-50D2-49F7-9B62-9FEB3B0C0B19}" sibTransId="{3F7F9599-99FB-4FFA-9CCD-AED429CFF30B}"/>
    <dgm:cxn modelId="{4D97E796-DE87-4F38-8F72-CBCBAFDD757F}" type="presOf" srcId="{4C2E1512-DCDA-48D3-AEBA-53795D51BFD0}" destId="{2821905E-81B0-4E65-8ADB-683C82B49535}" srcOrd="0" destOrd="0" presId="urn:microsoft.com/office/officeart/2005/8/layout/process4"/>
    <dgm:cxn modelId="{FAAC1FA8-1812-4117-A24E-913AAC3F9B97}" type="presOf" srcId="{899B8A5D-E248-45D8-9D8B-BC47F7A4DC4C}" destId="{D7BFAB3A-97BD-4C1B-AA70-ADE2DC04E468}" srcOrd="1" destOrd="0" presId="urn:microsoft.com/office/officeart/2005/8/layout/process4"/>
    <dgm:cxn modelId="{72E070B6-2472-4819-9D64-E7E886D548A2}" srcId="{899B8A5D-E248-45D8-9D8B-BC47F7A4DC4C}" destId="{76EE2BA9-BE03-43A0-9E25-CE67194383F8}" srcOrd="2" destOrd="0" parTransId="{A9498B76-1251-4B88-B8BA-069376C3ABCD}" sibTransId="{178FEEE0-7EE9-4007-959C-317F56AE35D1}"/>
    <dgm:cxn modelId="{B067B6BB-15F2-4C2F-AB1F-ACE7862973E6}" type="presOf" srcId="{CD12370D-E004-44EB-AEE4-52662208975E}" destId="{B129961A-102A-4592-9EC5-0E858EE883DF}" srcOrd="0" destOrd="0" presId="urn:microsoft.com/office/officeart/2005/8/layout/process4"/>
    <dgm:cxn modelId="{C6C4BFC9-A27A-43B9-BC23-040C6C16EE87}" type="presOf" srcId="{899B8A5D-E248-45D8-9D8B-BC47F7A4DC4C}" destId="{A9E15021-ECED-4DEA-B9D0-D44CEA322D9B}" srcOrd="0" destOrd="0" presId="urn:microsoft.com/office/officeart/2005/8/layout/process4"/>
    <dgm:cxn modelId="{7C55B0CA-51F9-4E36-92B6-AD9B1B7DC4D4}" srcId="{CD12370D-E004-44EB-AEE4-52662208975E}" destId="{D0082A7D-2DBC-4443-9EF5-2158E8FCABB4}" srcOrd="0" destOrd="0" parTransId="{ECAC2572-9B3B-43A5-892F-D2924BDAD7CC}" sibTransId="{EB4C9D23-634D-4B67-A32C-B9A624DFA89A}"/>
    <dgm:cxn modelId="{FAD4B9CC-EB14-4FAA-8369-8F8E602B23A4}" srcId="{CD12370D-E004-44EB-AEE4-52662208975E}" destId="{8CA354E1-DC57-4139-BC60-A6C6E22BAFCD}" srcOrd="1" destOrd="0" parTransId="{24B5B0F8-6E1B-4C41-B188-77FA188EC31F}" sibTransId="{8BFD60F1-B566-42D7-858D-E086EBC1FD01}"/>
    <dgm:cxn modelId="{2B2561D1-A612-449A-9E8D-C89F344DE9A6}" srcId="{7A58C236-E6AC-4CD2-8C93-D848811D5B43}" destId="{5F0FD79C-56B0-470A-A3F2-81B57EB2839A}" srcOrd="1" destOrd="0" parTransId="{3F133E0C-AA54-4088-9157-7EB6EA538CAF}" sibTransId="{309FCBB9-17A5-41AD-8ED6-65B29B413C78}"/>
    <dgm:cxn modelId="{B9B1F3D8-D224-41EA-8662-0CAC5ABD4F9F}" type="presOf" srcId="{C3694490-96AB-491D-8DC0-82F2C7B84FCB}" destId="{6C871CBD-C035-4E36-8548-9E3F2215D0C3}" srcOrd="0" destOrd="0" presId="urn:microsoft.com/office/officeart/2005/8/layout/process4"/>
    <dgm:cxn modelId="{330D83DE-6C6D-4214-8458-6A7068005BA2}" type="presOf" srcId="{B592CEFE-612E-4372-9672-49332C241C49}" destId="{5294D8E8-7348-4837-82AD-2C43557186D0}" srcOrd="0" destOrd="0" presId="urn:microsoft.com/office/officeart/2005/8/layout/process4"/>
    <dgm:cxn modelId="{3F48ABEA-0394-4740-A6B3-1C83D34693A3}" type="presOf" srcId="{7A58C236-E6AC-4CD2-8C93-D848811D5B43}" destId="{A455701D-1F5A-4E69-A270-85D96FAA2D5C}" srcOrd="1" destOrd="0" presId="urn:microsoft.com/office/officeart/2005/8/layout/process4"/>
    <dgm:cxn modelId="{DCEDB3F3-1BDF-40F2-AF5A-643BCCB02E09}" type="presOf" srcId="{7A58C236-E6AC-4CD2-8C93-D848811D5B43}" destId="{3AD247A7-812B-4F70-AF35-24892CC501E6}" srcOrd="0" destOrd="0" presId="urn:microsoft.com/office/officeart/2005/8/layout/process4"/>
    <dgm:cxn modelId="{D6890473-CC60-472B-BF13-2DC3B9017EB3}" type="presParOf" srcId="{6C871CBD-C035-4E36-8548-9E3F2215D0C3}" destId="{E5F392FB-A6C1-4B6C-98A1-3943F7304CF6}" srcOrd="0" destOrd="0" presId="urn:microsoft.com/office/officeart/2005/8/layout/process4"/>
    <dgm:cxn modelId="{C1E81F49-26DF-4BFB-901B-6B9E2C42D218}" type="presParOf" srcId="{E5F392FB-A6C1-4B6C-98A1-3943F7304CF6}" destId="{B129961A-102A-4592-9EC5-0E858EE883DF}" srcOrd="0" destOrd="0" presId="urn:microsoft.com/office/officeart/2005/8/layout/process4"/>
    <dgm:cxn modelId="{720BC829-1E9A-4E43-842A-BF4F3F054484}" type="presParOf" srcId="{E5F392FB-A6C1-4B6C-98A1-3943F7304CF6}" destId="{B6F13528-CEBD-4469-910E-CFC62E636746}" srcOrd="1" destOrd="0" presId="urn:microsoft.com/office/officeart/2005/8/layout/process4"/>
    <dgm:cxn modelId="{00460F67-8427-4F57-9D3C-9CADCADCB073}" type="presParOf" srcId="{E5F392FB-A6C1-4B6C-98A1-3943F7304CF6}" destId="{3500E34A-23EE-40CF-8A49-E7F75A82D1C8}" srcOrd="2" destOrd="0" presId="urn:microsoft.com/office/officeart/2005/8/layout/process4"/>
    <dgm:cxn modelId="{FA9B1E75-B3E4-4140-92BE-4F2EF67E349F}" type="presParOf" srcId="{3500E34A-23EE-40CF-8A49-E7F75A82D1C8}" destId="{8F245A0B-8AD9-486C-8B8A-6A20AAC581F1}" srcOrd="0" destOrd="0" presId="urn:microsoft.com/office/officeart/2005/8/layout/process4"/>
    <dgm:cxn modelId="{56DA6670-181A-492D-8969-3613E6B612B7}" type="presParOf" srcId="{3500E34A-23EE-40CF-8A49-E7F75A82D1C8}" destId="{CF060CEE-077D-4852-8D8B-69E707BADC54}" srcOrd="1" destOrd="0" presId="urn:microsoft.com/office/officeart/2005/8/layout/process4"/>
    <dgm:cxn modelId="{2ADA5626-01F8-46FD-B6E4-77D2D0FF7646}" type="presParOf" srcId="{6C871CBD-C035-4E36-8548-9E3F2215D0C3}" destId="{2A80F155-894E-4552-98D3-127C425B2110}" srcOrd="1" destOrd="0" presId="urn:microsoft.com/office/officeart/2005/8/layout/process4"/>
    <dgm:cxn modelId="{6BD48265-92E8-4B28-9902-6A9CBAB62BC8}" type="presParOf" srcId="{6C871CBD-C035-4E36-8548-9E3F2215D0C3}" destId="{84814D7D-35ED-4D48-A6EC-30A2B06C0819}" srcOrd="2" destOrd="0" presId="urn:microsoft.com/office/officeart/2005/8/layout/process4"/>
    <dgm:cxn modelId="{FE3C6961-AC2C-4497-8673-B9D633C3CC1C}" type="presParOf" srcId="{84814D7D-35ED-4D48-A6EC-30A2B06C0819}" destId="{3AD247A7-812B-4F70-AF35-24892CC501E6}" srcOrd="0" destOrd="0" presId="urn:microsoft.com/office/officeart/2005/8/layout/process4"/>
    <dgm:cxn modelId="{F1646780-A408-4478-BC66-4884B09770E5}" type="presParOf" srcId="{84814D7D-35ED-4D48-A6EC-30A2B06C0819}" destId="{A455701D-1F5A-4E69-A270-85D96FAA2D5C}" srcOrd="1" destOrd="0" presId="urn:microsoft.com/office/officeart/2005/8/layout/process4"/>
    <dgm:cxn modelId="{07100330-061D-4025-8CCF-1636B395255E}" type="presParOf" srcId="{84814D7D-35ED-4D48-A6EC-30A2B06C0819}" destId="{3F617A71-2F8A-4CB1-9F74-31704E471158}" srcOrd="2" destOrd="0" presId="urn:microsoft.com/office/officeart/2005/8/layout/process4"/>
    <dgm:cxn modelId="{F21809E4-D5B5-4AE1-82B8-697E635C0AF8}" type="presParOf" srcId="{3F617A71-2F8A-4CB1-9F74-31704E471158}" destId="{5294D8E8-7348-4837-82AD-2C43557186D0}" srcOrd="0" destOrd="0" presId="urn:microsoft.com/office/officeart/2005/8/layout/process4"/>
    <dgm:cxn modelId="{A115DACC-BA1C-4507-A422-651679ACF4DD}" type="presParOf" srcId="{3F617A71-2F8A-4CB1-9F74-31704E471158}" destId="{4DB1F37F-6D03-4935-B0F8-07268E58089D}" srcOrd="1" destOrd="0" presId="urn:microsoft.com/office/officeart/2005/8/layout/process4"/>
    <dgm:cxn modelId="{D3205012-1F58-414E-894B-C9873C8C4FA3}" type="presParOf" srcId="{6C871CBD-C035-4E36-8548-9E3F2215D0C3}" destId="{35ADD33B-525C-44A4-B3C9-5CC740E37C60}" srcOrd="3" destOrd="0" presId="urn:microsoft.com/office/officeart/2005/8/layout/process4"/>
    <dgm:cxn modelId="{2701DB6E-4238-402D-BD50-9A084C753D6E}" type="presParOf" srcId="{6C871CBD-C035-4E36-8548-9E3F2215D0C3}" destId="{6A8494E6-BCC0-4B54-A9F1-020C4A3C54D6}" srcOrd="4" destOrd="0" presId="urn:microsoft.com/office/officeart/2005/8/layout/process4"/>
    <dgm:cxn modelId="{0DED6905-FB64-48AA-86F0-D7451F950162}" type="presParOf" srcId="{6A8494E6-BCC0-4B54-A9F1-020C4A3C54D6}" destId="{A9E15021-ECED-4DEA-B9D0-D44CEA322D9B}" srcOrd="0" destOrd="0" presId="urn:microsoft.com/office/officeart/2005/8/layout/process4"/>
    <dgm:cxn modelId="{38E68872-C0F5-4812-8359-FF08466F5E2B}" type="presParOf" srcId="{6A8494E6-BCC0-4B54-A9F1-020C4A3C54D6}" destId="{D7BFAB3A-97BD-4C1B-AA70-ADE2DC04E468}" srcOrd="1" destOrd="0" presId="urn:microsoft.com/office/officeart/2005/8/layout/process4"/>
    <dgm:cxn modelId="{FF0DAF93-6F28-4642-A307-AE4B3ADACA2D}" type="presParOf" srcId="{6A8494E6-BCC0-4B54-A9F1-020C4A3C54D6}" destId="{64850989-C25F-40D3-AA4A-1B5AB49B5930}" srcOrd="2" destOrd="0" presId="urn:microsoft.com/office/officeart/2005/8/layout/process4"/>
    <dgm:cxn modelId="{1008DE28-A485-41F7-A9F0-D856AAAAA6D0}" type="presParOf" srcId="{64850989-C25F-40D3-AA4A-1B5AB49B5930}" destId="{2821905E-81B0-4E65-8ADB-683C82B49535}" srcOrd="0" destOrd="0" presId="urn:microsoft.com/office/officeart/2005/8/layout/process4"/>
    <dgm:cxn modelId="{F2FDD3C0-37FE-4C49-8C55-40DC2527E16E}" type="presParOf" srcId="{64850989-C25F-40D3-AA4A-1B5AB49B5930}" destId="{C13BB97A-F906-483F-85BF-DAC2E457F8D8}" srcOrd="1" destOrd="0" presId="urn:microsoft.com/office/officeart/2005/8/layout/process4"/>
    <dgm:cxn modelId="{992B14A8-EDFF-4016-8C5A-CAC5BA932BCC}" type="presParOf" srcId="{64850989-C25F-40D3-AA4A-1B5AB49B5930}" destId="{1FB91B18-5257-49AA-8C10-C1549C794AD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2040C-CEF3-47F3-9141-68567C29475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5C0B425-FB29-4FF7-9B84-9E2510D8B217}">
      <dgm:prSet phldrT="[Text]"/>
      <dgm:spPr/>
      <dgm:t>
        <a:bodyPr/>
        <a:lstStyle/>
        <a:p>
          <a:r>
            <a:rPr lang="en-US">
              <a:latin typeface="Gill Sans MT"/>
            </a:rPr>
            <a:t>K-8</a:t>
          </a:r>
          <a:endParaRPr lang="en-US"/>
        </a:p>
      </dgm:t>
    </dgm:pt>
    <dgm:pt modelId="{E3A5AA36-752C-434B-9CAA-25A6D24FD74C}" type="parTrans" cxnId="{C95274DA-32C5-47C2-9B10-EBB4FDFD02FC}">
      <dgm:prSet/>
      <dgm:spPr/>
      <dgm:t>
        <a:bodyPr/>
        <a:lstStyle/>
        <a:p>
          <a:endParaRPr lang="en-US"/>
        </a:p>
      </dgm:t>
    </dgm:pt>
    <dgm:pt modelId="{38BCE005-7481-4EEC-88CE-835A9B1E9562}" type="sibTrans" cxnId="{C95274DA-32C5-47C2-9B10-EBB4FDFD02FC}">
      <dgm:prSet/>
      <dgm:spPr/>
      <dgm:t>
        <a:bodyPr/>
        <a:lstStyle/>
        <a:p>
          <a:endParaRPr lang="en-US"/>
        </a:p>
      </dgm:t>
    </dgm:pt>
    <dgm:pt modelId="{2E071315-0885-49D5-A2D7-2A3A1FAE4904}">
      <dgm:prSet phldrT="[Text]"/>
      <dgm:spPr/>
      <dgm:t>
        <a:bodyPr/>
        <a:lstStyle/>
        <a:p>
          <a:r>
            <a:rPr lang="en-US" baseline="0">
              <a:solidFill>
                <a:schemeClr val="tx2"/>
              </a:solidFill>
            </a:rPr>
            <a:t>ESY/D75</a:t>
          </a:r>
        </a:p>
      </dgm:t>
    </dgm:pt>
    <dgm:pt modelId="{8E3CC75A-9F74-4A50-AC4B-7F52D08568E2}" type="parTrans" cxnId="{0365F1CA-2C08-41EB-B7EE-F3E9C4583B2B}">
      <dgm:prSet/>
      <dgm:spPr/>
      <dgm:t>
        <a:bodyPr/>
        <a:lstStyle/>
        <a:p>
          <a:endParaRPr lang="en-US"/>
        </a:p>
      </dgm:t>
    </dgm:pt>
    <dgm:pt modelId="{1319A1AF-3A3A-439F-B941-8F764CF6DE22}" type="sibTrans" cxnId="{0365F1CA-2C08-41EB-B7EE-F3E9C4583B2B}">
      <dgm:prSet/>
      <dgm:spPr/>
      <dgm:t>
        <a:bodyPr/>
        <a:lstStyle/>
        <a:p>
          <a:endParaRPr lang="en-US"/>
        </a:p>
      </dgm:t>
    </dgm:pt>
    <dgm:pt modelId="{A717995D-7DB1-46EC-9252-B3C40D09B7D3}">
      <dgm:prSet phldrT="[Text]"/>
      <dgm:spPr/>
      <dgm:t>
        <a:bodyPr/>
        <a:lstStyle/>
        <a:p>
          <a:pPr rtl="0"/>
          <a:r>
            <a:rPr lang="en-US" baseline="0">
              <a:solidFill>
                <a:schemeClr val="tx2"/>
              </a:solidFill>
              <a:latin typeface="Gill Sans MT"/>
            </a:rPr>
            <a:t>Summer Rising: General</a:t>
          </a:r>
          <a:r>
            <a:rPr lang="en-US" baseline="0">
              <a:solidFill>
                <a:schemeClr val="tx2"/>
              </a:solidFill>
            </a:rPr>
            <a:t> program</a:t>
          </a:r>
        </a:p>
      </dgm:t>
    </dgm:pt>
    <dgm:pt modelId="{F1D25C54-18F3-4B09-AF3C-476D839814CE}" type="parTrans" cxnId="{94111580-F53C-4CC4-A421-E785D68E0C99}">
      <dgm:prSet/>
      <dgm:spPr/>
      <dgm:t>
        <a:bodyPr/>
        <a:lstStyle/>
        <a:p>
          <a:endParaRPr lang="en-US"/>
        </a:p>
      </dgm:t>
    </dgm:pt>
    <dgm:pt modelId="{BFD3B7D5-1448-4E91-9232-3C0951FD9A5F}" type="sibTrans" cxnId="{94111580-F53C-4CC4-A421-E785D68E0C99}">
      <dgm:prSet/>
      <dgm:spPr/>
      <dgm:t>
        <a:bodyPr/>
        <a:lstStyle/>
        <a:p>
          <a:endParaRPr lang="en-US"/>
        </a:p>
      </dgm:t>
    </dgm:pt>
    <dgm:pt modelId="{47CCADAB-DB96-4620-A19C-896743E20882}">
      <dgm:prSet phldrT="[Text]"/>
      <dgm:spPr/>
      <dgm:t>
        <a:bodyPr/>
        <a:lstStyle/>
        <a:p>
          <a:r>
            <a:rPr lang="en-US" baseline="0">
              <a:solidFill>
                <a:schemeClr val="tx2"/>
              </a:solidFill>
            </a:rPr>
            <a:t>Summer School (PID)</a:t>
          </a:r>
        </a:p>
      </dgm:t>
    </dgm:pt>
    <dgm:pt modelId="{5B20E6DA-0106-4994-B9A5-0CEDA6C33FAD}" type="parTrans" cxnId="{B0CB2F85-85DF-4A7C-9769-C1C6379A90C1}">
      <dgm:prSet/>
      <dgm:spPr/>
      <dgm:t>
        <a:bodyPr/>
        <a:lstStyle/>
        <a:p>
          <a:endParaRPr lang="en-US"/>
        </a:p>
      </dgm:t>
    </dgm:pt>
    <dgm:pt modelId="{75A773B5-670C-40B7-B1F9-646BFE487639}" type="sibTrans" cxnId="{B0CB2F85-85DF-4A7C-9769-C1C6379A90C1}">
      <dgm:prSet/>
      <dgm:spPr/>
      <dgm:t>
        <a:bodyPr/>
        <a:lstStyle/>
        <a:p>
          <a:endParaRPr lang="en-US"/>
        </a:p>
      </dgm:t>
    </dgm:pt>
    <dgm:pt modelId="{8337E3E5-4288-45DA-8F2D-34847158A6CC}">
      <dgm:prSet phldr="0"/>
      <dgm:spPr/>
      <dgm:t>
        <a:bodyPr/>
        <a:lstStyle/>
        <a:p>
          <a:pPr rtl="0"/>
          <a:r>
            <a:rPr lang="en-US" baseline="0">
              <a:latin typeface="Gill Sans MT"/>
            </a:rPr>
            <a:t>+Summer Rising</a:t>
          </a:r>
        </a:p>
      </dgm:t>
    </dgm:pt>
    <dgm:pt modelId="{F0950B04-1D5E-443F-927F-044357CCA901}" type="parTrans" cxnId="{1DC64E07-52E5-4254-9A1C-009622EEB7ED}">
      <dgm:prSet/>
      <dgm:spPr/>
    </dgm:pt>
    <dgm:pt modelId="{9D8D5A2E-725E-4515-AB2D-A9AD4A18928E}" type="sibTrans" cxnId="{1DC64E07-52E5-4254-9A1C-009622EEB7ED}">
      <dgm:prSet/>
      <dgm:spPr/>
    </dgm:pt>
    <dgm:pt modelId="{6CF3B33E-ACBC-4319-AB54-BB7524BC0070}">
      <dgm:prSet phldr="0"/>
      <dgm:spPr/>
      <dgm:t>
        <a:bodyPr/>
        <a:lstStyle/>
        <a:p>
          <a:pPr rtl="0"/>
          <a:r>
            <a:rPr lang="en-US" baseline="0">
              <a:latin typeface="Gill Sans MT"/>
            </a:rPr>
            <a:t>+Summer Rising</a:t>
          </a:r>
        </a:p>
      </dgm:t>
    </dgm:pt>
    <dgm:pt modelId="{230240C0-897A-40D9-AE90-9D3F6A279A46}" type="parTrans" cxnId="{FEBCCE51-2D26-4864-81E4-E294E2EE1C55}">
      <dgm:prSet/>
      <dgm:spPr/>
    </dgm:pt>
    <dgm:pt modelId="{B4E0BEE6-E0FF-4C99-A0DB-1FB829962E5A}" type="sibTrans" cxnId="{FEBCCE51-2D26-4864-81E4-E294E2EE1C55}">
      <dgm:prSet/>
      <dgm:spPr/>
    </dgm:pt>
    <dgm:pt modelId="{D6A3D682-B50A-4DD8-A16C-A065A78E6CCB}" type="pres">
      <dgm:prSet presAssocID="{0FB2040C-CEF3-47F3-9141-68567C294756}" presName="linear" presStyleCnt="0">
        <dgm:presLayoutVars>
          <dgm:dir/>
          <dgm:animLvl val="lvl"/>
          <dgm:resizeHandles val="exact"/>
        </dgm:presLayoutVars>
      </dgm:prSet>
      <dgm:spPr/>
    </dgm:pt>
    <dgm:pt modelId="{623B98E4-C331-4702-AD78-12F535E02DF1}" type="pres">
      <dgm:prSet presAssocID="{35C0B425-FB29-4FF7-9B84-9E2510D8B217}" presName="parentLin" presStyleCnt="0"/>
      <dgm:spPr/>
    </dgm:pt>
    <dgm:pt modelId="{6EA38D8C-D3C7-4620-A541-D8E8DEA915B7}" type="pres">
      <dgm:prSet presAssocID="{35C0B425-FB29-4FF7-9B84-9E2510D8B217}" presName="parentLeftMargin" presStyleLbl="node1" presStyleIdx="0" presStyleCnt="1"/>
      <dgm:spPr/>
    </dgm:pt>
    <dgm:pt modelId="{7AE7D590-6DC0-4226-8354-3107AD70B070}" type="pres">
      <dgm:prSet presAssocID="{35C0B425-FB29-4FF7-9B84-9E2510D8B217}" presName="parentText" presStyleLbl="node1" presStyleIdx="0" presStyleCnt="1" custScaleX="125648">
        <dgm:presLayoutVars>
          <dgm:chMax val="0"/>
          <dgm:bulletEnabled val="1"/>
        </dgm:presLayoutVars>
      </dgm:prSet>
      <dgm:spPr/>
    </dgm:pt>
    <dgm:pt modelId="{557E4EC1-4AC9-42A1-B546-99A0FF69B6A9}" type="pres">
      <dgm:prSet presAssocID="{35C0B425-FB29-4FF7-9B84-9E2510D8B217}" presName="negativeSpace" presStyleCnt="0"/>
      <dgm:spPr/>
    </dgm:pt>
    <dgm:pt modelId="{2596EDE7-E5DF-45E7-B90B-1F78753ABDE2}" type="pres">
      <dgm:prSet presAssocID="{35C0B425-FB29-4FF7-9B84-9E2510D8B217}" presName="childText" presStyleLbl="conFgAcc1" presStyleIdx="0" presStyleCnt="1">
        <dgm:presLayoutVars>
          <dgm:bulletEnabled val="1"/>
        </dgm:presLayoutVars>
      </dgm:prSet>
      <dgm:spPr/>
    </dgm:pt>
  </dgm:ptLst>
  <dgm:cxnLst>
    <dgm:cxn modelId="{1DC64E07-52E5-4254-9A1C-009622EEB7ED}" srcId="{47CCADAB-DB96-4620-A19C-896743E20882}" destId="{8337E3E5-4288-45DA-8F2D-34847158A6CC}" srcOrd="0" destOrd="0" parTransId="{F0950B04-1D5E-443F-927F-044357CCA901}" sibTransId="{9D8D5A2E-725E-4515-AB2D-A9AD4A18928E}"/>
    <dgm:cxn modelId="{F6547F0E-6D83-4F4D-8D37-5731DCA359DE}" type="presOf" srcId="{8337E3E5-4288-45DA-8F2D-34847158A6CC}" destId="{2596EDE7-E5DF-45E7-B90B-1F78753ABDE2}" srcOrd="0" destOrd="2" presId="urn:microsoft.com/office/officeart/2005/8/layout/list1"/>
    <dgm:cxn modelId="{947F783E-88CE-4FB7-9280-F134C4EE6081}" type="presOf" srcId="{2E071315-0885-49D5-A2D7-2A3A1FAE4904}" destId="{2596EDE7-E5DF-45E7-B90B-1F78753ABDE2}" srcOrd="0" destOrd="3" presId="urn:microsoft.com/office/officeart/2005/8/layout/list1"/>
    <dgm:cxn modelId="{FCC3BB5C-8FD1-4378-B241-D9DA05B155E3}" type="presOf" srcId="{35C0B425-FB29-4FF7-9B84-9E2510D8B217}" destId="{6EA38D8C-D3C7-4620-A541-D8E8DEA915B7}" srcOrd="0" destOrd="0" presId="urn:microsoft.com/office/officeart/2005/8/layout/list1"/>
    <dgm:cxn modelId="{FEBCCE51-2D26-4864-81E4-E294E2EE1C55}" srcId="{2E071315-0885-49D5-A2D7-2A3A1FAE4904}" destId="{6CF3B33E-ACBC-4319-AB54-BB7524BC0070}" srcOrd="0" destOrd="0" parTransId="{230240C0-897A-40D9-AE90-9D3F6A279A46}" sibTransId="{B4E0BEE6-E0FF-4C99-A0DB-1FB829962E5A}"/>
    <dgm:cxn modelId="{94111580-F53C-4CC4-A421-E785D68E0C99}" srcId="{35C0B425-FB29-4FF7-9B84-9E2510D8B217}" destId="{A717995D-7DB1-46EC-9252-B3C40D09B7D3}" srcOrd="0" destOrd="0" parTransId="{F1D25C54-18F3-4B09-AF3C-476D839814CE}" sibTransId="{BFD3B7D5-1448-4E91-9232-3C0951FD9A5F}"/>
    <dgm:cxn modelId="{B0CB2F85-85DF-4A7C-9769-C1C6379A90C1}" srcId="{35C0B425-FB29-4FF7-9B84-9E2510D8B217}" destId="{47CCADAB-DB96-4620-A19C-896743E20882}" srcOrd="1" destOrd="0" parTransId="{5B20E6DA-0106-4994-B9A5-0CEDA6C33FAD}" sibTransId="{75A773B5-670C-40B7-B1F9-646BFE487639}"/>
    <dgm:cxn modelId="{489D9BBB-88DC-418B-AC3D-ABCC3C202D67}" type="presOf" srcId="{6CF3B33E-ACBC-4319-AB54-BB7524BC0070}" destId="{2596EDE7-E5DF-45E7-B90B-1F78753ABDE2}" srcOrd="0" destOrd="4" presId="urn:microsoft.com/office/officeart/2005/8/layout/list1"/>
    <dgm:cxn modelId="{0365F1CA-2C08-41EB-B7EE-F3E9C4583B2B}" srcId="{35C0B425-FB29-4FF7-9B84-9E2510D8B217}" destId="{2E071315-0885-49D5-A2D7-2A3A1FAE4904}" srcOrd="2" destOrd="0" parTransId="{8E3CC75A-9F74-4A50-AC4B-7F52D08568E2}" sibTransId="{1319A1AF-3A3A-439F-B941-8F764CF6DE22}"/>
    <dgm:cxn modelId="{1914A7CE-2928-48C9-A346-20142142DEF1}" type="presOf" srcId="{0FB2040C-CEF3-47F3-9141-68567C294756}" destId="{D6A3D682-B50A-4DD8-A16C-A065A78E6CCB}" srcOrd="0" destOrd="0" presId="urn:microsoft.com/office/officeart/2005/8/layout/list1"/>
    <dgm:cxn modelId="{24C605CF-CAAE-4880-A829-F8ED8FF5E3A2}" type="presOf" srcId="{35C0B425-FB29-4FF7-9B84-9E2510D8B217}" destId="{7AE7D590-6DC0-4226-8354-3107AD70B070}" srcOrd="1" destOrd="0" presId="urn:microsoft.com/office/officeart/2005/8/layout/list1"/>
    <dgm:cxn modelId="{C95274DA-32C5-47C2-9B10-EBB4FDFD02FC}" srcId="{0FB2040C-CEF3-47F3-9141-68567C294756}" destId="{35C0B425-FB29-4FF7-9B84-9E2510D8B217}" srcOrd="0" destOrd="0" parTransId="{E3A5AA36-752C-434B-9CAA-25A6D24FD74C}" sibTransId="{38BCE005-7481-4EEC-88CE-835A9B1E9562}"/>
    <dgm:cxn modelId="{2DF4F7E3-85A1-4E7C-8753-CCA6850C629F}" type="presOf" srcId="{47CCADAB-DB96-4620-A19C-896743E20882}" destId="{2596EDE7-E5DF-45E7-B90B-1F78753ABDE2}" srcOrd="0" destOrd="1" presId="urn:microsoft.com/office/officeart/2005/8/layout/list1"/>
    <dgm:cxn modelId="{4C6503E7-A9B4-4DDA-8A29-0046A6EE7501}" type="presOf" srcId="{A717995D-7DB1-46EC-9252-B3C40D09B7D3}" destId="{2596EDE7-E5DF-45E7-B90B-1F78753ABDE2}" srcOrd="0" destOrd="0" presId="urn:microsoft.com/office/officeart/2005/8/layout/list1"/>
    <dgm:cxn modelId="{2F067044-A6E3-4B6A-B580-ABBC896CC1AF}" type="presParOf" srcId="{D6A3D682-B50A-4DD8-A16C-A065A78E6CCB}" destId="{623B98E4-C331-4702-AD78-12F535E02DF1}" srcOrd="0" destOrd="0" presId="urn:microsoft.com/office/officeart/2005/8/layout/list1"/>
    <dgm:cxn modelId="{BC49773F-62D1-43AA-8986-D74E4585E465}" type="presParOf" srcId="{623B98E4-C331-4702-AD78-12F535E02DF1}" destId="{6EA38D8C-D3C7-4620-A541-D8E8DEA915B7}" srcOrd="0" destOrd="0" presId="urn:microsoft.com/office/officeart/2005/8/layout/list1"/>
    <dgm:cxn modelId="{BAF2F242-0A74-4CF2-AFD8-2C55EBEDF446}" type="presParOf" srcId="{623B98E4-C331-4702-AD78-12F535E02DF1}" destId="{7AE7D590-6DC0-4226-8354-3107AD70B070}" srcOrd="1" destOrd="0" presId="urn:microsoft.com/office/officeart/2005/8/layout/list1"/>
    <dgm:cxn modelId="{9500C16C-1CE5-40E9-AD24-7B588CCD7067}" type="presParOf" srcId="{D6A3D682-B50A-4DD8-A16C-A065A78E6CCB}" destId="{557E4EC1-4AC9-42A1-B546-99A0FF69B6A9}" srcOrd="1" destOrd="0" presId="urn:microsoft.com/office/officeart/2005/8/layout/list1"/>
    <dgm:cxn modelId="{F8CCFCD1-FF67-40F5-8E14-D4A50227C651}" type="presParOf" srcId="{D6A3D682-B50A-4DD8-A16C-A065A78E6CCB}" destId="{2596EDE7-E5DF-45E7-B90B-1F78753ABDE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EFCAB-F38C-4EB7-AF85-92D69C23AAB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ECB17C7B-8AC4-487C-A9E9-3AF78DC43D6B}">
      <dgm:prSet custT="1"/>
      <dgm:spPr/>
      <dgm:t>
        <a:bodyPr/>
        <a:lstStyle/>
        <a:p>
          <a:pPr rtl="0"/>
          <a:r>
            <a:rPr lang="en-US" sz="2400" baseline="0"/>
            <a:t>Free</a:t>
          </a:r>
          <a:r>
            <a:rPr lang="en-US" sz="2400" baseline="0">
              <a:latin typeface="Gill Sans MT"/>
            </a:rPr>
            <a:t> Summer Program for NYC Residents</a:t>
          </a:r>
        </a:p>
      </dgm:t>
    </dgm:pt>
    <dgm:pt modelId="{DBB6EC93-2A8A-4822-A48E-18F93E3A6BBF}" type="parTrans" cxnId="{9B2A6E16-4C52-4EF1-B96D-CA0959943DF3}">
      <dgm:prSet/>
      <dgm:spPr/>
      <dgm:t>
        <a:bodyPr/>
        <a:lstStyle/>
        <a:p>
          <a:endParaRPr lang="en-US"/>
        </a:p>
      </dgm:t>
    </dgm:pt>
    <dgm:pt modelId="{DB08C557-9C0C-4907-A203-1132079A23C2}" type="sibTrans" cxnId="{9B2A6E16-4C52-4EF1-B96D-CA0959943DF3}">
      <dgm:prSet/>
      <dgm:spPr/>
      <dgm:t>
        <a:bodyPr/>
        <a:lstStyle/>
        <a:p>
          <a:endParaRPr lang="en-US"/>
        </a:p>
      </dgm:t>
    </dgm:pt>
    <dgm:pt modelId="{C78D0B4B-9DC4-4926-909D-8F279BCE4AFC}">
      <dgm:prSet custT="1"/>
      <dgm:spPr/>
      <dgm:t>
        <a:bodyPr/>
        <a:lstStyle/>
        <a:p>
          <a:r>
            <a:rPr lang="en-US" sz="2400" baseline="0">
              <a:latin typeface="Gill Sans MT"/>
            </a:rPr>
            <a:t>Grades K-8</a:t>
          </a:r>
          <a:r>
            <a:rPr lang="en-US" sz="2400" baseline="0"/>
            <a:t>: Schools design with a Community Based Organization ("CBO") Partner </a:t>
          </a:r>
        </a:p>
      </dgm:t>
    </dgm:pt>
    <dgm:pt modelId="{9CA3724F-C0A1-4359-AED9-6F58526BADBB}" type="parTrans" cxnId="{BBC8B776-1ADC-48C2-B530-80FB756FE197}">
      <dgm:prSet/>
      <dgm:spPr/>
      <dgm:t>
        <a:bodyPr/>
        <a:lstStyle/>
        <a:p>
          <a:endParaRPr lang="en-US"/>
        </a:p>
      </dgm:t>
    </dgm:pt>
    <dgm:pt modelId="{888933F8-4A75-478C-8C7D-2800B71B035F}" type="sibTrans" cxnId="{BBC8B776-1ADC-48C2-B530-80FB756FE197}">
      <dgm:prSet/>
      <dgm:spPr/>
      <dgm:t>
        <a:bodyPr/>
        <a:lstStyle/>
        <a:p>
          <a:endParaRPr lang="en-US"/>
        </a:p>
      </dgm:t>
    </dgm:pt>
    <dgm:pt modelId="{DD7F8183-A32E-454C-A3C0-9A7052AFA29C}">
      <dgm:prSet custT="1"/>
      <dgm:spPr/>
      <dgm:t>
        <a:bodyPr/>
        <a:lstStyle/>
        <a:p>
          <a:pPr rtl="0"/>
          <a:r>
            <a:rPr lang="en-US" sz="2400" baseline="0">
              <a:latin typeface="Gill Sans MT"/>
            </a:rPr>
            <a:t>In Person, full-day, Mon-Fri 8am-6pm</a:t>
          </a:r>
        </a:p>
      </dgm:t>
    </dgm:pt>
    <dgm:pt modelId="{518575B1-FEBF-4288-A96F-E7C3B5A6A6ED}" type="parTrans" cxnId="{241FF7E7-5F38-4C13-8DAB-404DAC07C58F}">
      <dgm:prSet/>
      <dgm:spPr/>
      <dgm:t>
        <a:bodyPr/>
        <a:lstStyle/>
        <a:p>
          <a:endParaRPr lang="en-US"/>
        </a:p>
      </dgm:t>
    </dgm:pt>
    <dgm:pt modelId="{9D842C72-0223-43D1-A689-1C208BD7E088}" type="sibTrans" cxnId="{241FF7E7-5F38-4C13-8DAB-404DAC07C58F}">
      <dgm:prSet/>
      <dgm:spPr/>
      <dgm:t>
        <a:bodyPr/>
        <a:lstStyle/>
        <a:p>
          <a:endParaRPr lang="en-US"/>
        </a:p>
      </dgm:t>
    </dgm:pt>
    <dgm:pt modelId="{CAFA3F22-56F4-4D4D-92D6-92464D76317A}">
      <dgm:prSet custT="1"/>
      <dgm:spPr/>
      <dgm:t>
        <a:bodyPr/>
        <a:lstStyle/>
        <a:p>
          <a:pPr rtl="0"/>
          <a:r>
            <a:rPr lang="en-US" sz="2400" baseline="0">
              <a:latin typeface="Gill Sans MT"/>
            </a:rPr>
            <a:t>Includes breakfast, lunch, and a snack</a:t>
          </a:r>
          <a:endParaRPr lang="en-US" sz="2400"/>
        </a:p>
      </dgm:t>
    </dgm:pt>
    <dgm:pt modelId="{DE92A7F1-1B56-4CE5-9811-A4D7F86BA69A}" type="parTrans" cxnId="{2177607B-C741-4F2B-B1EB-5E0EC9DB261A}">
      <dgm:prSet/>
      <dgm:spPr/>
      <dgm:t>
        <a:bodyPr/>
        <a:lstStyle/>
        <a:p>
          <a:endParaRPr lang="en-US"/>
        </a:p>
      </dgm:t>
    </dgm:pt>
    <dgm:pt modelId="{6F8DCB81-ADD9-4766-B301-6F7DB690976C}" type="sibTrans" cxnId="{2177607B-C741-4F2B-B1EB-5E0EC9DB261A}">
      <dgm:prSet/>
      <dgm:spPr/>
      <dgm:t>
        <a:bodyPr/>
        <a:lstStyle/>
        <a:p>
          <a:endParaRPr lang="en-US"/>
        </a:p>
      </dgm:t>
    </dgm:pt>
    <dgm:pt modelId="{94E879FC-CF4C-43E7-B53C-66F3FBD081BC}" type="pres">
      <dgm:prSet presAssocID="{207EFCAB-F38C-4EB7-AF85-92D69C23AAB7}" presName="linear" presStyleCnt="0">
        <dgm:presLayoutVars>
          <dgm:dir/>
          <dgm:resizeHandles val="exact"/>
        </dgm:presLayoutVars>
      </dgm:prSet>
      <dgm:spPr/>
    </dgm:pt>
    <dgm:pt modelId="{FF3D5957-BB59-43A6-925D-B0243550E743}" type="pres">
      <dgm:prSet presAssocID="{ECB17C7B-8AC4-487C-A9E9-3AF78DC43D6B}" presName="comp" presStyleCnt="0"/>
      <dgm:spPr/>
    </dgm:pt>
    <dgm:pt modelId="{495F0F15-3F77-471F-BC4E-D9D13D1E17B2}" type="pres">
      <dgm:prSet presAssocID="{ECB17C7B-8AC4-487C-A9E9-3AF78DC43D6B}" presName="box" presStyleLbl="node1" presStyleIdx="0" presStyleCnt="3"/>
      <dgm:spPr/>
    </dgm:pt>
    <dgm:pt modelId="{5608515F-7FB9-4C04-8C3B-709AB35E2BA2}" type="pres">
      <dgm:prSet presAssocID="{ECB17C7B-8AC4-487C-A9E9-3AF78DC43D6B}" presName="img"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t="-33000" b="-33000"/>
          </a:stretch>
        </a:blipFill>
      </dgm:spPr>
    </dgm:pt>
    <dgm:pt modelId="{DD1BD229-CEE3-4D24-A58A-ED73E132678D}" type="pres">
      <dgm:prSet presAssocID="{ECB17C7B-8AC4-487C-A9E9-3AF78DC43D6B}" presName="text" presStyleLbl="node1" presStyleIdx="0" presStyleCnt="3">
        <dgm:presLayoutVars>
          <dgm:bulletEnabled val="1"/>
        </dgm:presLayoutVars>
      </dgm:prSet>
      <dgm:spPr/>
    </dgm:pt>
    <dgm:pt modelId="{AB498C1D-665F-47A2-A5FB-4D821A063C41}" type="pres">
      <dgm:prSet presAssocID="{DB08C557-9C0C-4907-A203-1132079A23C2}" presName="spacer" presStyleCnt="0"/>
      <dgm:spPr/>
    </dgm:pt>
    <dgm:pt modelId="{E804D03A-9B0B-4C15-A14A-A2F05C2875C3}" type="pres">
      <dgm:prSet presAssocID="{C78D0B4B-9DC4-4926-909D-8F279BCE4AFC}" presName="comp" presStyleCnt="0"/>
      <dgm:spPr/>
    </dgm:pt>
    <dgm:pt modelId="{C00FFE40-8ADC-42A4-9E8C-C6820423BCF3}" type="pres">
      <dgm:prSet presAssocID="{C78D0B4B-9DC4-4926-909D-8F279BCE4AFC}" presName="box" presStyleLbl="node1" presStyleIdx="1" presStyleCnt="3"/>
      <dgm:spPr/>
    </dgm:pt>
    <dgm:pt modelId="{F078EEE1-EC13-4839-8A8D-A66914F6916C}" type="pres">
      <dgm:prSet presAssocID="{C78D0B4B-9DC4-4926-909D-8F279BCE4AFC}" presName="img"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5000" b="-35000"/>
          </a:stretch>
        </a:blipFill>
      </dgm:spPr>
    </dgm:pt>
    <dgm:pt modelId="{A0E2B225-F3C9-4492-9D02-0764ED8933F0}" type="pres">
      <dgm:prSet presAssocID="{C78D0B4B-9DC4-4926-909D-8F279BCE4AFC}" presName="text" presStyleLbl="node1" presStyleIdx="1" presStyleCnt="3">
        <dgm:presLayoutVars>
          <dgm:bulletEnabled val="1"/>
        </dgm:presLayoutVars>
      </dgm:prSet>
      <dgm:spPr/>
    </dgm:pt>
    <dgm:pt modelId="{80D5691E-A3EB-4004-9DF0-65296309FD2E}" type="pres">
      <dgm:prSet presAssocID="{888933F8-4A75-478C-8C7D-2800B71B035F}" presName="spacer" presStyleCnt="0"/>
      <dgm:spPr/>
    </dgm:pt>
    <dgm:pt modelId="{F0580382-5B26-43BB-82DB-BC42D4409F1A}" type="pres">
      <dgm:prSet presAssocID="{DD7F8183-A32E-454C-A3C0-9A7052AFA29C}" presName="comp" presStyleCnt="0"/>
      <dgm:spPr/>
    </dgm:pt>
    <dgm:pt modelId="{DF3BD378-5010-4DEF-86C1-F8330043994C}" type="pres">
      <dgm:prSet presAssocID="{DD7F8183-A32E-454C-A3C0-9A7052AFA29C}" presName="box" presStyleLbl="node1" presStyleIdx="2" presStyleCnt="3"/>
      <dgm:spPr/>
    </dgm:pt>
    <dgm:pt modelId="{C0C13033-C137-4565-A7B7-F82F146F3D3B}" type="pres">
      <dgm:prSet presAssocID="{DD7F8183-A32E-454C-A3C0-9A7052AFA29C}" presName="img" presStyleLbl="fgImgPlace1" presStyleIdx="2" presStyleCnt="3"/>
      <dgm:spPr>
        <a:blipFill>
          <a:blip xmlns:r="http://schemas.openxmlformats.org/officeDocument/2006/relationships" r:embed="rId4"/>
          <a:srcRect/>
          <a:stretch>
            <a:fillRect t="-44000" b="-44000"/>
          </a:stretch>
        </a:blipFill>
      </dgm:spPr>
    </dgm:pt>
    <dgm:pt modelId="{A16BED36-691D-42EB-BC75-35F9135A8B22}" type="pres">
      <dgm:prSet presAssocID="{DD7F8183-A32E-454C-A3C0-9A7052AFA29C}" presName="text" presStyleLbl="node1" presStyleIdx="2" presStyleCnt="3">
        <dgm:presLayoutVars>
          <dgm:bulletEnabled val="1"/>
        </dgm:presLayoutVars>
      </dgm:prSet>
      <dgm:spPr/>
    </dgm:pt>
  </dgm:ptLst>
  <dgm:cxnLst>
    <dgm:cxn modelId="{A8331E06-EE20-4A2E-ADD5-7C3CE201D1E9}" type="presOf" srcId="{ECB17C7B-8AC4-487C-A9E9-3AF78DC43D6B}" destId="{DD1BD229-CEE3-4D24-A58A-ED73E132678D}" srcOrd="1" destOrd="0" presId="urn:microsoft.com/office/officeart/2005/8/layout/vList4"/>
    <dgm:cxn modelId="{9B2A6E16-4C52-4EF1-B96D-CA0959943DF3}" srcId="{207EFCAB-F38C-4EB7-AF85-92D69C23AAB7}" destId="{ECB17C7B-8AC4-487C-A9E9-3AF78DC43D6B}" srcOrd="0" destOrd="0" parTransId="{DBB6EC93-2A8A-4822-A48E-18F93E3A6BBF}" sibTransId="{DB08C557-9C0C-4907-A203-1132079A23C2}"/>
    <dgm:cxn modelId="{344AAF5E-A1E4-4566-9E1A-EF794430AAD1}" type="presOf" srcId="{ECB17C7B-8AC4-487C-A9E9-3AF78DC43D6B}" destId="{495F0F15-3F77-471F-BC4E-D9D13D1E17B2}" srcOrd="0" destOrd="0" presId="urn:microsoft.com/office/officeart/2005/8/layout/vList4"/>
    <dgm:cxn modelId="{4C6A4D46-5A29-445E-876C-2BB6C3ECE16C}" type="presOf" srcId="{C78D0B4B-9DC4-4926-909D-8F279BCE4AFC}" destId="{A0E2B225-F3C9-4492-9D02-0764ED8933F0}" srcOrd="1" destOrd="0" presId="urn:microsoft.com/office/officeart/2005/8/layout/vList4"/>
    <dgm:cxn modelId="{FAAE1F6C-0CC2-451E-AAC5-D8927DA5EDD8}" type="presOf" srcId="{DD7F8183-A32E-454C-A3C0-9A7052AFA29C}" destId="{DF3BD378-5010-4DEF-86C1-F8330043994C}" srcOrd="0" destOrd="0" presId="urn:microsoft.com/office/officeart/2005/8/layout/vList4"/>
    <dgm:cxn modelId="{BBC8B776-1ADC-48C2-B530-80FB756FE197}" srcId="{207EFCAB-F38C-4EB7-AF85-92D69C23AAB7}" destId="{C78D0B4B-9DC4-4926-909D-8F279BCE4AFC}" srcOrd="1" destOrd="0" parTransId="{9CA3724F-C0A1-4359-AED9-6F58526BADBB}" sibTransId="{888933F8-4A75-478C-8C7D-2800B71B035F}"/>
    <dgm:cxn modelId="{2177607B-C741-4F2B-B1EB-5E0EC9DB261A}" srcId="{ECB17C7B-8AC4-487C-A9E9-3AF78DC43D6B}" destId="{CAFA3F22-56F4-4D4D-92D6-92464D76317A}" srcOrd="0" destOrd="0" parTransId="{DE92A7F1-1B56-4CE5-9811-A4D7F86BA69A}" sibTransId="{6F8DCB81-ADD9-4766-B301-6F7DB690976C}"/>
    <dgm:cxn modelId="{CDE0CA8A-2CDC-44CF-AD1F-0C8CBA15B9EB}" type="presOf" srcId="{207EFCAB-F38C-4EB7-AF85-92D69C23AAB7}" destId="{94E879FC-CF4C-43E7-B53C-66F3FBD081BC}" srcOrd="0" destOrd="0" presId="urn:microsoft.com/office/officeart/2005/8/layout/vList4"/>
    <dgm:cxn modelId="{DAC3B7CA-1676-4C19-BF8A-E5477D634193}" type="presOf" srcId="{CAFA3F22-56F4-4D4D-92D6-92464D76317A}" destId="{DD1BD229-CEE3-4D24-A58A-ED73E132678D}" srcOrd="1" destOrd="1" presId="urn:microsoft.com/office/officeart/2005/8/layout/vList4"/>
    <dgm:cxn modelId="{78BC55E4-901C-43BC-8A83-25F46032CA5A}" type="presOf" srcId="{CAFA3F22-56F4-4D4D-92D6-92464D76317A}" destId="{495F0F15-3F77-471F-BC4E-D9D13D1E17B2}" srcOrd="0" destOrd="1" presId="urn:microsoft.com/office/officeart/2005/8/layout/vList4"/>
    <dgm:cxn modelId="{241FF7E7-5F38-4C13-8DAB-404DAC07C58F}" srcId="{207EFCAB-F38C-4EB7-AF85-92D69C23AAB7}" destId="{DD7F8183-A32E-454C-A3C0-9A7052AFA29C}" srcOrd="2" destOrd="0" parTransId="{518575B1-FEBF-4288-A96F-E7C3B5A6A6ED}" sibTransId="{9D842C72-0223-43D1-A689-1C208BD7E088}"/>
    <dgm:cxn modelId="{33BD2CF3-54C0-459E-9B60-D9969102A374}" type="presOf" srcId="{C78D0B4B-9DC4-4926-909D-8F279BCE4AFC}" destId="{C00FFE40-8ADC-42A4-9E8C-C6820423BCF3}" srcOrd="0" destOrd="0" presId="urn:microsoft.com/office/officeart/2005/8/layout/vList4"/>
    <dgm:cxn modelId="{80169FFC-EE22-4FA0-94B1-5503DD034800}" type="presOf" srcId="{DD7F8183-A32E-454C-A3C0-9A7052AFA29C}" destId="{A16BED36-691D-42EB-BC75-35F9135A8B22}" srcOrd="1" destOrd="0" presId="urn:microsoft.com/office/officeart/2005/8/layout/vList4"/>
    <dgm:cxn modelId="{CC2CE030-C051-411B-A44C-5E638DB974AE}" type="presParOf" srcId="{94E879FC-CF4C-43E7-B53C-66F3FBD081BC}" destId="{FF3D5957-BB59-43A6-925D-B0243550E743}" srcOrd="0" destOrd="0" presId="urn:microsoft.com/office/officeart/2005/8/layout/vList4"/>
    <dgm:cxn modelId="{AAF6E721-180B-4CF6-BA04-6387B8B77DE1}" type="presParOf" srcId="{FF3D5957-BB59-43A6-925D-B0243550E743}" destId="{495F0F15-3F77-471F-BC4E-D9D13D1E17B2}" srcOrd="0" destOrd="0" presId="urn:microsoft.com/office/officeart/2005/8/layout/vList4"/>
    <dgm:cxn modelId="{11824D6E-0996-4327-A1BE-18BFB743B4B1}" type="presParOf" srcId="{FF3D5957-BB59-43A6-925D-B0243550E743}" destId="{5608515F-7FB9-4C04-8C3B-709AB35E2BA2}" srcOrd="1" destOrd="0" presId="urn:microsoft.com/office/officeart/2005/8/layout/vList4"/>
    <dgm:cxn modelId="{7280C563-88BD-4685-89DA-8C82DEB507B9}" type="presParOf" srcId="{FF3D5957-BB59-43A6-925D-B0243550E743}" destId="{DD1BD229-CEE3-4D24-A58A-ED73E132678D}" srcOrd="2" destOrd="0" presId="urn:microsoft.com/office/officeart/2005/8/layout/vList4"/>
    <dgm:cxn modelId="{29B333B9-681F-4516-8F55-70CACE9DE169}" type="presParOf" srcId="{94E879FC-CF4C-43E7-B53C-66F3FBD081BC}" destId="{AB498C1D-665F-47A2-A5FB-4D821A063C41}" srcOrd="1" destOrd="0" presId="urn:microsoft.com/office/officeart/2005/8/layout/vList4"/>
    <dgm:cxn modelId="{244639D4-599D-4C7B-B9C0-C404CADE5C55}" type="presParOf" srcId="{94E879FC-CF4C-43E7-B53C-66F3FBD081BC}" destId="{E804D03A-9B0B-4C15-A14A-A2F05C2875C3}" srcOrd="2" destOrd="0" presId="urn:microsoft.com/office/officeart/2005/8/layout/vList4"/>
    <dgm:cxn modelId="{A6049DDB-7C16-4B5F-BBFA-E69A22133F42}" type="presParOf" srcId="{E804D03A-9B0B-4C15-A14A-A2F05C2875C3}" destId="{C00FFE40-8ADC-42A4-9E8C-C6820423BCF3}" srcOrd="0" destOrd="0" presId="urn:microsoft.com/office/officeart/2005/8/layout/vList4"/>
    <dgm:cxn modelId="{E83D54DF-07D7-4F12-B1E3-52999D856EDA}" type="presParOf" srcId="{E804D03A-9B0B-4C15-A14A-A2F05C2875C3}" destId="{F078EEE1-EC13-4839-8A8D-A66914F6916C}" srcOrd="1" destOrd="0" presId="urn:microsoft.com/office/officeart/2005/8/layout/vList4"/>
    <dgm:cxn modelId="{916AD1EE-F34F-4CB9-8417-CA2449EE068F}" type="presParOf" srcId="{E804D03A-9B0B-4C15-A14A-A2F05C2875C3}" destId="{A0E2B225-F3C9-4492-9D02-0764ED8933F0}" srcOrd="2" destOrd="0" presId="urn:microsoft.com/office/officeart/2005/8/layout/vList4"/>
    <dgm:cxn modelId="{7F0E76CE-81B7-4025-BC40-98C975190F6F}" type="presParOf" srcId="{94E879FC-CF4C-43E7-B53C-66F3FBD081BC}" destId="{80D5691E-A3EB-4004-9DF0-65296309FD2E}" srcOrd="3" destOrd="0" presId="urn:microsoft.com/office/officeart/2005/8/layout/vList4"/>
    <dgm:cxn modelId="{DCD41A62-64C2-4F2D-8D60-6D20F3A47ED7}" type="presParOf" srcId="{94E879FC-CF4C-43E7-B53C-66F3FBD081BC}" destId="{F0580382-5B26-43BB-82DB-BC42D4409F1A}" srcOrd="4" destOrd="0" presId="urn:microsoft.com/office/officeart/2005/8/layout/vList4"/>
    <dgm:cxn modelId="{BC2B2F46-FB7F-4910-B165-C760B4E4FC43}" type="presParOf" srcId="{F0580382-5B26-43BB-82DB-BC42D4409F1A}" destId="{DF3BD378-5010-4DEF-86C1-F8330043994C}" srcOrd="0" destOrd="0" presId="urn:microsoft.com/office/officeart/2005/8/layout/vList4"/>
    <dgm:cxn modelId="{974493CD-AE38-4FC2-AAD8-70508BCCDE46}" type="presParOf" srcId="{F0580382-5B26-43BB-82DB-BC42D4409F1A}" destId="{C0C13033-C137-4565-A7B7-F82F146F3D3B}" srcOrd="1" destOrd="0" presId="urn:microsoft.com/office/officeart/2005/8/layout/vList4"/>
    <dgm:cxn modelId="{B270BEEA-6295-4E20-B908-766A14FA2984}" type="presParOf" srcId="{F0580382-5B26-43BB-82DB-BC42D4409F1A}" destId="{A16BED36-691D-42EB-BC75-35F9135A8B2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4C78C-018B-4649-9DF9-8B5D9A0A232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42DDEC2D-30C3-4753-B296-81694D46C499}">
      <dgm:prSet phldrT="[Text]"/>
      <dgm:spPr/>
      <dgm:t>
        <a:bodyPr/>
        <a:lstStyle/>
        <a:p>
          <a:r>
            <a:rPr lang="en-US"/>
            <a:t>Grades K-5</a:t>
          </a:r>
        </a:p>
      </dgm:t>
    </dgm:pt>
    <dgm:pt modelId="{5CE94769-07D6-4FB0-9657-AB3DF4A214D1}" type="parTrans" cxnId="{4DD85CF6-83AE-4812-8B88-125B395131DA}">
      <dgm:prSet/>
      <dgm:spPr/>
      <dgm:t>
        <a:bodyPr/>
        <a:lstStyle/>
        <a:p>
          <a:endParaRPr lang="en-US"/>
        </a:p>
      </dgm:t>
    </dgm:pt>
    <dgm:pt modelId="{C60F6A10-63A1-4831-93AB-199CD7B60A9D}" type="sibTrans" cxnId="{4DD85CF6-83AE-4812-8B88-125B395131DA}">
      <dgm:prSet/>
      <dgm:spPr/>
      <dgm:t>
        <a:bodyPr/>
        <a:lstStyle/>
        <a:p>
          <a:endParaRPr lang="en-US"/>
        </a:p>
      </dgm:t>
    </dgm:pt>
    <dgm:pt modelId="{D3B68477-9903-4DAE-8095-EF0CEB218EA4}">
      <dgm:prSet phldrT="[Text]" custT="1"/>
      <dgm:spPr/>
      <dgm:t>
        <a:bodyPr/>
        <a:lstStyle/>
        <a:p>
          <a:pPr rtl="0"/>
          <a:r>
            <a:rPr lang="en-US" sz="2500">
              <a:solidFill>
                <a:schemeClr val="tx2"/>
              </a:solidFill>
            </a:rPr>
            <a:t>July</a:t>
          </a:r>
          <a:r>
            <a:rPr lang="en-US" sz="2500">
              <a:solidFill>
                <a:schemeClr val="tx2"/>
              </a:solidFill>
              <a:latin typeface="Gill Sans MT"/>
            </a:rPr>
            <a:t> 2</a:t>
          </a:r>
          <a:r>
            <a:rPr lang="en-US" sz="2500">
              <a:solidFill>
                <a:schemeClr val="tx2"/>
              </a:solidFill>
            </a:rPr>
            <a:t> - Aug </a:t>
          </a:r>
          <a:r>
            <a:rPr lang="en-US" sz="2500">
              <a:solidFill>
                <a:schemeClr val="tx2"/>
              </a:solidFill>
              <a:latin typeface="Gill Sans MT"/>
            </a:rPr>
            <a:t>15</a:t>
          </a:r>
          <a:r>
            <a:rPr lang="en-US" sz="2500">
              <a:solidFill>
                <a:schemeClr val="tx2"/>
              </a:solidFill>
            </a:rPr>
            <a:t> </a:t>
          </a:r>
        </a:p>
      </dgm:t>
    </dgm:pt>
    <dgm:pt modelId="{9213C5F4-75A7-4CF3-BDD3-16596AEA209E}" type="parTrans" cxnId="{483D36C0-34F3-44CD-A440-2F881D0B30FF}">
      <dgm:prSet/>
      <dgm:spPr/>
      <dgm:t>
        <a:bodyPr/>
        <a:lstStyle/>
        <a:p>
          <a:endParaRPr lang="en-US"/>
        </a:p>
      </dgm:t>
    </dgm:pt>
    <dgm:pt modelId="{199A29C4-274F-4885-ACCC-214C961963CF}" type="sibTrans" cxnId="{483D36C0-34F3-44CD-A440-2F881D0B30FF}">
      <dgm:prSet/>
      <dgm:spPr/>
      <dgm:t>
        <a:bodyPr/>
        <a:lstStyle/>
        <a:p>
          <a:endParaRPr lang="en-US"/>
        </a:p>
      </dgm:t>
    </dgm:pt>
    <dgm:pt modelId="{F3C8B45B-A2BA-4DF1-8711-1E4A18A1E13C}">
      <dgm:prSet phldrT="[Text]" custT="1"/>
      <dgm:spPr/>
      <dgm:t>
        <a:bodyPr/>
        <a:lstStyle/>
        <a:p>
          <a:r>
            <a:rPr lang="en-US" sz="2500">
              <a:solidFill>
                <a:schemeClr val="tx2"/>
              </a:solidFill>
            </a:rPr>
            <a:t>M-F 8-6 extended day</a:t>
          </a:r>
        </a:p>
      </dgm:t>
    </dgm:pt>
    <dgm:pt modelId="{E6753B3F-E457-44CB-93F0-020D9A6BC7CD}" type="parTrans" cxnId="{91D70D2F-2968-4096-B843-67AE25138353}">
      <dgm:prSet/>
      <dgm:spPr/>
      <dgm:t>
        <a:bodyPr/>
        <a:lstStyle/>
        <a:p>
          <a:endParaRPr lang="en-US"/>
        </a:p>
      </dgm:t>
    </dgm:pt>
    <dgm:pt modelId="{66F4F154-C876-4BBE-8B85-6690FC8F6305}" type="sibTrans" cxnId="{91D70D2F-2968-4096-B843-67AE25138353}">
      <dgm:prSet/>
      <dgm:spPr/>
      <dgm:t>
        <a:bodyPr/>
        <a:lstStyle/>
        <a:p>
          <a:endParaRPr lang="en-US"/>
        </a:p>
      </dgm:t>
    </dgm:pt>
    <dgm:pt modelId="{6D9CB449-4010-4F72-AB81-1A18A76A0741}">
      <dgm:prSet phldrT="[Text]"/>
      <dgm:spPr/>
      <dgm:t>
        <a:bodyPr/>
        <a:lstStyle/>
        <a:p>
          <a:r>
            <a:rPr lang="en-US"/>
            <a:t>12-month IEP program (D75)</a:t>
          </a:r>
        </a:p>
      </dgm:t>
    </dgm:pt>
    <dgm:pt modelId="{8D4546CF-247B-4F39-A6BF-CBBC49A3BDC2}" type="parTrans" cxnId="{E62BCC4A-8066-47D4-97AF-4BA954A16724}">
      <dgm:prSet/>
      <dgm:spPr/>
      <dgm:t>
        <a:bodyPr/>
        <a:lstStyle/>
        <a:p>
          <a:endParaRPr lang="en-US"/>
        </a:p>
      </dgm:t>
    </dgm:pt>
    <dgm:pt modelId="{ED5FF6F0-AC67-49DE-9177-247E7C44F205}" type="sibTrans" cxnId="{E62BCC4A-8066-47D4-97AF-4BA954A16724}">
      <dgm:prSet/>
      <dgm:spPr/>
      <dgm:t>
        <a:bodyPr/>
        <a:lstStyle/>
        <a:p>
          <a:endParaRPr lang="en-US"/>
        </a:p>
      </dgm:t>
    </dgm:pt>
    <dgm:pt modelId="{9AF16720-C487-4D58-9D2B-2ADA172B3380}">
      <dgm:prSet phldrT="[Text]" custT="1"/>
      <dgm:spPr/>
      <dgm:t>
        <a:bodyPr/>
        <a:lstStyle/>
        <a:p>
          <a:r>
            <a:rPr lang="en-US" sz="2500">
              <a:solidFill>
                <a:schemeClr val="tx2"/>
              </a:solidFill>
            </a:rPr>
            <a:t>July 3 – August 13</a:t>
          </a:r>
        </a:p>
      </dgm:t>
    </dgm:pt>
    <dgm:pt modelId="{19F512A2-75CB-42C5-9F65-30982A3E8F25}" type="parTrans" cxnId="{5E126EA0-7077-485F-AE32-9E0B3F669CA8}">
      <dgm:prSet/>
      <dgm:spPr/>
      <dgm:t>
        <a:bodyPr/>
        <a:lstStyle/>
        <a:p>
          <a:endParaRPr lang="en-US"/>
        </a:p>
      </dgm:t>
    </dgm:pt>
    <dgm:pt modelId="{1B1A3E2E-7664-4D34-AA2E-0D19C04B21DC}" type="sibTrans" cxnId="{5E126EA0-7077-485F-AE32-9E0B3F669CA8}">
      <dgm:prSet/>
      <dgm:spPr/>
      <dgm:t>
        <a:bodyPr/>
        <a:lstStyle/>
        <a:p>
          <a:endParaRPr lang="en-US"/>
        </a:p>
      </dgm:t>
    </dgm:pt>
    <dgm:pt modelId="{EE4024F7-71D2-4C62-83AA-05527DDEDB1E}">
      <dgm:prSet phldrT="[Text]" custT="1"/>
      <dgm:spPr/>
      <dgm:t>
        <a:bodyPr/>
        <a:lstStyle/>
        <a:p>
          <a:r>
            <a:rPr lang="en-US" sz="2500">
              <a:solidFill>
                <a:schemeClr val="tx2"/>
              </a:solidFill>
            </a:rPr>
            <a:t>M-F </a:t>
          </a:r>
          <a:r>
            <a:rPr lang="en-US" sz="2500">
              <a:solidFill>
                <a:schemeClr val="tx2"/>
              </a:solidFill>
              <a:latin typeface="Gill Sans MT"/>
            </a:rPr>
            <a:t>8-2:00+</a:t>
          </a:r>
          <a:r>
            <a:rPr lang="en-US" sz="2500">
              <a:solidFill>
                <a:schemeClr val="tx2"/>
              </a:solidFill>
            </a:rPr>
            <a:t> 3-6 ext. day option</a:t>
          </a:r>
        </a:p>
      </dgm:t>
    </dgm:pt>
    <dgm:pt modelId="{E1CF0C7F-05DE-426E-B59D-CAE4032D8AAB}" type="parTrans" cxnId="{9657B328-A015-4920-A9E0-84F666965C69}">
      <dgm:prSet/>
      <dgm:spPr/>
      <dgm:t>
        <a:bodyPr/>
        <a:lstStyle/>
        <a:p>
          <a:endParaRPr lang="en-US"/>
        </a:p>
      </dgm:t>
    </dgm:pt>
    <dgm:pt modelId="{CAF5A4A9-D120-41A5-B243-7D609FE7C687}" type="sibTrans" cxnId="{9657B328-A015-4920-A9E0-84F666965C69}">
      <dgm:prSet/>
      <dgm:spPr/>
      <dgm:t>
        <a:bodyPr/>
        <a:lstStyle/>
        <a:p>
          <a:endParaRPr lang="en-US"/>
        </a:p>
      </dgm:t>
    </dgm:pt>
    <dgm:pt modelId="{8C0314B0-0AFA-4FAE-8D6F-DB732906B878}">
      <dgm:prSet phldrT="[Text]"/>
      <dgm:spPr/>
      <dgm:t>
        <a:bodyPr/>
        <a:lstStyle/>
        <a:p>
          <a:r>
            <a:rPr lang="en-US"/>
            <a:t>ASD Nest/Horizon   (12 </a:t>
          </a:r>
          <a:r>
            <a:rPr lang="en-US" err="1"/>
            <a:t>mos</a:t>
          </a:r>
          <a:r>
            <a:rPr lang="en-US"/>
            <a:t>)</a:t>
          </a:r>
        </a:p>
      </dgm:t>
    </dgm:pt>
    <dgm:pt modelId="{B5C553DA-33AC-4839-A69F-F88613B05A1E}" type="parTrans" cxnId="{6AA3860A-14F6-4968-895E-15B642BE95F9}">
      <dgm:prSet/>
      <dgm:spPr/>
      <dgm:t>
        <a:bodyPr/>
        <a:lstStyle/>
        <a:p>
          <a:endParaRPr lang="en-US"/>
        </a:p>
      </dgm:t>
    </dgm:pt>
    <dgm:pt modelId="{D75D3716-8745-49EA-BA3D-E949E529D6EB}" type="sibTrans" cxnId="{6AA3860A-14F6-4968-895E-15B642BE95F9}">
      <dgm:prSet/>
      <dgm:spPr/>
      <dgm:t>
        <a:bodyPr/>
        <a:lstStyle/>
        <a:p>
          <a:endParaRPr lang="en-US"/>
        </a:p>
      </dgm:t>
    </dgm:pt>
    <dgm:pt modelId="{07D7F561-A8C5-4274-8094-4106FEEE5B47}">
      <dgm:prSet phldrT="[Text]" custT="1"/>
      <dgm:spPr/>
      <dgm:t>
        <a:bodyPr/>
        <a:lstStyle/>
        <a:p>
          <a:r>
            <a:rPr lang="en-US" sz="2500">
              <a:solidFill>
                <a:schemeClr val="tx2"/>
              </a:solidFill>
            </a:rPr>
            <a:t>Jul 2 – Aug 7</a:t>
          </a:r>
        </a:p>
      </dgm:t>
    </dgm:pt>
    <dgm:pt modelId="{57C46627-E8ED-4818-8DCD-765434E5A1F6}" type="parTrans" cxnId="{3E79E537-4404-4CB7-80E2-6623A5B1DACE}">
      <dgm:prSet/>
      <dgm:spPr/>
      <dgm:t>
        <a:bodyPr/>
        <a:lstStyle/>
        <a:p>
          <a:endParaRPr lang="en-US"/>
        </a:p>
      </dgm:t>
    </dgm:pt>
    <dgm:pt modelId="{2D621EB8-3B3E-4345-B3D2-F562782F1D43}" type="sibTrans" cxnId="{3E79E537-4404-4CB7-80E2-6623A5B1DACE}">
      <dgm:prSet/>
      <dgm:spPr/>
      <dgm:t>
        <a:bodyPr/>
        <a:lstStyle/>
        <a:p>
          <a:endParaRPr lang="en-US"/>
        </a:p>
      </dgm:t>
    </dgm:pt>
    <dgm:pt modelId="{247AE942-23C9-4784-92DF-E8C504221AE0}">
      <dgm:prSet phldrT="[Text]" custT="1"/>
      <dgm:spPr/>
      <dgm:t>
        <a:bodyPr/>
        <a:lstStyle/>
        <a:p>
          <a:r>
            <a:rPr lang="en-US" sz="2500">
              <a:solidFill>
                <a:schemeClr val="tx2"/>
              </a:solidFill>
            </a:rPr>
            <a:t>M-TH 8-12 + 12-6 ext. day option</a:t>
          </a:r>
        </a:p>
      </dgm:t>
    </dgm:pt>
    <dgm:pt modelId="{34AC1F35-C674-402A-8F5E-889455E1088E}" type="parTrans" cxnId="{E875024C-8B0A-4119-ACFB-F73B2C207FB0}">
      <dgm:prSet/>
      <dgm:spPr/>
      <dgm:t>
        <a:bodyPr/>
        <a:lstStyle/>
        <a:p>
          <a:endParaRPr lang="en-US"/>
        </a:p>
      </dgm:t>
    </dgm:pt>
    <dgm:pt modelId="{5F9C92B4-9234-4555-8035-FF9CA8937D07}" type="sibTrans" cxnId="{E875024C-8B0A-4119-ACFB-F73B2C207FB0}">
      <dgm:prSet/>
      <dgm:spPr/>
      <dgm:t>
        <a:bodyPr/>
        <a:lstStyle/>
        <a:p>
          <a:endParaRPr lang="en-US"/>
        </a:p>
      </dgm:t>
    </dgm:pt>
    <dgm:pt modelId="{239D469B-5135-4B4B-935E-AF6AD045E6DA}">
      <dgm:prSet phldrT="[Text]" custT="1"/>
      <dgm:spPr/>
      <dgm:t>
        <a:bodyPr/>
        <a:lstStyle/>
        <a:p>
          <a:r>
            <a:rPr lang="en-US" sz="2500">
              <a:solidFill>
                <a:schemeClr val="bg1"/>
              </a:solidFill>
            </a:rPr>
            <a:t>Grades 6-8</a:t>
          </a:r>
        </a:p>
      </dgm:t>
    </dgm:pt>
    <dgm:pt modelId="{BE29C389-1D50-4BE6-A1F7-8C83DADC68D1}" type="parTrans" cxnId="{0EF049ED-0958-4ECB-9780-C55BE5E15C1D}">
      <dgm:prSet/>
      <dgm:spPr/>
      <dgm:t>
        <a:bodyPr/>
        <a:lstStyle/>
        <a:p>
          <a:endParaRPr lang="en-US"/>
        </a:p>
      </dgm:t>
    </dgm:pt>
    <dgm:pt modelId="{8945AD76-75A0-4D96-9BC4-BDF95B387AEE}" type="sibTrans" cxnId="{0EF049ED-0958-4ECB-9780-C55BE5E15C1D}">
      <dgm:prSet/>
      <dgm:spPr/>
      <dgm:t>
        <a:bodyPr/>
        <a:lstStyle/>
        <a:p>
          <a:endParaRPr lang="en-US"/>
        </a:p>
      </dgm:t>
    </dgm:pt>
    <dgm:pt modelId="{A9ED5DB0-8D7B-4AAE-8A84-A0B941B778EF}">
      <dgm:prSet phldrT="[Text]" custT="1"/>
      <dgm:spPr/>
      <dgm:t>
        <a:bodyPr/>
        <a:lstStyle/>
        <a:p>
          <a:pPr rtl="0"/>
          <a:r>
            <a:rPr lang="en-US" sz="2500">
              <a:solidFill>
                <a:schemeClr val="tx2"/>
              </a:solidFill>
            </a:rPr>
            <a:t>July</a:t>
          </a:r>
          <a:r>
            <a:rPr lang="en-US" sz="2500">
              <a:solidFill>
                <a:schemeClr val="tx2"/>
              </a:solidFill>
              <a:latin typeface="Gill Sans MT"/>
            </a:rPr>
            <a:t> 2</a:t>
          </a:r>
          <a:r>
            <a:rPr lang="en-US" sz="2500">
              <a:solidFill>
                <a:schemeClr val="tx2"/>
              </a:solidFill>
            </a:rPr>
            <a:t> – August </a:t>
          </a:r>
          <a:r>
            <a:rPr lang="en-US" sz="2500">
              <a:solidFill>
                <a:schemeClr val="tx2"/>
              </a:solidFill>
              <a:latin typeface="Gill Sans MT"/>
            </a:rPr>
            <a:t>8</a:t>
          </a:r>
          <a:endParaRPr lang="en-US" sz="2500">
            <a:solidFill>
              <a:schemeClr val="tx2"/>
            </a:solidFill>
          </a:endParaRPr>
        </a:p>
      </dgm:t>
    </dgm:pt>
    <dgm:pt modelId="{20B6BC13-5E74-472F-AD39-73A279F38CD3}" type="parTrans" cxnId="{60B04610-1DE7-494B-B46F-D5E96E050C39}">
      <dgm:prSet/>
      <dgm:spPr/>
      <dgm:t>
        <a:bodyPr/>
        <a:lstStyle/>
        <a:p>
          <a:endParaRPr lang="en-US"/>
        </a:p>
      </dgm:t>
    </dgm:pt>
    <dgm:pt modelId="{C68F6CA9-EF6E-4702-B09D-EE1F0D740AC9}" type="sibTrans" cxnId="{60B04610-1DE7-494B-B46F-D5E96E050C39}">
      <dgm:prSet/>
      <dgm:spPr/>
      <dgm:t>
        <a:bodyPr/>
        <a:lstStyle/>
        <a:p>
          <a:endParaRPr lang="en-US"/>
        </a:p>
      </dgm:t>
    </dgm:pt>
    <dgm:pt modelId="{F05B63CD-B22C-4CE0-9B5D-3DE50A015090}">
      <dgm:prSet phldrT="[Text]" custT="1"/>
      <dgm:spPr/>
      <dgm:t>
        <a:bodyPr/>
        <a:lstStyle/>
        <a:p>
          <a:r>
            <a:rPr lang="en-US" sz="2500">
              <a:solidFill>
                <a:schemeClr val="tx2"/>
              </a:solidFill>
            </a:rPr>
            <a:t>M-F 8-6 extended day</a:t>
          </a:r>
        </a:p>
      </dgm:t>
    </dgm:pt>
    <dgm:pt modelId="{F3FEBE13-2729-412B-98BC-B4FF64D7B06D}" type="parTrans" cxnId="{649AB3CF-E2F3-4D38-9306-88AD85CA49A6}">
      <dgm:prSet/>
      <dgm:spPr/>
      <dgm:t>
        <a:bodyPr/>
        <a:lstStyle/>
        <a:p>
          <a:endParaRPr lang="en-US"/>
        </a:p>
      </dgm:t>
    </dgm:pt>
    <dgm:pt modelId="{F5F6DED2-2A8E-40CA-902D-9878CA77B49B}" type="sibTrans" cxnId="{649AB3CF-E2F3-4D38-9306-88AD85CA49A6}">
      <dgm:prSet/>
      <dgm:spPr/>
      <dgm:t>
        <a:bodyPr/>
        <a:lstStyle/>
        <a:p>
          <a:endParaRPr lang="en-US"/>
        </a:p>
      </dgm:t>
    </dgm:pt>
    <dgm:pt modelId="{FDAB1D14-8B58-4E5E-8215-29440DECCA6A}">
      <dgm:prSet phldrT="[Text]" custT="1"/>
      <dgm:spPr/>
      <dgm:t>
        <a:bodyPr/>
        <a:lstStyle/>
        <a:p>
          <a:r>
            <a:rPr lang="en-US" sz="2500">
              <a:solidFill>
                <a:schemeClr val="bg1"/>
              </a:solidFill>
            </a:rPr>
            <a:t>12-month IEP program (D1-32) ESY</a:t>
          </a:r>
        </a:p>
      </dgm:t>
    </dgm:pt>
    <dgm:pt modelId="{C4466589-C456-4312-806E-587DB21ED7DE}" type="parTrans" cxnId="{B4902042-AF96-4FDF-B9AD-A10A398F03AB}">
      <dgm:prSet/>
      <dgm:spPr/>
      <dgm:t>
        <a:bodyPr/>
        <a:lstStyle/>
        <a:p>
          <a:endParaRPr lang="en-US"/>
        </a:p>
      </dgm:t>
    </dgm:pt>
    <dgm:pt modelId="{68E2C869-9CFE-4561-9CB7-6654D69462FE}" type="sibTrans" cxnId="{B4902042-AF96-4FDF-B9AD-A10A398F03AB}">
      <dgm:prSet/>
      <dgm:spPr/>
      <dgm:t>
        <a:bodyPr/>
        <a:lstStyle/>
        <a:p>
          <a:endParaRPr lang="en-US"/>
        </a:p>
      </dgm:t>
    </dgm:pt>
    <dgm:pt modelId="{B35D0F93-9C42-43E5-A34A-22A5F20DCD72}">
      <dgm:prSet phldrT="[Text]" custT="1"/>
      <dgm:spPr/>
      <dgm:t>
        <a:bodyPr/>
        <a:lstStyle/>
        <a:p>
          <a:r>
            <a:rPr lang="en-US" sz="2500">
              <a:solidFill>
                <a:schemeClr val="tx2"/>
              </a:solidFill>
            </a:rPr>
            <a:t>July 2 – August 12</a:t>
          </a:r>
        </a:p>
      </dgm:t>
    </dgm:pt>
    <dgm:pt modelId="{B81B79EB-158F-4C7D-A2F4-6275C8983C31}" type="parTrans" cxnId="{B5E00BA6-DA8F-4D94-9B88-7AEE06404CF6}">
      <dgm:prSet/>
      <dgm:spPr/>
      <dgm:t>
        <a:bodyPr/>
        <a:lstStyle/>
        <a:p>
          <a:endParaRPr lang="en-US"/>
        </a:p>
      </dgm:t>
    </dgm:pt>
    <dgm:pt modelId="{8B3F91E0-2CD9-4F73-A73B-4474686AB51D}" type="sibTrans" cxnId="{B5E00BA6-DA8F-4D94-9B88-7AEE06404CF6}">
      <dgm:prSet/>
      <dgm:spPr/>
      <dgm:t>
        <a:bodyPr/>
        <a:lstStyle/>
        <a:p>
          <a:endParaRPr lang="en-US"/>
        </a:p>
      </dgm:t>
    </dgm:pt>
    <dgm:pt modelId="{A123BD40-CE91-4BF6-AD49-D203DB1D40A5}">
      <dgm:prSet phldrT="[Text]" custT="1"/>
      <dgm:spPr/>
      <dgm:t>
        <a:bodyPr/>
        <a:lstStyle/>
        <a:p>
          <a:r>
            <a:rPr lang="en-US" sz="2500">
              <a:solidFill>
                <a:schemeClr val="tx2"/>
              </a:solidFill>
            </a:rPr>
            <a:t>M-F 8-2:30 + 3-6 ext. day option</a:t>
          </a:r>
        </a:p>
      </dgm:t>
    </dgm:pt>
    <dgm:pt modelId="{A7E29CBA-4631-49B2-A710-E7930F6C349F}" type="parTrans" cxnId="{C3A452A6-EA74-41CA-8A8F-7D9BACE148A3}">
      <dgm:prSet/>
      <dgm:spPr/>
      <dgm:t>
        <a:bodyPr/>
        <a:lstStyle/>
        <a:p>
          <a:endParaRPr lang="en-US"/>
        </a:p>
      </dgm:t>
    </dgm:pt>
    <dgm:pt modelId="{EEE370E6-BC47-440F-B6BA-5F0B209B448F}" type="sibTrans" cxnId="{C3A452A6-EA74-41CA-8A8F-7D9BACE148A3}">
      <dgm:prSet/>
      <dgm:spPr/>
      <dgm:t>
        <a:bodyPr/>
        <a:lstStyle/>
        <a:p>
          <a:endParaRPr lang="en-US"/>
        </a:p>
      </dgm:t>
    </dgm:pt>
    <dgm:pt modelId="{54FBCB1E-4127-41BA-B3D0-5210B316DFEC}" type="pres">
      <dgm:prSet presAssocID="{72F4C78C-018B-4649-9DF9-8B5D9A0A2323}" presName="Name0" presStyleCnt="0">
        <dgm:presLayoutVars>
          <dgm:dir/>
          <dgm:animLvl val="lvl"/>
          <dgm:resizeHandles/>
        </dgm:presLayoutVars>
      </dgm:prSet>
      <dgm:spPr/>
    </dgm:pt>
    <dgm:pt modelId="{800F29D1-4986-4283-ACA1-422551F64D99}" type="pres">
      <dgm:prSet presAssocID="{42DDEC2D-30C3-4753-B296-81694D46C499}" presName="linNode" presStyleCnt="0"/>
      <dgm:spPr/>
    </dgm:pt>
    <dgm:pt modelId="{A2178185-2CB0-43AB-82E8-8794F7A6DA50}" type="pres">
      <dgm:prSet presAssocID="{42DDEC2D-30C3-4753-B296-81694D46C499}" presName="parentShp" presStyleLbl="node1" presStyleIdx="0" presStyleCnt="5">
        <dgm:presLayoutVars>
          <dgm:bulletEnabled val="1"/>
        </dgm:presLayoutVars>
      </dgm:prSet>
      <dgm:spPr/>
    </dgm:pt>
    <dgm:pt modelId="{FE562425-8411-44E7-BA24-107E72BA550D}" type="pres">
      <dgm:prSet presAssocID="{42DDEC2D-30C3-4753-B296-81694D46C499}" presName="childShp" presStyleLbl="bgAccFollowNode1" presStyleIdx="0" presStyleCnt="5">
        <dgm:presLayoutVars>
          <dgm:bulletEnabled val="1"/>
        </dgm:presLayoutVars>
      </dgm:prSet>
      <dgm:spPr/>
    </dgm:pt>
    <dgm:pt modelId="{A02979AE-DD1F-4D64-9636-3B985D9741E0}" type="pres">
      <dgm:prSet presAssocID="{C60F6A10-63A1-4831-93AB-199CD7B60A9D}" presName="spacing" presStyleCnt="0"/>
      <dgm:spPr/>
    </dgm:pt>
    <dgm:pt modelId="{F991DA6B-B55F-4B53-9F9C-BACCBA60A604}" type="pres">
      <dgm:prSet presAssocID="{239D469B-5135-4B4B-935E-AF6AD045E6DA}" presName="linNode" presStyleCnt="0"/>
      <dgm:spPr/>
    </dgm:pt>
    <dgm:pt modelId="{9669FCD6-FA14-4FCF-9D96-BC6CF21C9553}" type="pres">
      <dgm:prSet presAssocID="{239D469B-5135-4B4B-935E-AF6AD045E6DA}" presName="parentShp" presStyleLbl="node1" presStyleIdx="1" presStyleCnt="5">
        <dgm:presLayoutVars>
          <dgm:bulletEnabled val="1"/>
        </dgm:presLayoutVars>
      </dgm:prSet>
      <dgm:spPr/>
    </dgm:pt>
    <dgm:pt modelId="{E8E47155-BD27-4308-9BE0-C801DD83384C}" type="pres">
      <dgm:prSet presAssocID="{239D469B-5135-4B4B-935E-AF6AD045E6DA}" presName="childShp" presStyleLbl="bgAccFollowNode1" presStyleIdx="1" presStyleCnt="5">
        <dgm:presLayoutVars>
          <dgm:bulletEnabled val="1"/>
        </dgm:presLayoutVars>
      </dgm:prSet>
      <dgm:spPr/>
    </dgm:pt>
    <dgm:pt modelId="{D8F790D6-D160-40D3-A66E-FEDE10C20C1D}" type="pres">
      <dgm:prSet presAssocID="{8945AD76-75A0-4D96-9BC4-BDF95B387AEE}" presName="spacing" presStyleCnt="0"/>
      <dgm:spPr/>
    </dgm:pt>
    <dgm:pt modelId="{EE2CD51C-F106-4C08-B98F-D2EFD0E9C0EB}" type="pres">
      <dgm:prSet presAssocID="{6D9CB449-4010-4F72-AB81-1A18A76A0741}" presName="linNode" presStyleCnt="0"/>
      <dgm:spPr/>
    </dgm:pt>
    <dgm:pt modelId="{924C6364-5609-4DA6-8C8A-764725EC0750}" type="pres">
      <dgm:prSet presAssocID="{6D9CB449-4010-4F72-AB81-1A18A76A0741}" presName="parentShp" presStyleLbl="node1" presStyleIdx="2" presStyleCnt="5">
        <dgm:presLayoutVars>
          <dgm:bulletEnabled val="1"/>
        </dgm:presLayoutVars>
      </dgm:prSet>
      <dgm:spPr/>
    </dgm:pt>
    <dgm:pt modelId="{9E8C0418-3FCB-4F65-8BD5-A169EE6E8EE1}" type="pres">
      <dgm:prSet presAssocID="{6D9CB449-4010-4F72-AB81-1A18A76A0741}" presName="childShp" presStyleLbl="bgAccFollowNode1" presStyleIdx="2" presStyleCnt="5">
        <dgm:presLayoutVars>
          <dgm:bulletEnabled val="1"/>
        </dgm:presLayoutVars>
      </dgm:prSet>
      <dgm:spPr/>
    </dgm:pt>
    <dgm:pt modelId="{1D808058-556A-4985-A71E-80682E035E16}" type="pres">
      <dgm:prSet presAssocID="{ED5FF6F0-AC67-49DE-9177-247E7C44F205}" presName="spacing" presStyleCnt="0"/>
      <dgm:spPr/>
    </dgm:pt>
    <dgm:pt modelId="{1205D420-3E4C-45DB-ABEE-528EAEFBBD8E}" type="pres">
      <dgm:prSet presAssocID="{FDAB1D14-8B58-4E5E-8215-29440DECCA6A}" presName="linNode" presStyleCnt="0"/>
      <dgm:spPr/>
    </dgm:pt>
    <dgm:pt modelId="{48270100-C403-4091-8D89-405E1515A33D}" type="pres">
      <dgm:prSet presAssocID="{FDAB1D14-8B58-4E5E-8215-29440DECCA6A}" presName="parentShp" presStyleLbl="node1" presStyleIdx="3" presStyleCnt="5">
        <dgm:presLayoutVars>
          <dgm:bulletEnabled val="1"/>
        </dgm:presLayoutVars>
      </dgm:prSet>
      <dgm:spPr/>
    </dgm:pt>
    <dgm:pt modelId="{83197338-C6DB-4023-A430-1AFBAFB3CC67}" type="pres">
      <dgm:prSet presAssocID="{FDAB1D14-8B58-4E5E-8215-29440DECCA6A}" presName="childShp" presStyleLbl="bgAccFollowNode1" presStyleIdx="3" presStyleCnt="5">
        <dgm:presLayoutVars>
          <dgm:bulletEnabled val="1"/>
        </dgm:presLayoutVars>
      </dgm:prSet>
      <dgm:spPr/>
    </dgm:pt>
    <dgm:pt modelId="{9F723BBA-9AE8-44A3-8A2D-DE26B1E7BA2C}" type="pres">
      <dgm:prSet presAssocID="{68E2C869-9CFE-4561-9CB7-6654D69462FE}" presName="spacing" presStyleCnt="0"/>
      <dgm:spPr/>
    </dgm:pt>
    <dgm:pt modelId="{5ABF13FE-E022-46E0-B874-3315117F9EDB}" type="pres">
      <dgm:prSet presAssocID="{8C0314B0-0AFA-4FAE-8D6F-DB732906B878}" presName="linNode" presStyleCnt="0"/>
      <dgm:spPr/>
    </dgm:pt>
    <dgm:pt modelId="{B5503BB7-08C2-4323-9FDD-6D716727C2AC}" type="pres">
      <dgm:prSet presAssocID="{8C0314B0-0AFA-4FAE-8D6F-DB732906B878}" presName="parentShp" presStyleLbl="node1" presStyleIdx="4" presStyleCnt="5">
        <dgm:presLayoutVars>
          <dgm:bulletEnabled val="1"/>
        </dgm:presLayoutVars>
      </dgm:prSet>
      <dgm:spPr/>
    </dgm:pt>
    <dgm:pt modelId="{4232B578-0FFE-43C3-ACAB-D944A2FCBC36}" type="pres">
      <dgm:prSet presAssocID="{8C0314B0-0AFA-4FAE-8D6F-DB732906B878}" presName="childShp" presStyleLbl="bgAccFollowNode1" presStyleIdx="4" presStyleCnt="5">
        <dgm:presLayoutVars>
          <dgm:bulletEnabled val="1"/>
        </dgm:presLayoutVars>
      </dgm:prSet>
      <dgm:spPr/>
    </dgm:pt>
  </dgm:ptLst>
  <dgm:cxnLst>
    <dgm:cxn modelId="{DD0AE902-6612-4A83-8F5C-007804FC02B7}" type="presOf" srcId="{72F4C78C-018B-4649-9DF9-8B5D9A0A2323}" destId="{54FBCB1E-4127-41BA-B3D0-5210B316DFEC}" srcOrd="0" destOrd="0" presId="urn:microsoft.com/office/officeart/2005/8/layout/vList6"/>
    <dgm:cxn modelId="{2DE02707-A83E-4C4F-8E58-B021267A6DF4}" type="presOf" srcId="{6D9CB449-4010-4F72-AB81-1A18A76A0741}" destId="{924C6364-5609-4DA6-8C8A-764725EC0750}" srcOrd="0" destOrd="0" presId="urn:microsoft.com/office/officeart/2005/8/layout/vList6"/>
    <dgm:cxn modelId="{6AA3860A-14F6-4968-895E-15B642BE95F9}" srcId="{72F4C78C-018B-4649-9DF9-8B5D9A0A2323}" destId="{8C0314B0-0AFA-4FAE-8D6F-DB732906B878}" srcOrd="4" destOrd="0" parTransId="{B5C553DA-33AC-4839-A69F-F88613B05A1E}" sibTransId="{D75D3716-8745-49EA-BA3D-E949E529D6EB}"/>
    <dgm:cxn modelId="{D2E0420F-C0AD-453E-97C9-29DC751CC3C7}" type="presOf" srcId="{247AE942-23C9-4784-92DF-E8C504221AE0}" destId="{4232B578-0FFE-43C3-ACAB-D944A2FCBC36}" srcOrd="0" destOrd="1" presId="urn:microsoft.com/office/officeart/2005/8/layout/vList6"/>
    <dgm:cxn modelId="{60B04610-1DE7-494B-B46F-D5E96E050C39}" srcId="{239D469B-5135-4B4B-935E-AF6AD045E6DA}" destId="{A9ED5DB0-8D7B-4AAE-8A84-A0B941B778EF}" srcOrd="0" destOrd="0" parTransId="{20B6BC13-5E74-472F-AD39-73A279F38CD3}" sibTransId="{C68F6CA9-EF6E-4702-B09D-EE1F0D740AC9}"/>
    <dgm:cxn modelId="{9657B328-A015-4920-A9E0-84F666965C69}" srcId="{6D9CB449-4010-4F72-AB81-1A18A76A0741}" destId="{EE4024F7-71D2-4C62-83AA-05527DDEDB1E}" srcOrd="1" destOrd="0" parTransId="{E1CF0C7F-05DE-426E-B59D-CAE4032D8AAB}" sibTransId="{CAF5A4A9-D120-41A5-B243-7D609FE7C687}"/>
    <dgm:cxn modelId="{42FA682C-03F0-4281-9232-14E6FF3FF5B5}" type="presOf" srcId="{A123BD40-CE91-4BF6-AD49-D203DB1D40A5}" destId="{83197338-C6DB-4023-A430-1AFBAFB3CC67}" srcOrd="0" destOrd="1" presId="urn:microsoft.com/office/officeart/2005/8/layout/vList6"/>
    <dgm:cxn modelId="{91D70D2F-2968-4096-B843-67AE25138353}" srcId="{42DDEC2D-30C3-4753-B296-81694D46C499}" destId="{F3C8B45B-A2BA-4DF1-8711-1E4A18A1E13C}" srcOrd="1" destOrd="0" parTransId="{E6753B3F-E457-44CB-93F0-020D9A6BC7CD}" sibTransId="{66F4F154-C876-4BBE-8B85-6690FC8F6305}"/>
    <dgm:cxn modelId="{6ECCB82F-3261-461F-A711-726041D7A332}" type="presOf" srcId="{9AF16720-C487-4D58-9D2B-2ADA172B3380}" destId="{9E8C0418-3FCB-4F65-8BD5-A169EE6E8EE1}" srcOrd="0" destOrd="0" presId="urn:microsoft.com/office/officeart/2005/8/layout/vList6"/>
    <dgm:cxn modelId="{3E79E537-4404-4CB7-80E2-6623A5B1DACE}" srcId="{8C0314B0-0AFA-4FAE-8D6F-DB732906B878}" destId="{07D7F561-A8C5-4274-8094-4106FEEE5B47}" srcOrd="0" destOrd="0" parTransId="{57C46627-E8ED-4818-8DCD-765434E5A1F6}" sibTransId="{2D621EB8-3B3E-4345-B3D2-F562782F1D43}"/>
    <dgm:cxn modelId="{46AF7E3B-C714-4F44-9AFA-5B18BF6280C5}" type="presOf" srcId="{B35D0F93-9C42-43E5-A34A-22A5F20DCD72}" destId="{83197338-C6DB-4023-A430-1AFBAFB3CC67}" srcOrd="0" destOrd="0" presId="urn:microsoft.com/office/officeart/2005/8/layout/vList6"/>
    <dgm:cxn modelId="{CCFFF45F-2242-4F58-BE26-C990949694ED}" type="presOf" srcId="{EE4024F7-71D2-4C62-83AA-05527DDEDB1E}" destId="{9E8C0418-3FCB-4F65-8BD5-A169EE6E8EE1}" srcOrd="0" destOrd="1" presId="urn:microsoft.com/office/officeart/2005/8/layout/vList6"/>
    <dgm:cxn modelId="{B4902042-AF96-4FDF-B9AD-A10A398F03AB}" srcId="{72F4C78C-018B-4649-9DF9-8B5D9A0A2323}" destId="{FDAB1D14-8B58-4E5E-8215-29440DECCA6A}" srcOrd="3" destOrd="0" parTransId="{C4466589-C456-4312-806E-587DB21ED7DE}" sibTransId="{68E2C869-9CFE-4561-9CB7-6654D69462FE}"/>
    <dgm:cxn modelId="{8A133463-5085-4D49-B1F2-1B8996888845}" type="presOf" srcId="{F05B63CD-B22C-4CE0-9B5D-3DE50A015090}" destId="{E8E47155-BD27-4308-9BE0-C801DD83384C}" srcOrd="0" destOrd="1" presId="urn:microsoft.com/office/officeart/2005/8/layout/vList6"/>
    <dgm:cxn modelId="{60034568-783D-423E-BDCC-EC27115B62B1}" type="presOf" srcId="{8C0314B0-0AFA-4FAE-8D6F-DB732906B878}" destId="{B5503BB7-08C2-4323-9FDD-6D716727C2AC}" srcOrd="0" destOrd="0" presId="urn:microsoft.com/office/officeart/2005/8/layout/vList6"/>
    <dgm:cxn modelId="{E62BCC4A-8066-47D4-97AF-4BA954A16724}" srcId="{72F4C78C-018B-4649-9DF9-8B5D9A0A2323}" destId="{6D9CB449-4010-4F72-AB81-1A18A76A0741}" srcOrd="2" destOrd="0" parTransId="{8D4546CF-247B-4F39-A6BF-CBBC49A3BDC2}" sibTransId="{ED5FF6F0-AC67-49DE-9177-247E7C44F205}"/>
    <dgm:cxn modelId="{E875024C-8B0A-4119-ACFB-F73B2C207FB0}" srcId="{8C0314B0-0AFA-4FAE-8D6F-DB732906B878}" destId="{247AE942-23C9-4784-92DF-E8C504221AE0}" srcOrd="1" destOrd="0" parTransId="{34AC1F35-C674-402A-8F5E-889455E1088E}" sibTransId="{5F9C92B4-9234-4555-8035-FF9CA8937D07}"/>
    <dgm:cxn modelId="{59ABF750-1678-4F0D-B9E8-E178FDE03C0E}" type="presOf" srcId="{FDAB1D14-8B58-4E5E-8215-29440DECCA6A}" destId="{48270100-C403-4091-8D89-405E1515A33D}" srcOrd="0" destOrd="0" presId="urn:microsoft.com/office/officeart/2005/8/layout/vList6"/>
    <dgm:cxn modelId="{8218D655-0F15-40AA-94E8-54EC6637E81C}" type="presOf" srcId="{A9ED5DB0-8D7B-4AAE-8A84-A0B941B778EF}" destId="{E8E47155-BD27-4308-9BE0-C801DD83384C}" srcOrd="0" destOrd="0" presId="urn:microsoft.com/office/officeart/2005/8/layout/vList6"/>
    <dgm:cxn modelId="{8D93EA89-3A55-4368-96FF-C30B38500EAA}" type="presOf" srcId="{F3C8B45B-A2BA-4DF1-8711-1E4A18A1E13C}" destId="{FE562425-8411-44E7-BA24-107E72BA550D}" srcOrd="0" destOrd="1" presId="urn:microsoft.com/office/officeart/2005/8/layout/vList6"/>
    <dgm:cxn modelId="{B3A5FF91-83E8-46B0-8D89-3D08C750009B}" type="presOf" srcId="{D3B68477-9903-4DAE-8095-EF0CEB218EA4}" destId="{FE562425-8411-44E7-BA24-107E72BA550D}" srcOrd="0" destOrd="0" presId="urn:microsoft.com/office/officeart/2005/8/layout/vList6"/>
    <dgm:cxn modelId="{5E126EA0-7077-485F-AE32-9E0B3F669CA8}" srcId="{6D9CB449-4010-4F72-AB81-1A18A76A0741}" destId="{9AF16720-C487-4D58-9D2B-2ADA172B3380}" srcOrd="0" destOrd="0" parTransId="{19F512A2-75CB-42C5-9F65-30982A3E8F25}" sibTransId="{1B1A3E2E-7664-4D34-AA2E-0D19C04B21DC}"/>
    <dgm:cxn modelId="{B5E00BA6-DA8F-4D94-9B88-7AEE06404CF6}" srcId="{FDAB1D14-8B58-4E5E-8215-29440DECCA6A}" destId="{B35D0F93-9C42-43E5-A34A-22A5F20DCD72}" srcOrd="0" destOrd="0" parTransId="{B81B79EB-158F-4C7D-A2F4-6275C8983C31}" sibTransId="{8B3F91E0-2CD9-4F73-A73B-4474686AB51D}"/>
    <dgm:cxn modelId="{C3A452A6-EA74-41CA-8A8F-7D9BACE148A3}" srcId="{FDAB1D14-8B58-4E5E-8215-29440DECCA6A}" destId="{A123BD40-CE91-4BF6-AD49-D203DB1D40A5}" srcOrd="1" destOrd="0" parTransId="{A7E29CBA-4631-49B2-A710-E7930F6C349F}" sibTransId="{EEE370E6-BC47-440F-B6BA-5F0B209B448F}"/>
    <dgm:cxn modelId="{091E09AF-55E6-4301-B9F9-1FF30AC92515}" type="presOf" srcId="{42DDEC2D-30C3-4753-B296-81694D46C499}" destId="{A2178185-2CB0-43AB-82E8-8794F7A6DA50}" srcOrd="0" destOrd="0" presId="urn:microsoft.com/office/officeart/2005/8/layout/vList6"/>
    <dgm:cxn modelId="{483D36C0-34F3-44CD-A440-2F881D0B30FF}" srcId="{42DDEC2D-30C3-4753-B296-81694D46C499}" destId="{D3B68477-9903-4DAE-8095-EF0CEB218EA4}" srcOrd="0" destOrd="0" parTransId="{9213C5F4-75A7-4CF3-BDD3-16596AEA209E}" sibTransId="{199A29C4-274F-4885-ACCC-214C961963CF}"/>
    <dgm:cxn modelId="{5D0725C8-6C1E-47ED-8911-640B15D287EC}" type="presOf" srcId="{239D469B-5135-4B4B-935E-AF6AD045E6DA}" destId="{9669FCD6-FA14-4FCF-9D96-BC6CF21C9553}" srcOrd="0" destOrd="0" presId="urn:microsoft.com/office/officeart/2005/8/layout/vList6"/>
    <dgm:cxn modelId="{649AB3CF-E2F3-4D38-9306-88AD85CA49A6}" srcId="{239D469B-5135-4B4B-935E-AF6AD045E6DA}" destId="{F05B63CD-B22C-4CE0-9B5D-3DE50A015090}" srcOrd="1" destOrd="0" parTransId="{F3FEBE13-2729-412B-98BC-B4FF64D7B06D}" sibTransId="{F5F6DED2-2A8E-40CA-902D-9878CA77B49B}"/>
    <dgm:cxn modelId="{85F8E7EC-6027-4018-8ACD-FA08B09071DB}" type="presOf" srcId="{07D7F561-A8C5-4274-8094-4106FEEE5B47}" destId="{4232B578-0FFE-43C3-ACAB-D944A2FCBC36}" srcOrd="0" destOrd="0" presId="urn:microsoft.com/office/officeart/2005/8/layout/vList6"/>
    <dgm:cxn modelId="{0EF049ED-0958-4ECB-9780-C55BE5E15C1D}" srcId="{72F4C78C-018B-4649-9DF9-8B5D9A0A2323}" destId="{239D469B-5135-4B4B-935E-AF6AD045E6DA}" srcOrd="1" destOrd="0" parTransId="{BE29C389-1D50-4BE6-A1F7-8C83DADC68D1}" sibTransId="{8945AD76-75A0-4D96-9BC4-BDF95B387AEE}"/>
    <dgm:cxn modelId="{4DD85CF6-83AE-4812-8B88-125B395131DA}" srcId="{72F4C78C-018B-4649-9DF9-8B5D9A0A2323}" destId="{42DDEC2D-30C3-4753-B296-81694D46C499}" srcOrd="0" destOrd="0" parTransId="{5CE94769-07D6-4FB0-9657-AB3DF4A214D1}" sibTransId="{C60F6A10-63A1-4831-93AB-199CD7B60A9D}"/>
    <dgm:cxn modelId="{ADAE350D-EFA8-4F4C-AD87-41E8DEC488E3}" type="presParOf" srcId="{54FBCB1E-4127-41BA-B3D0-5210B316DFEC}" destId="{800F29D1-4986-4283-ACA1-422551F64D99}" srcOrd="0" destOrd="0" presId="urn:microsoft.com/office/officeart/2005/8/layout/vList6"/>
    <dgm:cxn modelId="{F77DD66E-75B1-4D80-A0A2-F61465B254AD}" type="presParOf" srcId="{800F29D1-4986-4283-ACA1-422551F64D99}" destId="{A2178185-2CB0-43AB-82E8-8794F7A6DA50}" srcOrd="0" destOrd="0" presId="urn:microsoft.com/office/officeart/2005/8/layout/vList6"/>
    <dgm:cxn modelId="{B96A788B-DA17-47FC-BD41-DEA9131DACD5}" type="presParOf" srcId="{800F29D1-4986-4283-ACA1-422551F64D99}" destId="{FE562425-8411-44E7-BA24-107E72BA550D}" srcOrd="1" destOrd="0" presId="urn:microsoft.com/office/officeart/2005/8/layout/vList6"/>
    <dgm:cxn modelId="{EF1251F9-02B3-426C-B98A-E9E73B8294FE}" type="presParOf" srcId="{54FBCB1E-4127-41BA-B3D0-5210B316DFEC}" destId="{A02979AE-DD1F-4D64-9636-3B985D9741E0}" srcOrd="1" destOrd="0" presId="urn:microsoft.com/office/officeart/2005/8/layout/vList6"/>
    <dgm:cxn modelId="{25AC5B60-C166-4590-94B1-17EFAC13ADFC}" type="presParOf" srcId="{54FBCB1E-4127-41BA-B3D0-5210B316DFEC}" destId="{F991DA6B-B55F-4B53-9F9C-BACCBA60A604}" srcOrd="2" destOrd="0" presId="urn:microsoft.com/office/officeart/2005/8/layout/vList6"/>
    <dgm:cxn modelId="{F284000C-7C7D-4002-8162-7E2D40394DA3}" type="presParOf" srcId="{F991DA6B-B55F-4B53-9F9C-BACCBA60A604}" destId="{9669FCD6-FA14-4FCF-9D96-BC6CF21C9553}" srcOrd="0" destOrd="0" presId="urn:microsoft.com/office/officeart/2005/8/layout/vList6"/>
    <dgm:cxn modelId="{6DE8E6AA-5394-4170-9C6B-3F634ADB8443}" type="presParOf" srcId="{F991DA6B-B55F-4B53-9F9C-BACCBA60A604}" destId="{E8E47155-BD27-4308-9BE0-C801DD83384C}" srcOrd="1" destOrd="0" presId="urn:microsoft.com/office/officeart/2005/8/layout/vList6"/>
    <dgm:cxn modelId="{2287F8DF-DCC3-4484-9649-D5DEE5155826}" type="presParOf" srcId="{54FBCB1E-4127-41BA-B3D0-5210B316DFEC}" destId="{D8F790D6-D160-40D3-A66E-FEDE10C20C1D}" srcOrd="3" destOrd="0" presId="urn:microsoft.com/office/officeart/2005/8/layout/vList6"/>
    <dgm:cxn modelId="{AB9A79B2-CC8E-44EC-BB8B-0B390F0D56F8}" type="presParOf" srcId="{54FBCB1E-4127-41BA-B3D0-5210B316DFEC}" destId="{EE2CD51C-F106-4C08-B98F-D2EFD0E9C0EB}" srcOrd="4" destOrd="0" presId="urn:microsoft.com/office/officeart/2005/8/layout/vList6"/>
    <dgm:cxn modelId="{BAF676DB-20EF-4096-89FB-9004819B5D30}" type="presParOf" srcId="{EE2CD51C-F106-4C08-B98F-D2EFD0E9C0EB}" destId="{924C6364-5609-4DA6-8C8A-764725EC0750}" srcOrd="0" destOrd="0" presId="urn:microsoft.com/office/officeart/2005/8/layout/vList6"/>
    <dgm:cxn modelId="{DE4AAF7A-7557-49A5-9D5D-7EF6B7B23BFF}" type="presParOf" srcId="{EE2CD51C-F106-4C08-B98F-D2EFD0E9C0EB}" destId="{9E8C0418-3FCB-4F65-8BD5-A169EE6E8EE1}" srcOrd="1" destOrd="0" presId="urn:microsoft.com/office/officeart/2005/8/layout/vList6"/>
    <dgm:cxn modelId="{9CF51ECC-A839-4AB9-BE1E-A4366B922134}" type="presParOf" srcId="{54FBCB1E-4127-41BA-B3D0-5210B316DFEC}" destId="{1D808058-556A-4985-A71E-80682E035E16}" srcOrd="5" destOrd="0" presId="urn:microsoft.com/office/officeart/2005/8/layout/vList6"/>
    <dgm:cxn modelId="{0E93CDDF-A6FC-4B88-AF53-ABDD62A16973}" type="presParOf" srcId="{54FBCB1E-4127-41BA-B3D0-5210B316DFEC}" destId="{1205D420-3E4C-45DB-ABEE-528EAEFBBD8E}" srcOrd="6" destOrd="0" presId="urn:microsoft.com/office/officeart/2005/8/layout/vList6"/>
    <dgm:cxn modelId="{0C956AC1-3840-4670-8E07-AC2BDB88AE4E}" type="presParOf" srcId="{1205D420-3E4C-45DB-ABEE-528EAEFBBD8E}" destId="{48270100-C403-4091-8D89-405E1515A33D}" srcOrd="0" destOrd="0" presId="urn:microsoft.com/office/officeart/2005/8/layout/vList6"/>
    <dgm:cxn modelId="{B9C7A904-C4D9-4541-B53A-22EC346B79DD}" type="presParOf" srcId="{1205D420-3E4C-45DB-ABEE-528EAEFBBD8E}" destId="{83197338-C6DB-4023-A430-1AFBAFB3CC67}" srcOrd="1" destOrd="0" presId="urn:microsoft.com/office/officeart/2005/8/layout/vList6"/>
    <dgm:cxn modelId="{59A927DD-8BAF-452D-A8CC-183F4CA35843}" type="presParOf" srcId="{54FBCB1E-4127-41BA-B3D0-5210B316DFEC}" destId="{9F723BBA-9AE8-44A3-8A2D-DE26B1E7BA2C}" srcOrd="7" destOrd="0" presId="urn:microsoft.com/office/officeart/2005/8/layout/vList6"/>
    <dgm:cxn modelId="{94E07734-A590-457D-A6AD-A53A54277C7C}" type="presParOf" srcId="{54FBCB1E-4127-41BA-B3D0-5210B316DFEC}" destId="{5ABF13FE-E022-46E0-B874-3315117F9EDB}" srcOrd="8" destOrd="0" presId="urn:microsoft.com/office/officeart/2005/8/layout/vList6"/>
    <dgm:cxn modelId="{4F7743B4-E46F-438E-8B7C-3624D5C01CEE}" type="presParOf" srcId="{5ABF13FE-E022-46E0-B874-3315117F9EDB}" destId="{B5503BB7-08C2-4323-9FDD-6D716727C2AC}" srcOrd="0" destOrd="0" presId="urn:microsoft.com/office/officeart/2005/8/layout/vList6"/>
    <dgm:cxn modelId="{0D042A2C-42BF-4B46-A0CE-30CD5E733B60}" type="presParOf" srcId="{5ABF13FE-E022-46E0-B874-3315117F9EDB}" destId="{4232B578-0FFE-43C3-ACAB-D944A2FCBC3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F4C78C-018B-4649-9DF9-8B5D9A0A2323}"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42DDEC2D-30C3-4753-B296-81694D46C499}">
      <dgm:prSet phldrT="[Text]"/>
      <dgm:spPr/>
      <dgm:t>
        <a:bodyPr/>
        <a:lstStyle/>
        <a:p>
          <a:r>
            <a:rPr lang="en-US"/>
            <a:t>Apply! </a:t>
          </a:r>
        </a:p>
      </dgm:t>
    </dgm:pt>
    <dgm:pt modelId="{5CE94769-07D6-4FB0-9657-AB3DF4A214D1}" type="parTrans" cxnId="{4DD85CF6-83AE-4812-8B88-125B395131DA}">
      <dgm:prSet/>
      <dgm:spPr/>
      <dgm:t>
        <a:bodyPr/>
        <a:lstStyle/>
        <a:p>
          <a:endParaRPr lang="en-US"/>
        </a:p>
      </dgm:t>
    </dgm:pt>
    <dgm:pt modelId="{C60F6A10-63A1-4831-93AB-199CD7B60A9D}" type="sibTrans" cxnId="{4DD85CF6-83AE-4812-8B88-125B395131DA}">
      <dgm:prSet/>
      <dgm:spPr/>
      <dgm:t>
        <a:bodyPr/>
        <a:lstStyle/>
        <a:p>
          <a:endParaRPr lang="en-US"/>
        </a:p>
      </dgm:t>
    </dgm:pt>
    <dgm:pt modelId="{D3B68477-9903-4DAE-8095-EF0CEB218EA4}">
      <dgm:prSet phldrT="[Text]" custT="1"/>
      <dgm:spPr/>
      <dgm:t>
        <a:bodyPr/>
        <a:lstStyle/>
        <a:p>
          <a:r>
            <a:rPr lang="en-US" sz="2500">
              <a:solidFill>
                <a:schemeClr val="tx2"/>
              </a:solidFill>
            </a:rPr>
            <a:t>From March 4, 2025 in </a:t>
          </a:r>
          <a:r>
            <a:rPr lang="en-US" sz="2500" err="1">
              <a:solidFill>
                <a:schemeClr val="tx2"/>
              </a:solidFill>
            </a:rPr>
            <a:t>MySchools</a:t>
          </a:r>
          <a:endParaRPr lang="en-US" sz="2500">
            <a:solidFill>
              <a:schemeClr val="tx2"/>
            </a:solidFill>
          </a:endParaRPr>
        </a:p>
      </dgm:t>
    </dgm:pt>
    <dgm:pt modelId="{9213C5F4-75A7-4CF3-BDD3-16596AEA209E}" type="parTrans" cxnId="{483D36C0-34F3-44CD-A440-2F881D0B30FF}">
      <dgm:prSet/>
      <dgm:spPr/>
      <dgm:t>
        <a:bodyPr/>
        <a:lstStyle/>
        <a:p>
          <a:endParaRPr lang="en-US"/>
        </a:p>
      </dgm:t>
    </dgm:pt>
    <dgm:pt modelId="{199A29C4-274F-4885-ACCC-214C961963CF}" type="sibTrans" cxnId="{483D36C0-34F3-44CD-A440-2F881D0B30FF}">
      <dgm:prSet/>
      <dgm:spPr/>
      <dgm:t>
        <a:bodyPr/>
        <a:lstStyle/>
        <a:p>
          <a:endParaRPr lang="en-US"/>
        </a:p>
      </dgm:t>
    </dgm:pt>
    <dgm:pt modelId="{6D9CB449-4010-4F72-AB81-1A18A76A0741}">
      <dgm:prSet phldrT="[Text]"/>
      <dgm:spPr/>
      <dgm:t>
        <a:bodyPr/>
        <a:lstStyle/>
        <a:p>
          <a:r>
            <a:rPr lang="en-US"/>
            <a:t>Results and Waitlist</a:t>
          </a:r>
        </a:p>
      </dgm:t>
    </dgm:pt>
    <dgm:pt modelId="{8D4546CF-247B-4F39-A6BF-CBBC49A3BDC2}" type="parTrans" cxnId="{E62BCC4A-8066-47D4-97AF-4BA954A16724}">
      <dgm:prSet/>
      <dgm:spPr/>
      <dgm:t>
        <a:bodyPr/>
        <a:lstStyle/>
        <a:p>
          <a:endParaRPr lang="en-US"/>
        </a:p>
      </dgm:t>
    </dgm:pt>
    <dgm:pt modelId="{ED5FF6F0-AC67-49DE-9177-247E7C44F205}" type="sibTrans" cxnId="{E62BCC4A-8066-47D4-97AF-4BA954A16724}">
      <dgm:prSet/>
      <dgm:spPr/>
      <dgm:t>
        <a:bodyPr/>
        <a:lstStyle/>
        <a:p>
          <a:endParaRPr lang="en-US"/>
        </a:p>
      </dgm:t>
    </dgm:pt>
    <dgm:pt modelId="{9AF16720-C487-4D58-9D2B-2ADA172B3380}">
      <dgm:prSet phldrT="[Text]" custT="1"/>
      <dgm:spPr/>
      <dgm:t>
        <a:bodyPr/>
        <a:lstStyle/>
        <a:p>
          <a:r>
            <a:rPr lang="en-US" sz="2500">
              <a:solidFill>
                <a:schemeClr val="tx2"/>
              </a:solidFill>
            </a:rPr>
            <a:t>April 24, 2025 in </a:t>
          </a:r>
          <a:r>
            <a:rPr lang="en-US" sz="2500" err="1">
              <a:solidFill>
                <a:schemeClr val="tx2"/>
              </a:solidFill>
            </a:rPr>
            <a:t>MySchools</a:t>
          </a:r>
          <a:endParaRPr lang="en-US" sz="2500">
            <a:solidFill>
              <a:schemeClr val="tx2"/>
            </a:solidFill>
          </a:endParaRPr>
        </a:p>
      </dgm:t>
    </dgm:pt>
    <dgm:pt modelId="{19F512A2-75CB-42C5-9F65-30982A3E8F25}" type="parTrans" cxnId="{5E126EA0-7077-485F-AE32-9E0B3F669CA8}">
      <dgm:prSet/>
      <dgm:spPr/>
      <dgm:t>
        <a:bodyPr/>
        <a:lstStyle/>
        <a:p>
          <a:endParaRPr lang="en-US"/>
        </a:p>
      </dgm:t>
    </dgm:pt>
    <dgm:pt modelId="{1B1A3E2E-7664-4D34-AA2E-0D19C04B21DC}" type="sibTrans" cxnId="{5E126EA0-7077-485F-AE32-9E0B3F669CA8}">
      <dgm:prSet/>
      <dgm:spPr/>
      <dgm:t>
        <a:bodyPr/>
        <a:lstStyle/>
        <a:p>
          <a:endParaRPr lang="en-US"/>
        </a:p>
      </dgm:t>
    </dgm:pt>
    <dgm:pt modelId="{239D469B-5135-4B4B-935E-AF6AD045E6DA}">
      <dgm:prSet phldrT="[Text]" custT="1"/>
      <dgm:spPr/>
      <dgm:t>
        <a:bodyPr/>
        <a:lstStyle/>
        <a:p>
          <a:r>
            <a:rPr lang="en-US" sz="2500">
              <a:solidFill>
                <a:schemeClr val="bg1"/>
              </a:solidFill>
            </a:rPr>
            <a:t>Application Closes</a:t>
          </a:r>
        </a:p>
      </dgm:t>
    </dgm:pt>
    <dgm:pt modelId="{BE29C389-1D50-4BE6-A1F7-8C83DADC68D1}" type="parTrans" cxnId="{0EF049ED-0958-4ECB-9780-C55BE5E15C1D}">
      <dgm:prSet/>
      <dgm:spPr/>
      <dgm:t>
        <a:bodyPr/>
        <a:lstStyle/>
        <a:p>
          <a:endParaRPr lang="en-US"/>
        </a:p>
      </dgm:t>
    </dgm:pt>
    <dgm:pt modelId="{8945AD76-75A0-4D96-9BC4-BDF95B387AEE}" type="sibTrans" cxnId="{0EF049ED-0958-4ECB-9780-C55BE5E15C1D}">
      <dgm:prSet/>
      <dgm:spPr/>
      <dgm:t>
        <a:bodyPr/>
        <a:lstStyle/>
        <a:p>
          <a:endParaRPr lang="en-US"/>
        </a:p>
      </dgm:t>
    </dgm:pt>
    <dgm:pt modelId="{A9ED5DB0-8D7B-4AAE-8A84-A0B941B778EF}">
      <dgm:prSet phldrT="[Text]" custT="1"/>
      <dgm:spPr/>
      <dgm:t>
        <a:bodyPr/>
        <a:lstStyle/>
        <a:p>
          <a:pPr rtl="0"/>
          <a:r>
            <a:rPr lang="en-US" sz="2500">
              <a:solidFill>
                <a:schemeClr val="tx2"/>
              </a:solidFill>
            </a:rPr>
            <a:t>March 28, 2025</a:t>
          </a:r>
          <a:r>
            <a:rPr lang="en-US" sz="2500">
              <a:solidFill>
                <a:schemeClr val="tx2"/>
              </a:solidFill>
              <a:latin typeface="Gill Sans MT"/>
            </a:rPr>
            <a:t> </a:t>
          </a:r>
        </a:p>
      </dgm:t>
    </dgm:pt>
    <dgm:pt modelId="{20B6BC13-5E74-472F-AD39-73A279F38CD3}" type="parTrans" cxnId="{60B04610-1DE7-494B-B46F-D5E96E050C39}">
      <dgm:prSet/>
      <dgm:spPr/>
      <dgm:t>
        <a:bodyPr/>
        <a:lstStyle/>
        <a:p>
          <a:endParaRPr lang="en-US"/>
        </a:p>
      </dgm:t>
    </dgm:pt>
    <dgm:pt modelId="{C68F6CA9-EF6E-4702-B09D-EE1F0D740AC9}" type="sibTrans" cxnId="{60B04610-1DE7-494B-B46F-D5E96E050C39}">
      <dgm:prSet/>
      <dgm:spPr/>
      <dgm:t>
        <a:bodyPr/>
        <a:lstStyle/>
        <a:p>
          <a:endParaRPr lang="en-US"/>
        </a:p>
      </dgm:t>
    </dgm:pt>
    <dgm:pt modelId="{FDAB1D14-8B58-4E5E-8215-29440DECCA6A}">
      <dgm:prSet phldrT="[Text]" custT="1"/>
      <dgm:spPr/>
      <dgm:t>
        <a:bodyPr/>
        <a:lstStyle/>
        <a:p>
          <a:r>
            <a:rPr lang="en-US" sz="2500">
              <a:solidFill>
                <a:schemeClr val="bg1"/>
              </a:solidFill>
            </a:rPr>
            <a:t>DEADLINE to accept offer</a:t>
          </a:r>
        </a:p>
      </dgm:t>
    </dgm:pt>
    <dgm:pt modelId="{C4466589-C456-4312-806E-587DB21ED7DE}" type="parTrans" cxnId="{B4902042-AF96-4FDF-B9AD-A10A398F03AB}">
      <dgm:prSet/>
      <dgm:spPr/>
      <dgm:t>
        <a:bodyPr/>
        <a:lstStyle/>
        <a:p>
          <a:endParaRPr lang="en-US"/>
        </a:p>
      </dgm:t>
    </dgm:pt>
    <dgm:pt modelId="{68E2C869-9CFE-4561-9CB7-6654D69462FE}" type="sibTrans" cxnId="{B4902042-AF96-4FDF-B9AD-A10A398F03AB}">
      <dgm:prSet/>
      <dgm:spPr/>
      <dgm:t>
        <a:bodyPr/>
        <a:lstStyle/>
        <a:p>
          <a:endParaRPr lang="en-US"/>
        </a:p>
      </dgm:t>
    </dgm:pt>
    <dgm:pt modelId="{AB445323-4786-491C-B3B7-DD34AD6507AA}">
      <dgm:prSet phldrT="[Text]" custT="1"/>
      <dgm:spPr/>
      <dgm:t>
        <a:bodyPr/>
        <a:lstStyle/>
        <a:p>
          <a:pPr rtl="0"/>
          <a:r>
            <a:rPr lang="en-US" sz="2500">
              <a:solidFill>
                <a:srgbClr val="FF0000"/>
              </a:solidFill>
            </a:rPr>
            <a:t>May 8, 2025</a:t>
          </a:r>
          <a:r>
            <a:rPr lang="en-US" sz="2500">
              <a:solidFill>
                <a:srgbClr val="FF0000"/>
              </a:solidFill>
              <a:latin typeface="Gill Sans MT"/>
            </a:rPr>
            <a:t> NEW! Must accept or will lose seat</a:t>
          </a:r>
          <a:endParaRPr lang="en-US" sz="2500">
            <a:solidFill>
              <a:srgbClr val="FF0000"/>
            </a:solidFill>
          </a:endParaRPr>
        </a:p>
      </dgm:t>
    </dgm:pt>
    <dgm:pt modelId="{0E5753DB-FDFA-4AED-BCA8-164FBE0BA967}" type="parTrans" cxnId="{CE622974-A1AE-4D8F-B125-B7BA7817AB29}">
      <dgm:prSet/>
      <dgm:spPr/>
      <dgm:t>
        <a:bodyPr/>
        <a:lstStyle/>
        <a:p>
          <a:endParaRPr lang="es-ES"/>
        </a:p>
      </dgm:t>
    </dgm:pt>
    <dgm:pt modelId="{4267EAF4-B2CF-4680-8D56-3EE80FD7355C}" type="sibTrans" cxnId="{CE622974-A1AE-4D8F-B125-B7BA7817AB29}">
      <dgm:prSet/>
      <dgm:spPr/>
      <dgm:t>
        <a:bodyPr/>
        <a:lstStyle/>
        <a:p>
          <a:endParaRPr lang="es-ES"/>
        </a:p>
      </dgm:t>
    </dgm:pt>
    <dgm:pt modelId="{763EF0D5-52DD-46AC-BC57-373547BEAEE4}">
      <dgm:prSet phldr="0"/>
      <dgm:spPr/>
      <dgm:t>
        <a:bodyPr/>
        <a:lstStyle/>
        <a:p>
          <a:r>
            <a:rPr lang="en-US" sz="2500">
              <a:solidFill>
                <a:schemeClr val="tx2"/>
              </a:solidFill>
              <a:latin typeface="Gill Sans MT"/>
            </a:rPr>
            <a:t>Apply any time before!</a:t>
          </a:r>
          <a:endParaRPr lang="en-US"/>
        </a:p>
      </dgm:t>
    </dgm:pt>
    <dgm:pt modelId="{8FDFF130-733B-4D1B-BE0F-CCBBA8FA4A74}" type="parTrans" cxnId="{214DF53E-AC8A-4AF4-8425-808061C49D2B}">
      <dgm:prSet/>
      <dgm:spPr/>
    </dgm:pt>
    <dgm:pt modelId="{1B0EF401-4FAF-494F-92A3-3A3D985AB003}" type="sibTrans" cxnId="{214DF53E-AC8A-4AF4-8425-808061C49D2B}">
      <dgm:prSet/>
      <dgm:spPr/>
    </dgm:pt>
    <dgm:pt modelId="{54FBCB1E-4127-41BA-B3D0-5210B316DFEC}" type="pres">
      <dgm:prSet presAssocID="{72F4C78C-018B-4649-9DF9-8B5D9A0A2323}" presName="Name0" presStyleCnt="0">
        <dgm:presLayoutVars>
          <dgm:dir/>
          <dgm:animLvl val="lvl"/>
          <dgm:resizeHandles/>
        </dgm:presLayoutVars>
      </dgm:prSet>
      <dgm:spPr/>
    </dgm:pt>
    <dgm:pt modelId="{800F29D1-4986-4283-ACA1-422551F64D99}" type="pres">
      <dgm:prSet presAssocID="{42DDEC2D-30C3-4753-B296-81694D46C499}" presName="linNode" presStyleCnt="0"/>
      <dgm:spPr/>
    </dgm:pt>
    <dgm:pt modelId="{A2178185-2CB0-43AB-82E8-8794F7A6DA50}" type="pres">
      <dgm:prSet presAssocID="{42DDEC2D-30C3-4753-B296-81694D46C499}" presName="parentShp" presStyleLbl="node1" presStyleIdx="0" presStyleCnt="4">
        <dgm:presLayoutVars>
          <dgm:bulletEnabled val="1"/>
        </dgm:presLayoutVars>
      </dgm:prSet>
      <dgm:spPr/>
    </dgm:pt>
    <dgm:pt modelId="{FE562425-8411-44E7-BA24-107E72BA550D}" type="pres">
      <dgm:prSet presAssocID="{42DDEC2D-30C3-4753-B296-81694D46C499}" presName="childShp" presStyleLbl="bgAccFollowNode1" presStyleIdx="0" presStyleCnt="4">
        <dgm:presLayoutVars>
          <dgm:bulletEnabled val="1"/>
        </dgm:presLayoutVars>
      </dgm:prSet>
      <dgm:spPr/>
    </dgm:pt>
    <dgm:pt modelId="{A02979AE-DD1F-4D64-9636-3B985D9741E0}" type="pres">
      <dgm:prSet presAssocID="{C60F6A10-63A1-4831-93AB-199CD7B60A9D}" presName="spacing" presStyleCnt="0"/>
      <dgm:spPr/>
    </dgm:pt>
    <dgm:pt modelId="{F991DA6B-B55F-4B53-9F9C-BACCBA60A604}" type="pres">
      <dgm:prSet presAssocID="{239D469B-5135-4B4B-935E-AF6AD045E6DA}" presName="linNode" presStyleCnt="0"/>
      <dgm:spPr/>
    </dgm:pt>
    <dgm:pt modelId="{9669FCD6-FA14-4FCF-9D96-BC6CF21C9553}" type="pres">
      <dgm:prSet presAssocID="{239D469B-5135-4B4B-935E-AF6AD045E6DA}" presName="parentShp" presStyleLbl="node1" presStyleIdx="1" presStyleCnt="4">
        <dgm:presLayoutVars>
          <dgm:bulletEnabled val="1"/>
        </dgm:presLayoutVars>
      </dgm:prSet>
      <dgm:spPr/>
    </dgm:pt>
    <dgm:pt modelId="{E8E47155-BD27-4308-9BE0-C801DD83384C}" type="pres">
      <dgm:prSet presAssocID="{239D469B-5135-4B4B-935E-AF6AD045E6DA}" presName="childShp" presStyleLbl="bgAccFollowNode1" presStyleIdx="1" presStyleCnt="4">
        <dgm:presLayoutVars>
          <dgm:bulletEnabled val="1"/>
        </dgm:presLayoutVars>
      </dgm:prSet>
      <dgm:spPr/>
    </dgm:pt>
    <dgm:pt modelId="{D8F790D6-D160-40D3-A66E-FEDE10C20C1D}" type="pres">
      <dgm:prSet presAssocID="{8945AD76-75A0-4D96-9BC4-BDF95B387AEE}" presName="spacing" presStyleCnt="0"/>
      <dgm:spPr/>
    </dgm:pt>
    <dgm:pt modelId="{EE2CD51C-F106-4C08-B98F-D2EFD0E9C0EB}" type="pres">
      <dgm:prSet presAssocID="{6D9CB449-4010-4F72-AB81-1A18A76A0741}" presName="linNode" presStyleCnt="0"/>
      <dgm:spPr/>
    </dgm:pt>
    <dgm:pt modelId="{924C6364-5609-4DA6-8C8A-764725EC0750}" type="pres">
      <dgm:prSet presAssocID="{6D9CB449-4010-4F72-AB81-1A18A76A0741}" presName="parentShp" presStyleLbl="node1" presStyleIdx="2" presStyleCnt="4">
        <dgm:presLayoutVars>
          <dgm:bulletEnabled val="1"/>
        </dgm:presLayoutVars>
      </dgm:prSet>
      <dgm:spPr/>
    </dgm:pt>
    <dgm:pt modelId="{9E8C0418-3FCB-4F65-8BD5-A169EE6E8EE1}" type="pres">
      <dgm:prSet presAssocID="{6D9CB449-4010-4F72-AB81-1A18A76A0741}" presName="childShp" presStyleLbl="bgAccFollowNode1" presStyleIdx="2" presStyleCnt="4">
        <dgm:presLayoutVars>
          <dgm:bulletEnabled val="1"/>
        </dgm:presLayoutVars>
      </dgm:prSet>
      <dgm:spPr/>
    </dgm:pt>
    <dgm:pt modelId="{1D808058-556A-4985-A71E-80682E035E16}" type="pres">
      <dgm:prSet presAssocID="{ED5FF6F0-AC67-49DE-9177-247E7C44F205}" presName="spacing" presStyleCnt="0"/>
      <dgm:spPr/>
    </dgm:pt>
    <dgm:pt modelId="{1205D420-3E4C-45DB-ABEE-528EAEFBBD8E}" type="pres">
      <dgm:prSet presAssocID="{FDAB1D14-8B58-4E5E-8215-29440DECCA6A}" presName="linNode" presStyleCnt="0"/>
      <dgm:spPr/>
    </dgm:pt>
    <dgm:pt modelId="{48270100-C403-4091-8D89-405E1515A33D}" type="pres">
      <dgm:prSet presAssocID="{FDAB1D14-8B58-4E5E-8215-29440DECCA6A}" presName="parentShp" presStyleLbl="node1" presStyleIdx="3" presStyleCnt="4">
        <dgm:presLayoutVars>
          <dgm:bulletEnabled val="1"/>
        </dgm:presLayoutVars>
      </dgm:prSet>
      <dgm:spPr/>
    </dgm:pt>
    <dgm:pt modelId="{83197338-C6DB-4023-A430-1AFBAFB3CC67}" type="pres">
      <dgm:prSet presAssocID="{FDAB1D14-8B58-4E5E-8215-29440DECCA6A}" presName="childShp" presStyleLbl="bgAccFollowNode1" presStyleIdx="3" presStyleCnt="4">
        <dgm:presLayoutVars>
          <dgm:bulletEnabled val="1"/>
        </dgm:presLayoutVars>
      </dgm:prSet>
      <dgm:spPr/>
    </dgm:pt>
  </dgm:ptLst>
  <dgm:cxnLst>
    <dgm:cxn modelId="{51785002-D87F-4198-ACA9-98B82ED8F2DD}" type="presOf" srcId="{D3B68477-9903-4DAE-8095-EF0CEB218EA4}" destId="{FE562425-8411-44E7-BA24-107E72BA550D}" srcOrd="0" destOrd="0" presId="urn:microsoft.com/office/officeart/2005/8/layout/vList6"/>
    <dgm:cxn modelId="{123E7D02-2C4E-4876-9B69-D63172EFF810}" type="presOf" srcId="{6D9CB449-4010-4F72-AB81-1A18A76A0741}" destId="{924C6364-5609-4DA6-8C8A-764725EC0750}" srcOrd="0" destOrd="0" presId="urn:microsoft.com/office/officeart/2005/8/layout/vList6"/>
    <dgm:cxn modelId="{DD0AE902-6612-4A83-8F5C-007804FC02B7}" type="presOf" srcId="{72F4C78C-018B-4649-9DF9-8B5D9A0A2323}" destId="{54FBCB1E-4127-41BA-B3D0-5210B316DFEC}" srcOrd="0" destOrd="0" presId="urn:microsoft.com/office/officeart/2005/8/layout/vList6"/>
    <dgm:cxn modelId="{60B04610-1DE7-494B-B46F-D5E96E050C39}" srcId="{239D469B-5135-4B4B-935E-AF6AD045E6DA}" destId="{A9ED5DB0-8D7B-4AAE-8A84-A0B941B778EF}" srcOrd="0" destOrd="0" parTransId="{20B6BC13-5E74-472F-AD39-73A279F38CD3}" sibTransId="{C68F6CA9-EF6E-4702-B09D-EE1F0D740AC9}"/>
    <dgm:cxn modelId="{DE5D2818-D589-4477-A3EC-629D15D00693}" type="presOf" srcId="{A9ED5DB0-8D7B-4AAE-8A84-A0B941B778EF}" destId="{E8E47155-BD27-4308-9BE0-C801DD83384C}" srcOrd="0" destOrd="0" presId="urn:microsoft.com/office/officeart/2005/8/layout/vList6"/>
    <dgm:cxn modelId="{FB9F223A-F0B1-4A95-A71A-586659771F6E}" type="presOf" srcId="{9AF16720-C487-4D58-9D2B-2ADA172B3380}" destId="{9E8C0418-3FCB-4F65-8BD5-A169EE6E8EE1}" srcOrd="0" destOrd="0" presId="urn:microsoft.com/office/officeart/2005/8/layout/vList6"/>
    <dgm:cxn modelId="{214DF53E-AC8A-4AF4-8425-808061C49D2B}" srcId="{239D469B-5135-4B4B-935E-AF6AD045E6DA}" destId="{763EF0D5-52DD-46AC-BC57-373547BEAEE4}" srcOrd="1" destOrd="0" parTransId="{8FDFF130-733B-4D1B-BE0F-CCBBA8FA4A74}" sibTransId="{1B0EF401-4FAF-494F-92A3-3A3D985AB003}"/>
    <dgm:cxn modelId="{B4902042-AF96-4FDF-B9AD-A10A398F03AB}" srcId="{72F4C78C-018B-4649-9DF9-8B5D9A0A2323}" destId="{FDAB1D14-8B58-4E5E-8215-29440DECCA6A}" srcOrd="3" destOrd="0" parTransId="{C4466589-C456-4312-806E-587DB21ED7DE}" sibTransId="{68E2C869-9CFE-4561-9CB7-6654D69462FE}"/>
    <dgm:cxn modelId="{E62BCC4A-8066-47D4-97AF-4BA954A16724}" srcId="{72F4C78C-018B-4649-9DF9-8B5D9A0A2323}" destId="{6D9CB449-4010-4F72-AB81-1A18A76A0741}" srcOrd="2" destOrd="0" parTransId="{8D4546CF-247B-4F39-A6BF-CBBC49A3BDC2}" sibTransId="{ED5FF6F0-AC67-49DE-9177-247E7C44F205}"/>
    <dgm:cxn modelId="{CE622974-A1AE-4D8F-B125-B7BA7817AB29}" srcId="{FDAB1D14-8B58-4E5E-8215-29440DECCA6A}" destId="{AB445323-4786-491C-B3B7-DD34AD6507AA}" srcOrd="0" destOrd="0" parTransId="{0E5753DB-FDFA-4AED-BCA8-164FBE0BA967}" sibTransId="{4267EAF4-B2CF-4680-8D56-3EE80FD7355C}"/>
    <dgm:cxn modelId="{98193179-A6EB-4ABE-B6FF-44D2AD028787}" type="presOf" srcId="{42DDEC2D-30C3-4753-B296-81694D46C499}" destId="{A2178185-2CB0-43AB-82E8-8794F7A6DA50}" srcOrd="0" destOrd="0" presId="urn:microsoft.com/office/officeart/2005/8/layout/vList6"/>
    <dgm:cxn modelId="{FA92F279-29E3-4084-A807-AD53B3E7D08D}" type="presOf" srcId="{AB445323-4786-491C-B3B7-DD34AD6507AA}" destId="{83197338-C6DB-4023-A430-1AFBAFB3CC67}" srcOrd="0" destOrd="0" presId="urn:microsoft.com/office/officeart/2005/8/layout/vList6"/>
    <dgm:cxn modelId="{45FF3693-3DFC-44ED-8575-620822A59362}" type="presOf" srcId="{763EF0D5-52DD-46AC-BC57-373547BEAEE4}" destId="{E8E47155-BD27-4308-9BE0-C801DD83384C}" srcOrd="0" destOrd="1" presId="urn:microsoft.com/office/officeart/2005/8/layout/vList6"/>
    <dgm:cxn modelId="{5E126EA0-7077-485F-AE32-9E0B3F669CA8}" srcId="{6D9CB449-4010-4F72-AB81-1A18A76A0741}" destId="{9AF16720-C487-4D58-9D2B-2ADA172B3380}" srcOrd="0" destOrd="0" parTransId="{19F512A2-75CB-42C5-9F65-30982A3E8F25}" sibTransId="{1B1A3E2E-7664-4D34-AA2E-0D19C04B21DC}"/>
    <dgm:cxn modelId="{9B7034A5-90E3-4BED-A6EE-59CF9C5AD98C}" type="presOf" srcId="{FDAB1D14-8B58-4E5E-8215-29440DECCA6A}" destId="{48270100-C403-4091-8D89-405E1515A33D}" srcOrd="0" destOrd="0" presId="urn:microsoft.com/office/officeart/2005/8/layout/vList6"/>
    <dgm:cxn modelId="{483D36C0-34F3-44CD-A440-2F881D0B30FF}" srcId="{42DDEC2D-30C3-4753-B296-81694D46C499}" destId="{D3B68477-9903-4DAE-8095-EF0CEB218EA4}" srcOrd="0" destOrd="0" parTransId="{9213C5F4-75A7-4CF3-BDD3-16596AEA209E}" sibTransId="{199A29C4-274F-4885-ACCC-214C961963CF}"/>
    <dgm:cxn modelId="{DC42F7E6-0C08-42E2-92B6-9940DB6EFD4E}" type="presOf" srcId="{239D469B-5135-4B4B-935E-AF6AD045E6DA}" destId="{9669FCD6-FA14-4FCF-9D96-BC6CF21C9553}" srcOrd="0" destOrd="0" presId="urn:microsoft.com/office/officeart/2005/8/layout/vList6"/>
    <dgm:cxn modelId="{0EF049ED-0958-4ECB-9780-C55BE5E15C1D}" srcId="{72F4C78C-018B-4649-9DF9-8B5D9A0A2323}" destId="{239D469B-5135-4B4B-935E-AF6AD045E6DA}" srcOrd="1" destOrd="0" parTransId="{BE29C389-1D50-4BE6-A1F7-8C83DADC68D1}" sibTransId="{8945AD76-75A0-4D96-9BC4-BDF95B387AEE}"/>
    <dgm:cxn modelId="{4DD85CF6-83AE-4812-8B88-125B395131DA}" srcId="{72F4C78C-018B-4649-9DF9-8B5D9A0A2323}" destId="{42DDEC2D-30C3-4753-B296-81694D46C499}" srcOrd="0" destOrd="0" parTransId="{5CE94769-07D6-4FB0-9657-AB3DF4A214D1}" sibTransId="{C60F6A10-63A1-4831-93AB-199CD7B60A9D}"/>
    <dgm:cxn modelId="{37958300-8AB5-4CF2-94E1-4B237F8F554C}" type="presParOf" srcId="{54FBCB1E-4127-41BA-B3D0-5210B316DFEC}" destId="{800F29D1-4986-4283-ACA1-422551F64D99}" srcOrd="0" destOrd="0" presId="urn:microsoft.com/office/officeart/2005/8/layout/vList6"/>
    <dgm:cxn modelId="{D39C0188-FBD0-4AB4-B00F-50B7C017E832}" type="presParOf" srcId="{800F29D1-4986-4283-ACA1-422551F64D99}" destId="{A2178185-2CB0-43AB-82E8-8794F7A6DA50}" srcOrd="0" destOrd="0" presId="urn:microsoft.com/office/officeart/2005/8/layout/vList6"/>
    <dgm:cxn modelId="{48F3D0DE-C686-4E14-8B20-C0F9CEF37C19}" type="presParOf" srcId="{800F29D1-4986-4283-ACA1-422551F64D99}" destId="{FE562425-8411-44E7-BA24-107E72BA550D}" srcOrd="1" destOrd="0" presId="urn:microsoft.com/office/officeart/2005/8/layout/vList6"/>
    <dgm:cxn modelId="{8526CB1E-32D4-4655-A553-49F55B540AC0}" type="presParOf" srcId="{54FBCB1E-4127-41BA-B3D0-5210B316DFEC}" destId="{A02979AE-DD1F-4D64-9636-3B985D9741E0}" srcOrd="1" destOrd="0" presId="urn:microsoft.com/office/officeart/2005/8/layout/vList6"/>
    <dgm:cxn modelId="{F7B3E56A-CDA4-40F1-B65B-6D92D04CABDD}" type="presParOf" srcId="{54FBCB1E-4127-41BA-B3D0-5210B316DFEC}" destId="{F991DA6B-B55F-4B53-9F9C-BACCBA60A604}" srcOrd="2" destOrd="0" presId="urn:microsoft.com/office/officeart/2005/8/layout/vList6"/>
    <dgm:cxn modelId="{08E571E6-D8D3-4809-AB1A-B74A745C6AEB}" type="presParOf" srcId="{F991DA6B-B55F-4B53-9F9C-BACCBA60A604}" destId="{9669FCD6-FA14-4FCF-9D96-BC6CF21C9553}" srcOrd="0" destOrd="0" presId="urn:microsoft.com/office/officeart/2005/8/layout/vList6"/>
    <dgm:cxn modelId="{2690AE3F-B94D-455D-A9EF-527C7448D3D2}" type="presParOf" srcId="{F991DA6B-B55F-4B53-9F9C-BACCBA60A604}" destId="{E8E47155-BD27-4308-9BE0-C801DD83384C}" srcOrd="1" destOrd="0" presId="urn:microsoft.com/office/officeart/2005/8/layout/vList6"/>
    <dgm:cxn modelId="{1BDB4993-34CC-4B1B-9B7A-A20CAE967996}" type="presParOf" srcId="{54FBCB1E-4127-41BA-B3D0-5210B316DFEC}" destId="{D8F790D6-D160-40D3-A66E-FEDE10C20C1D}" srcOrd="3" destOrd="0" presId="urn:microsoft.com/office/officeart/2005/8/layout/vList6"/>
    <dgm:cxn modelId="{85D1895B-33BC-4822-911A-D46E71EE1721}" type="presParOf" srcId="{54FBCB1E-4127-41BA-B3D0-5210B316DFEC}" destId="{EE2CD51C-F106-4C08-B98F-D2EFD0E9C0EB}" srcOrd="4" destOrd="0" presId="urn:microsoft.com/office/officeart/2005/8/layout/vList6"/>
    <dgm:cxn modelId="{8694B08C-0B0D-4B43-9AE2-013128FFFD51}" type="presParOf" srcId="{EE2CD51C-F106-4C08-B98F-D2EFD0E9C0EB}" destId="{924C6364-5609-4DA6-8C8A-764725EC0750}" srcOrd="0" destOrd="0" presId="urn:microsoft.com/office/officeart/2005/8/layout/vList6"/>
    <dgm:cxn modelId="{498A6520-9A8B-48C0-AD7F-75B7C0910AE7}" type="presParOf" srcId="{EE2CD51C-F106-4C08-B98F-D2EFD0E9C0EB}" destId="{9E8C0418-3FCB-4F65-8BD5-A169EE6E8EE1}" srcOrd="1" destOrd="0" presId="urn:microsoft.com/office/officeart/2005/8/layout/vList6"/>
    <dgm:cxn modelId="{B970F44D-0288-4B91-AEF5-7DBF5FA16D81}" type="presParOf" srcId="{54FBCB1E-4127-41BA-B3D0-5210B316DFEC}" destId="{1D808058-556A-4985-A71E-80682E035E16}" srcOrd="5" destOrd="0" presId="urn:microsoft.com/office/officeart/2005/8/layout/vList6"/>
    <dgm:cxn modelId="{3B49967D-8496-4AEA-A8DD-016612D4276B}" type="presParOf" srcId="{54FBCB1E-4127-41BA-B3D0-5210B316DFEC}" destId="{1205D420-3E4C-45DB-ABEE-528EAEFBBD8E}" srcOrd="6" destOrd="0" presId="urn:microsoft.com/office/officeart/2005/8/layout/vList6"/>
    <dgm:cxn modelId="{D09ABF4E-9E23-4A8A-A307-DAF3102408FA}" type="presParOf" srcId="{1205D420-3E4C-45DB-ABEE-528EAEFBBD8E}" destId="{48270100-C403-4091-8D89-405E1515A33D}" srcOrd="0" destOrd="0" presId="urn:microsoft.com/office/officeart/2005/8/layout/vList6"/>
    <dgm:cxn modelId="{F9907C88-1739-4BD9-9D99-5397BE329EBD}" type="presParOf" srcId="{1205D420-3E4C-45DB-ABEE-528EAEFBBD8E}" destId="{83197338-C6DB-4023-A430-1AFBAFB3CC6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B7E3F6-B677-41BA-89CF-23CE363C87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DE47CFC-22D7-4ABF-9BD3-F86A7FAEEF10}">
      <dgm:prSet phldrT="[Text]"/>
      <dgm:spPr/>
      <dgm:t>
        <a:bodyPr/>
        <a:lstStyle/>
        <a:p>
          <a:r>
            <a:rPr lang="en-US" b="0" i="0">
              <a:solidFill>
                <a:schemeClr val="tx2"/>
              </a:solidFill>
              <a:effectLst/>
              <a:latin typeface="Gill Sans MT"/>
            </a:rPr>
            <a:t>Academics (ELA, math, STEM) licensed teachers provide in the morning, with social-emotional learning.</a:t>
          </a:r>
          <a:endParaRPr lang="en-US">
            <a:solidFill>
              <a:schemeClr val="tx2"/>
            </a:solidFill>
            <a:latin typeface="Gill Sans MT"/>
          </a:endParaRPr>
        </a:p>
      </dgm:t>
    </dgm:pt>
    <dgm:pt modelId="{AEBAEC99-B5D6-4780-A82A-1B57540AB625}" type="parTrans" cxnId="{FB119958-999F-4814-AA98-47A1785D0CBA}">
      <dgm:prSet/>
      <dgm:spPr/>
      <dgm:t>
        <a:bodyPr/>
        <a:lstStyle/>
        <a:p>
          <a:endParaRPr lang="en-US"/>
        </a:p>
      </dgm:t>
    </dgm:pt>
    <dgm:pt modelId="{AFF30754-4FD0-42DC-B7F5-B61003900697}" type="sibTrans" cxnId="{FB119958-999F-4814-AA98-47A1785D0CBA}">
      <dgm:prSet/>
      <dgm:spPr/>
      <dgm:t>
        <a:bodyPr/>
        <a:lstStyle/>
        <a:p>
          <a:endParaRPr lang="en-US"/>
        </a:p>
      </dgm:t>
    </dgm:pt>
    <dgm:pt modelId="{7EE08420-6566-4671-8503-ACE91392EC6F}">
      <dgm:prSet/>
      <dgm:spPr/>
      <dgm:t>
        <a:bodyPr/>
        <a:lstStyle/>
        <a:p>
          <a:r>
            <a:rPr lang="en-US">
              <a:solidFill>
                <a:schemeClr val="tx2"/>
              </a:solidFill>
              <a:latin typeface="Gill Sans MT"/>
            </a:rPr>
            <a:t>Students in 12-month programs (D-75/ESY/ASD): IEP mandated specialized instruction and related services, social emotional learning.</a:t>
          </a:r>
        </a:p>
      </dgm:t>
    </dgm:pt>
    <dgm:pt modelId="{E8427E2F-F6BD-47BF-9AA2-9C0F3839432A}" type="parTrans" cxnId="{ED3C573A-741E-4229-B383-348AB1A0F1E7}">
      <dgm:prSet/>
      <dgm:spPr/>
      <dgm:t>
        <a:bodyPr/>
        <a:lstStyle/>
        <a:p>
          <a:endParaRPr lang="en-US"/>
        </a:p>
      </dgm:t>
    </dgm:pt>
    <dgm:pt modelId="{9178FB9D-09A1-49E2-BFD5-1059935BAFEC}" type="sibTrans" cxnId="{ED3C573A-741E-4229-B383-348AB1A0F1E7}">
      <dgm:prSet/>
      <dgm:spPr/>
      <dgm:t>
        <a:bodyPr/>
        <a:lstStyle/>
        <a:p>
          <a:endParaRPr lang="en-US"/>
        </a:p>
      </dgm:t>
    </dgm:pt>
    <dgm:pt modelId="{126C9C11-1712-4967-ACE1-102A5032D3ED}">
      <dgm:prSet/>
      <dgm:spPr/>
      <dgm:t>
        <a:bodyPr/>
        <a:lstStyle/>
        <a:p>
          <a:pPr rtl="0"/>
          <a:r>
            <a:rPr lang="en-US">
              <a:solidFill>
                <a:schemeClr val="tx2"/>
              </a:solidFill>
              <a:latin typeface="Gill Sans MT"/>
            </a:rPr>
            <a:t>CBO staff will support teachers during academic instruction in K-5</a:t>
          </a:r>
        </a:p>
      </dgm:t>
    </dgm:pt>
    <dgm:pt modelId="{0E19A808-FF9E-4FB6-BC0B-F95E62B7A082}" type="parTrans" cxnId="{4E09A724-DCFB-4B3A-BFA2-F8E42EE73983}">
      <dgm:prSet/>
      <dgm:spPr/>
      <dgm:t>
        <a:bodyPr/>
        <a:lstStyle/>
        <a:p>
          <a:endParaRPr lang="en-US"/>
        </a:p>
      </dgm:t>
    </dgm:pt>
    <dgm:pt modelId="{1034EDD4-EBEB-4EF9-B46C-910CE207972C}" type="sibTrans" cxnId="{4E09A724-DCFB-4B3A-BFA2-F8E42EE73983}">
      <dgm:prSet/>
      <dgm:spPr/>
      <dgm:t>
        <a:bodyPr/>
        <a:lstStyle/>
        <a:p>
          <a:endParaRPr lang="en-US"/>
        </a:p>
      </dgm:t>
    </dgm:pt>
    <dgm:pt modelId="{2B9423EC-2694-4263-817C-11F4BD296660}">
      <dgm:prSet/>
      <dgm:spPr/>
      <dgm:t>
        <a:bodyPr/>
        <a:lstStyle/>
        <a:p>
          <a:r>
            <a:rPr lang="en-US">
              <a:solidFill>
                <a:schemeClr val="tx2"/>
              </a:solidFill>
              <a:latin typeface="Gill Sans MT"/>
            </a:rPr>
            <a:t>PID and those mandated for summer school will automatically be enrolled in the morning program, but must apply to do the enrichment portion of the day</a:t>
          </a:r>
        </a:p>
      </dgm:t>
    </dgm:pt>
    <dgm:pt modelId="{0AA55F9C-B66F-4C33-A39B-5E7C880E728B}" type="parTrans" cxnId="{C0FB483E-6902-4FE9-BD06-90985EA53B7D}">
      <dgm:prSet/>
      <dgm:spPr/>
      <dgm:t>
        <a:bodyPr/>
        <a:lstStyle/>
        <a:p>
          <a:endParaRPr lang="en-US"/>
        </a:p>
      </dgm:t>
    </dgm:pt>
    <dgm:pt modelId="{64F66F17-C078-4E67-B438-96806F367190}" type="sibTrans" cxnId="{C0FB483E-6902-4FE9-BD06-90985EA53B7D}">
      <dgm:prSet/>
      <dgm:spPr/>
      <dgm:t>
        <a:bodyPr/>
        <a:lstStyle/>
        <a:p>
          <a:endParaRPr lang="en-US"/>
        </a:p>
      </dgm:t>
    </dgm:pt>
    <dgm:pt modelId="{396BFA77-E96D-428A-80F2-7EDC80E3678B}" type="pres">
      <dgm:prSet presAssocID="{18B7E3F6-B677-41BA-89CF-23CE363C87A7}" presName="linear" presStyleCnt="0">
        <dgm:presLayoutVars>
          <dgm:animLvl val="lvl"/>
          <dgm:resizeHandles val="exact"/>
        </dgm:presLayoutVars>
      </dgm:prSet>
      <dgm:spPr/>
    </dgm:pt>
    <dgm:pt modelId="{2EB81FF0-1586-4279-984F-C98BA7678A5B}" type="pres">
      <dgm:prSet presAssocID="{0DE47CFC-22D7-4ABF-9BD3-F86A7FAEEF10}" presName="parentText" presStyleLbl="node1" presStyleIdx="0" presStyleCnt="4" custScaleY="115012">
        <dgm:presLayoutVars>
          <dgm:chMax val="0"/>
          <dgm:bulletEnabled val="1"/>
        </dgm:presLayoutVars>
      </dgm:prSet>
      <dgm:spPr/>
    </dgm:pt>
    <dgm:pt modelId="{961FE519-BE8E-4B12-BF41-5A80FCDDF52A}" type="pres">
      <dgm:prSet presAssocID="{AFF30754-4FD0-42DC-B7F5-B61003900697}" presName="spacer" presStyleCnt="0"/>
      <dgm:spPr/>
    </dgm:pt>
    <dgm:pt modelId="{4ACA6FFF-8862-4A3E-88BD-B3DC0A76F7A1}" type="pres">
      <dgm:prSet presAssocID="{7EE08420-6566-4671-8503-ACE91392EC6F}" presName="parentText" presStyleLbl="node1" presStyleIdx="1" presStyleCnt="4" custScaleY="165993">
        <dgm:presLayoutVars>
          <dgm:chMax val="0"/>
          <dgm:bulletEnabled val="1"/>
        </dgm:presLayoutVars>
      </dgm:prSet>
      <dgm:spPr/>
    </dgm:pt>
    <dgm:pt modelId="{37782398-EE82-4471-8EA9-FF97CD3726B2}" type="pres">
      <dgm:prSet presAssocID="{9178FB9D-09A1-49E2-BFD5-1059935BAFEC}" presName="spacer" presStyleCnt="0"/>
      <dgm:spPr/>
    </dgm:pt>
    <dgm:pt modelId="{8D02E33C-CBEA-48AB-B644-8B35D40C2C40}" type="pres">
      <dgm:prSet presAssocID="{126C9C11-1712-4967-ACE1-102A5032D3ED}" presName="parentText" presStyleLbl="node1" presStyleIdx="2" presStyleCnt="4" custScaleY="116813">
        <dgm:presLayoutVars>
          <dgm:chMax val="0"/>
          <dgm:bulletEnabled val="1"/>
        </dgm:presLayoutVars>
      </dgm:prSet>
      <dgm:spPr/>
    </dgm:pt>
    <dgm:pt modelId="{BECE35EF-1693-4B40-A9C2-84480D0E2C39}" type="pres">
      <dgm:prSet presAssocID="{1034EDD4-EBEB-4EF9-B46C-910CE207972C}" presName="spacer" presStyleCnt="0"/>
      <dgm:spPr/>
    </dgm:pt>
    <dgm:pt modelId="{6D0A1EC6-F150-4075-BD74-2B36895CE3E6}" type="pres">
      <dgm:prSet presAssocID="{2B9423EC-2694-4263-817C-11F4BD296660}" presName="parentText" presStyleLbl="node1" presStyleIdx="3" presStyleCnt="4" custScaleY="143412">
        <dgm:presLayoutVars>
          <dgm:chMax val="0"/>
          <dgm:bulletEnabled val="1"/>
        </dgm:presLayoutVars>
      </dgm:prSet>
      <dgm:spPr/>
    </dgm:pt>
  </dgm:ptLst>
  <dgm:cxnLst>
    <dgm:cxn modelId="{0CAC600E-8A41-4D51-B2CC-65EEC536AC64}" type="presOf" srcId="{18B7E3F6-B677-41BA-89CF-23CE363C87A7}" destId="{396BFA77-E96D-428A-80F2-7EDC80E3678B}" srcOrd="0" destOrd="0" presId="urn:microsoft.com/office/officeart/2005/8/layout/vList2"/>
    <dgm:cxn modelId="{4E09A724-DCFB-4B3A-BFA2-F8E42EE73983}" srcId="{18B7E3F6-B677-41BA-89CF-23CE363C87A7}" destId="{126C9C11-1712-4967-ACE1-102A5032D3ED}" srcOrd="2" destOrd="0" parTransId="{0E19A808-FF9E-4FB6-BC0B-F95E62B7A082}" sibTransId="{1034EDD4-EBEB-4EF9-B46C-910CE207972C}"/>
    <dgm:cxn modelId="{ED3C573A-741E-4229-B383-348AB1A0F1E7}" srcId="{18B7E3F6-B677-41BA-89CF-23CE363C87A7}" destId="{7EE08420-6566-4671-8503-ACE91392EC6F}" srcOrd="1" destOrd="0" parTransId="{E8427E2F-F6BD-47BF-9AA2-9C0F3839432A}" sibTransId="{9178FB9D-09A1-49E2-BFD5-1059935BAFEC}"/>
    <dgm:cxn modelId="{C0FB483E-6902-4FE9-BD06-90985EA53B7D}" srcId="{18B7E3F6-B677-41BA-89CF-23CE363C87A7}" destId="{2B9423EC-2694-4263-817C-11F4BD296660}" srcOrd="3" destOrd="0" parTransId="{0AA55F9C-B66F-4C33-A39B-5E7C880E728B}" sibTransId="{64F66F17-C078-4E67-B438-96806F367190}"/>
    <dgm:cxn modelId="{FB119958-999F-4814-AA98-47A1785D0CBA}" srcId="{18B7E3F6-B677-41BA-89CF-23CE363C87A7}" destId="{0DE47CFC-22D7-4ABF-9BD3-F86A7FAEEF10}" srcOrd="0" destOrd="0" parTransId="{AEBAEC99-B5D6-4780-A82A-1B57540AB625}" sibTransId="{AFF30754-4FD0-42DC-B7F5-B61003900697}"/>
    <dgm:cxn modelId="{BA9B86B4-358B-49F7-885A-64868EAB2861}" type="presOf" srcId="{126C9C11-1712-4967-ACE1-102A5032D3ED}" destId="{8D02E33C-CBEA-48AB-B644-8B35D40C2C40}" srcOrd="0" destOrd="0" presId="urn:microsoft.com/office/officeart/2005/8/layout/vList2"/>
    <dgm:cxn modelId="{11FE1DBE-0112-4009-A03F-29979A633973}" type="presOf" srcId="{7EE08420-6566-4671-8503-ACE91392EC6F}" destId="{4ACA6FFF-8862-4A3E-88BD-B3DC0A76F7A1}" srcOrd="0" destOrd="0" presId="urn:microsoft.com/office/officeart/2005/8/layout/vList2"/>
    <dgm:cxn modelId="{1E3B96EC-38E9-43E1-B70B-6FECE8952E5C}" type="presOf" srcId="{2B9423EC-2694-4263-817C-11F4BD296660}" destId="{6D0A1EC6-F150-4075-BD74-2B36895CE3E6}" srcOrd="0" destOrd="0" presId="urn:microsoft.com/office/officeart/2005/8/layout/vList2"/>
    <dgm:cxn modelId="{BB40E3F5-8076-4E4B-9E56-1F50C2EFCC27}" type="presOf" srcId="{0DE47CFC-22D7-4ABF-9BD3-F86A7FAEEF10}" destId="{2EB81FF0-1586-4279-984F-C98BA7678A5B}" srcOrd="0" destOrd="0" presId="urn:microsoft.com/office/officeart/2005/8/layout/vList2"/>
    <dgm:cxn modelId="{FF17F1CF-3856-4145-8D7E-1E350C95F341}" type="presParOf" srcId="{396BFA77-E96D-428A-80F2-7EDC80E3678B}" destId="{2EB81FF0-1586-4279-984F-C98BA7678A5B}" srcOrd="0" destOrd="0" presId="urn:microsoft.com/office/officeart/2005/8/layout/vList2"/>
    <dgm:cxn modelId="{000DE8FB-03B3-43B3-A641-13DFA8C8C940}" type="presParOf" srcId="{396BFA77-E96D-428A-80F2-7EDC80E3678B}" destId="{961FE519-BE8E-4B12-BF41-5A80FCDDF52A}" srcOrd="1" destOrd="0" presId="urn:microsoft.com/office/officeart/2005/8/layout/vList2"/>
    <dgm:cxn modelId="{E0F245A9-95D7-4DB4-946E-DC6E5E461680}" type="presParOf" srcId="{396BFA77-E96D-428A-80F2-7EDC80E3678B}" destId="{4ACA6FFF-8862-4A3E-88BD-B3DC0A76F7A1}" srcOrd="2" destOrd="0" presId="urn:microsoft.com/office/officeart/2005/8/layout/vList2"/>
    <dgm:cxn modelId="{6C30C2B2-556A-4C86-8E22-F8029F83B87F}" type="presParOf" srcId="{396BFA77-E96D-428A-80F2-7EDC80E3678B}" destId="{37782398-EE82-4471-8EA9-FF97CD3726B2}" srcOrd="3" destOrd="0" presId="urn:microsoft.com/office/officeart/2005/8/layout/vList2"/>
    <dgm:cxn modelId="{83924E17-7E9D-4FC2-8C5B-1642EBC4607B}" type="presParOf" srcId="{396BFA77-E96D-428A-80F2-7EDC80E3678B}" destId="{8D02E33C-CBEA-48AB-B644-8B35D40C2C40}" srcOrd="4" destOrd="0" presId="urn:microsoft.com/office/officeart/2005/8/layout/vList2"/>
    <dgm:cxn modelId="{2780A89F-3D78-4D48-BB95-9CEF7D120D7C}" type="presParOf" srcId="{396BFA77-E96D-428A-80F2-7EDC80E3678B}" destId="{BECE35EF-1693-4B40-A9C2-84480D0E2C39}" srcOrd="5" destOrd="0" presId="urn:microsoft.com/office/officeart/2005/8/layout/vList2"/>
    <dgm:cxn modelId="{B6847DDC-2363-44E9-9BD8-40C5EFE0D69C}" type="presParOf" srcId="{396BFA77-E96D-428A-80F2-7EDC80E3678B}" destId="{6D0A1EC6-F150-4075-BD74-2B36895CE3E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088FB-5C5F-46EA-AF10-1AD4BE3B1FB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43A4716-6F9E-44CA-9237-87AA55E3CE1E}">
      <dgm:prSet phldrT="[Text]"/>
      <dgm:spPr/>
      <dgm:t>
        <a:bodyPr/>
        <a:lstStyle/>
        <a:p>
          <a:r>
            <a:rPr lang="en-US">
              <a:solidFill>
                <a:schemeClr val="tx2"/>
              </a:solidFill>
            </a:rPr>
            <a:t>Extended</a:t>
          </a:r>
          <a:r>
            <a:rPr lang="en-US" baseline="0">
              <a:solidFill>
                <a:schemeClr val="tx2"/>
              </a:solidFill>
            </a:rPr>
            <a:t> day services provided by CBO staff</a:t>
          </a:r>
          <a:endParaRPr lang="en-US">
            <a:solidFill>
              <a:schemeClr val="tx2"/>
            </a:solidFill>
          </a:endParaRPr>
        </a:p>
      </dgm:t>
    </dgm:pt>
    <dgm:pt modelId="{C96A1C24-34A5-4D8F-9D12-D47C55951549}" type="parTrans" cxnId="{14CC04D5-0262-4743-90BF-C704B5239DAD}">
      <dgm:prSet/>
      <dgm:spPr/>
      <dgm:t>
        <a:bodyPr/>
        <a:lstStyle/>
        <a:p>
          <a:endParaRPr lang="en-US"/>
        </a:p>
      </dgm:t>
    </dgm:pt>
    <dgm:pt modelId="{DB5337FC-7B5F-43E8-A222-4F5F53C2C30E}" type="sibTrans" cxnId="{14CC04D5-0262-4743-90BF-C704B5239DAD}">
      <dgm:prSet/>
      <dgm:spPr/>
      <dgm:t>
        <a:bodyPr/>
        <a:lstStyle/>
        <a:p>
          <a:endParaRPr lang="en-US"/>
        </a:p>
      </dgm:t>
    </dgm:pt>
    <dgm:pt modelId="{73653F0D-4EA3-45A8-9C4F-79A6C124AD6C}">
      <dgm:prSet phldrT="[Text]"/>
      <dgm:spPr/>
      <dgm:t>
        <a:bodyPr/>
        <a:lstStyle/>
        <a:p>
          <a:r>
            <a:rPr lang="en-US">
              <a:solidFill>
                <a:schemeClr val="tx2"/>
              </a:solidFill>
            </a:rPr>
            <a:t>Must enroll </a:t>
          </a:r>
          <a:r>
            <a:rPr lang="en-US" b="1" i="1">
              <a:solidFill>
                <a:schemeClr val="tx2"/>
              </a:solidFill>
            </a:rPr>
            <a:t>before</a:t>
          </a:r>
          <a:r>
            <a:rPr lang="en-US">
              <a:solidFill>
                <a:schemeClr val="tx2"/>
              </a:solidFill>
            </a:rPr>
            <a:t> the start of summer</a:t>
          </a:r>
        </a:p>
      </dgm:t>
    </dgm:pt>
    <dgm:pt modelId="{EBABB876-096D-497A-8B1C-9DC4C7DCC0C1}" type="parTrans" cxnId="{E876E4EF-C4BE-498A-805E-6DFD2EDCC62F}">
      <dgm:prSet/>
      <dgm:spPr/>
      <dgm:t>
        <a:bodyPr/>
        <a:lstStyle/>
        <a:p>
          <a:endParaRPr lang="en-US"/>
        </a:p>
      </dgm:t>
    </dgm:pt>
    <dgm:pt modelId="{3FD3F4F2-E7A7-4886-96F8-D287DE0AA5CB}" type="sibTrans" cxnId="{E876E4EF-C4BE-498A-805E-6DFD2EDCC62F}">
      <dgm:prSet/>
      <dgm:spPr/>
      <dgm:t>
        <a:bodyPr/>
        <a:lstStyle/>
        <a:p>
          <a:endParaRPr lang="en-US"/>
        </a:p>
      </dgm:t>
    </dgm:pt>
    <dgm:pt modelId="{9C1D9172-FF9A-4731-9B2A-79373026AC88}">
      <dgm:prSet phldrT="[Text]"/>
      <dgm:spPr/>
      <dgm:t>
        <a:bodyPr/>
        <a:lstStyle/>
        <a:p>
          <a:r>
            <a:rPr lang="en-US">
              <a:solidFill>
                <a:schemeClr val="tx2"/>
              </a:solidFill>
            </a:rPr>
            <a:t>Optional for students with 12-month IEPs/ students who are mandated for summer school</a:t>
          </a:r>
        </a:p>
      </dgm:t>
    </dgm:pt>
    <dgm:pt modelId="{05C807BA-D66A-4D3B-B13A-B1DB42746EA4}" type="parTrans" cxnId="{ED17CE64-1E5B-4DBF-9594-9BE385BA3D3A}">
      <dgm:prSet/>
      <dgm:spPr/>
      <dgm:t>
        <a:bodyPr/>
        <a:lstStyle/>
        <a:p>
          <a:endParaRPr lang="en-US"/>
        </a:p>
      </dgm:t>
    </dgm:pt>
    <dgm:pt modelId="{71EF28CA-C888-4ED7-8D13-01697A4197B5}" type="sibTrans" cxnId="{ED17CE64-1E5B-4DBF-9594-9BE385BA3D3A}">
      <dgm:prSet/>
      <dgm:spPr/>
      <dgm:t>
        <a:bodyPr/>
        <a:lstStyle/>
        <a:p>
          <a:endParaRPr lang="en-US"/>
        </a:p>
      </dgm:t>
    </dgm:pt>
    <dgm:pt modelId="{66708CE1-9496-4E75-A093-AB338FC93376}">
      <dgm:prSet phldrT="[Text]"/>
      <dgm:spPr/>
      <dgm:t>
        <a:bodyPr/>
        <a:lstStyle/>
        <a:p>
          <a:r>
            <a:rPr lang="en-US">
              <a:solidFill>
                <a:schemeClr val="tx2"/>
              </a:solidFill>
            </a:rPr>
            <a:t>Includes sports, games, arts, dance, SEL, and field trips </a:t>
          </a:r>
        </a:p>
      </dgm:t>
    </dgm:pt>
    <dgm:pt modelId="{DFF807EB-3484-4FA0-BA04-94DC91F1E375}" type="parTrans" cxnId="{40AEF84B-CF80-495D-982C-73AB34EECA7D}">
      <dgm:prSet/>
      <dgm:spPr/>
      <dgm:t>
        <a:bodyPr/>
        <a:lstStyle/>
        <a:p>
          <a:endParaRPr lang="en-US"/>
        </a:p>
      </dgm:t>
    </dgm:pt>
    <dgm:pt modelId="{2F5D8C0E-B885-4C8E-A4DE-CFBE84828662}" type="sibTrans" cxnId="{40AEF84B-CF80-495D-982C-73AB34EECA7D}">
      <dgm:prSet/>
      <dgm:spPr/>
      <dgm:t>
        <a:bodyPr/>
        <a:lstStyle/>
        <a:p>
          <a:endParaRPr lang="en-US"/>
        </a:p>
      </dgm:t>
    </dgm:pt>
    <dgm:pt modelId="{13F59946-AD4A-4701-A960-1C163DFB666A}">
      <dgm:prSet phldrT="[Text]"/>
      <dgm:spPr/>
      <dgm:t>
        <a:bodyPr/>
        <a:lstStyle/>
        <a:p>
          <a:r>
            <a:rPr lang="en-US">
              <a:solidFill>
                <a:schemeClr val="tx2"/>
              </a:solidFill>
            </a:rPr>
            <a:t>All-day enrichment on Fridays</a:t>
          </a:r>
        </a:p>
        <a:p>
          <a:pPr rtl="0"/>
          <a:r>
            <a:rPr lang="en-US">
              <a:solidFill>
                <a:schemeClr val="tx2"/>
              </a:solidFill>
            </a:rPr>
            <a:t>	Middle School</a:t>
          </a:r>
          <a:r>
            <a:rPr lang="en-US">
              <a:solidFill>
                <a:schemeClr val="tx2"/>
              </a:solidFill>
              <a:latin typeface="Gill Sans MT"/>
            </a:rPr>
            <a:t> ESY/D75:</a:t>
          </a:r>
          <a:r>
            <a:rPr lang="en-US">
              <a:solidFill>
                <a:schemeClr val="tx2"/>
              </a:solidFill>
            </a:rPr>
            <a:t> No CBO-led programming Fridays </a:t>
          </a:r>
        </a:p>
      </dgm:t>
    </dgm:pt>
    <dgm:pt modelId="{35B56132-216A-4641-9150-5D57463CA4A7}" type="parTrans" cxnId="{BC77FDCB-D8A5-41B1-94B7-789C367D5960}">
      <dgm:prSet/>
      <dgm:spPr/>
      <dgm:t>
        <a:bodyPr/>
        <a:lstStyle/>
        <a:p>
          <a:endParaRPr lang="en-US"/>
        </a:p>
      </dgm:t>
    </dgm:pt>
    <dgm:pt modelId="{53063A5B-86E3-4EF7-81AB-02CEF150651E}" type="sibTrans" cxnId="{BC77FDCB-D8A5-41B1-94B7-789C367D5960}">
      <dgm:prSet/>
      <dgm:spPr/>
      <dgm:t>
        <a:bodyPr/>
        <a:lstStyle/>
        <a:p>
          <a:endParaRPr lang="en-US"/>
        </a:p>
      </dgm:t>
    </dgm:pt>
    <dgm:pt modelId="{015265BC-9560-430F-918D-FF0E2EBD701E}" type="pres">
      <dgm:prSet presAssocID="{AD9088FB-5C5F-46EA-AF10-1AD4BE3B1FB2}" presName="linear" presStyleCnt="0">
        <dgm:presLayoutVars>
          <dgm:animLvl val="lvl"/>
          <dgm:resizeHandles val="exact"/>
        </dgm:presLayoutVars>
      </dgm:prSet>
      <dgm:spPr/>
    </dgm:pt>
    <dgm:pt modelId="{7262215C-5A2D-416F-AD7A-B60A9C68D198}" type="pres">
      <dgm:prSet presAssocID="{843A4716-6F9E-44CA-9237-87AA55E3CE1E}" presName="parentText" presStyleLbl="node1" presStyleIdx="0" presStyleCnt="5">
        <dgm:presLayoutVars>
          <dgm:chMax val="0"/>
          <dgm:bulletEnabled val="1"/>
        </dgm:presLayoutVars>
      </dgm:prSet>
      <dgm:spPr/>
    </dgm:pt>
    <dgm:pt modelId="{B91B29BA-D8D2-40DB-A686-5A1A192A77DD}" type="pres">
      <dgm:prSet presAssocID="{DB5337FC-7B5F-43E8-A222-4F5F53C2C30E}" presName="spacer" presStyleCnt="0"/>
      <dgm:spPr/>
    </dgm:pt>
    <dgm:pt modelId="{A8547C8A-1F91-4C7D-9E0B-4E58AF5C6415}" type="pres">
      <dgm:prSet presAssocID="{73653F0D-4EA3-45A8-9C4F-79A6C124AD6C}" presName="parentText" presStyleLbl="node1" presStyleIdx="1" presStyleCnt="5">
        <dgm:presLayoutVars>
          <dgm:chMax val="0"/>
          <dgm:bulletEnabled val="1"/>
        </dgm:presLayoutVars>
      </dgm:prSet>
      <dgm:spPr/>
    </dgm:pt>
    <dgm:pt modelId="{CCF0FE2D-4FCB-4C63-8F80-B9634DD2AC79}" type="pres">
      <dgm:prSet presAssocID="{3FD3F4F2-E7A7-4886-96F8-D287DE0AA5CB}" presName="spacer" presStyleCnt="0"/>
      <dgm:spPr/>
    </dgm:pt>
    <dgm:pt modelId="{9864852D-F7AB-415F-8381-472AEBFA5BD8}" type="pres">
      <dgm:prSet presAssocID="{9C1D9172-FF9A-4731-9B2A-79373026AC88}" presName="parentText" presStyleLbl="node1" presStyleIdx="2" presStyleCnt="5">
        <dgm:presLayoutVars>
          <dgm:chMax val="0"/>
          <dgm:bulletEnabled val="1"/>
        </dgm:presLayoutVars>
      </dgm:prSet>
      <dgm:spPr/>
    </dgm:pt>
    <dgm:pt modelId="{CB180115-1D61-4F35-A861-7286D4E8653F}" type="pres">
      <dgm:prSet presAssocID="{71EF28CA-C888-4ED7-8D13-01697A4197B5}" presName="spacer" presStyleCnt="0"/>
      <dgm:spPr/>
    </dgm:pt>
    <dgm:pt modelId="{896AEA9A-CB3D-470F-9215-EDA044334133}" type="pres">
      <dgm:prSet presAssocID="{66708CE1-9496-4E75-A093-AB338FC93376}" presName="parentText" presStyleLbl="node1" presStyleIdx="3" presStyleCnt="5">
        <dgm:presLayoutVars>
          <dgm:chMax val="0"/>
          <dgm:bulletEnabled val="1"/>
        </dgm:presLayoutVars>
      </dgm:prSet>
      <dgm:spPr/>
    </dgm:pt>
    <dgm:pt modelId="{4688BD4D-555A-42A0-AA22-9335EE57946B}" type="pres">
      <dgm:prSet presAssocID="{2F5D8C0E-B885-4C8E-A4DE-CFBE84828662}" presName="spacer" presStyleCnt="0"/>
      <dgm:spPr/>
    </dgm:pt>
    <dgm:pt modelId="{94C2A7B0-AF9B-4CDA-B968-CE4B8D653AE3}" type="pres">
      <dgm:prSet presAssocID="{13F59946-AD4A-4701-A960-1C163DFB666A}" presName="parentText" presStyleLbl="node1" presStyleIdx="4" presStyleCnt="5">
        <dgm:presLayoutVars>
          <dgm:chMax val="0"/>
          <dgm:bulletEnabled val="1"/>
        </dgm:presLayoutVars>
      </dgm:prSet>
      <dgm:spPr/>
    </dgm:pt>
  </dgm:ptLst>
  <dgm:cxnLst>
    <dgm:cxn modelId="{814AE517-F985-4D31-B195-C335109E9C30}" type="presOf" srcId="{9C1D9172-FF9A-4731-9B2A-79373026AC88}" destId="{9864852D-F7AB-415F-8381-472AEBFA5BD8}" srcOrd="0" destOrd="0" presId="urn:microsoft.com/office/officeart/2005/8/layout/vList2"/>
    <dgm:cxn modelId="{88E1EF41-509B-43B0-8CD6-943AF1A56A1A}" type="presOf" srcId="{13F59946-AD4A-4701-A960-1C163DFB666A}" destId="{94C2A7B0-AF9B-4CDA-B968-CE4B8D653AE3}" srcOrd="0" destOrd="0" presId="urn:microsoft.com/office/officeart/2005/8/layout/vList2"/>
    <dgm:cxn modelId="{B672EE43-F908-4039-B80A-3ADC8DA88387}" type="presOf" srcId="{66708CE1-9496-4E75-A093-AB338FC93376}" destId="{896AEA9A-CB3D-470F-9215-EDA044334133}" srcOrd="0" destOrd="0" presId="urn:microsoft.com/office/officeart/2005/8/layout/vList2"/>
    <dgm:cxn modelId="{ED17CE64-1E5B-4DBF-9594-9BE385BA3D3A}" srcId="{AD9088FB-5C5F-46EA-AF10-1AD4BE3B1FB2}" destId="{9C1D9172-FF9A-4731-9B2A-79373026AC88}" srcOrd="2" destOrd="0" parTransId="{05C807BA-D66A-4D3B-B13A-B1DB42746EA4}" sibTransId="{71EF28CA-C888-4ED7-8D13-01697A4197B5}"/>
    <dgm:cxn modelId="{C73BC845-211F-4547-A7E5-075FC4102019}" type="presOf" srcId="{73653F0D-4EA3-45A8-9C4F-79A6C124AD6C}" destId="{A8547C8A-1F91-4C7D-9E0B-4E58AF5C6415}" srcOrd="0" destOrd="0" presId="urn:microsoft.com/office/officeart/2005/8/layout/vList2"/>
    <dgm:cxn modelId="{40AEF84B-CF80-495D-982C-73AB34EECA7D}" srcId="{AD9088FB-5C5F-46EA-AF10-1AD4BE3B1FB2}" destId="{66708CE1-9496-4E75-A093-AB338FC93376}" srcOrd="3" destOrd="0" parTransId="{DFF807EB-3484-4FA0-BA04-94DC91F1E375}" sibTransId="{2F5D8C0E-B885-4C8E-A4DE-CFBE84828662}"/>
    <dgm:cxn modelId="{D79E5684-5D74-4C43-91CA-D7E431787DC0}" type="presOf" srcId="{843A4716-6F9E-44CA-9237-87AA55E3CE1E}" destId="{7262215C-5A2D-416F-AD7A-B60A9C68D198}" srcOrd="0" destOrd="0" presId="urn:microsoft.com/office/officeart/2005/8/layout/vList2"/>
    <dgm:cxn modelId="{BC77FDCB-D8A5-41B1-94B7-789C367D5960}" srcId="{AD9088FB-5C5F-46EA-AF10-1AD4BE3B1FB2}" destId="{13F59946-AD4A-4701-A960-1C163DFB666A}" srcOrd="4" destOrd="0" parTransId="{35B56132-216A-4641-9150-5D57463CA4A7}" sibTransId="{53063A5B-86E3-4EF7-81AB-02CEF150651E}"/>
    <dgm:cxn modelId="{14CC04D5-0262-4743-90BF-C704B5239DAD}" srcId="{AD9088FB-5C5F-46EA-AF10-1AD4BE3B1FB2}" destId="{843A4716-6F9E-44CA-9237-87AA55E3CE1E}" srcOrd="0" destOrd="0" parTransId="{C96A1C24-34A5-4D8F-9D12-D47C55951549}" sibTransId="{DB5337FC-7B5F-43E8-A222-4F5F53C2C30E}"/>
    <dgm:cxn modelId="{E876E4EF-C4BE-498A-805E-6DFD2EDCC62F}" srcId="{AD9088FB-5C5F-46EA-AF10-1AD4BE3B1FB2}" destId="{73653F0D-4EA3-45A8-9C4F-79A6C124AD6C}" srcOrd="1" destOrd="0" parTransId="{EBABB876-096D-497A-8B1C-9DC4C7DCC0C1}" sibTransId="{3FD3F4F2-E7A7-4886-96F8-D287DE0AA5CB}"/>
    <dgm:cxn modelId="{68A297FB-CD09-49D8-9C85-A499944988E2}" type="presOf" srcId="{AD9088FB-5C5F-46EA-AF10-1AD4BE3B1FB2}" destId="{015265BC-9560-430F-918D-FF0E2EBD701E}" srcOrd="0" destOrd="0" presId="urn:microsoft.com/office/officeart/2005/8/layout/vList2"/>
    <dgm:cxn modelId="{789E9200-ADF7-418F-B4E9-40BBB97E6820}" type="presParOf" srcId="{015265BC-9560-430F-918D-FF0E2EBD701E}" destId="{7262215C-5A2D-416F-AD7A-B60A9C68D198}" srcOrd="0" destOrd="0" presId="urn:microsoft.com/office/officeart/2005/8/layout/vList2"/>
    <dgm:cxn modelId="{D9137AB8-9EB6-4906-860C-36E86940340A}" type="presParOf" srcId="{015265BC-9560-430F-918D-FF0E2EBD701E}" destId="{B91B29BA-D8D2-40DB-A686-5A1A192A77DD}" srcOrd="1" destOrd="0" presId="urn:microsoft.com/office/officeart/2005/8/layout/vList2"/>
    <dgm:cxn modelId="{F73B19F1-2A1C-4093-9875-F1E0EA3478B1}" type="presParOf" srcId="{015265BC-9560-430F-918D-FF0E2EBD701E}" destId="{A8547C8A-1F91-4C7D-9E0B-4E58AF5C6415}" srcOrd="2" destOrd="0" presId="urn:microsoft.com/office/officeart/2005/8/layout/vList2"/>
    <dgm:cxn modelId="{0C3B73A0-0C0F-4666-8E5F-185390B60BC2}" type="presParOf" srcId="{015265BC-9560-430F-918D-FF0E2EBD701E}" destId="{CCF0FE2D-4FCB-4C63-8F80-B9634DD2AC79}" srcOrd="3" destOrd="0" presId="urn:microsoft.com/office/officeart/2005/8/layout/vList2"/>
    <dgm:cxn modelId="{572F4A95-6DE2-4B48-8E18-09A8701418AA}" type="presParOf" srcId="{015265BC-9560-430F-918D-FF0E2EBD701E}" destId="{9864852D-F7AB-415F-8381-472AEBFA5BD8}" srcOrd="4" destOrd="0" presId="urn:microsoft.com/office/officeart/2005/8/layout/vList2"/>
    <dgm:cxn modelId="{A82D1812-C306-44B1-8A49-095312DF8BF8}" type="presParOf" srcId="{015265BC-9560-430F-918D-FF0E2EBD701E}" destId="{CB180115-1D61-4F35-A861-7286D4E8653F}" srcOrd="5" destOrd="0" presId="urn:microsoft.com/office/officeart/2005/8/layout/vList2"/>
    <dgm:cxn modelId="{CACF36A6-F9DA-4586-9476-37EC3C7BA7FA}" type="presParOf" srcId="{015265BC-9560-430F-918D-FF0E2EBD701E}" destId="{896AEA9A-CB3D-470F-9215-EDA044334133}" srcOrd="6" destOrd="0" presId="urn:microsoft.com/office/officeart/2005/8/layout/vList2"/>
    <dgm:cxn modelId="{84943ADF-7F38-462C-B04A-950358D321E4}" type="presParOf" srcId="{015265BC-9560-430F-918D-FF0E2EBD701E}" destId="{4688BD4D-555A-42A0-AA22-9335EE57946B}" srcOrd="7" destOrd="0" presId="urn:microsoft.com/office/officeart/2005/8/layout/vList2"/>
    <dgm:cxn modelId="{902111A3-765C-4420-AFD0-9C32F9789759}" type="presParOf" srcId="{015265BC-9560-430F-918D-FF0E2EBD701E}" destId="{94C2A7B0-AF9B-4CDA-B968-CE4B8D653AE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7413B8-907F-4099-81B6-8C400B3DA0B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4DCE4E-D55F-4494-9611-BA605557A8E1}">
      <dgm:prSet phldrT="[Text]" custT="1"/>
      <dgm:spPr/>
      <dgm:t>
        <a:bodyPr/>
        <a:lstStyle/>
        <a:p>
          <a:r>
            <a:rPr lang="en-US" sz="2800" b="0" i="0" u="none" strike="noStrike" baseline="0">
              <a:latin typeface="Gill Sans MT"/>
            </a:rPr>
            <a:t>Families must apply between March 4</a:t>
          </a:r>
          <a:r>
            <a:rPr lang="en-US" sz="2800" b="1" i="0" u="none" strike="noStrike" baseline="0">
              <a:latin typeface="Gill Sans MT"/>
            </a:rPr>
            <a:t> and March 28</a:t>
          </a:r>
          <a:endParaRPr lang="en-US" sz="2800">
            <a:latin typeface="Gill Sans MT"/>
          </a:endParaRPr>
        </a:p>
      </dgm:t>
    </dgm:pt>
    <dgm:pt modelId="{6207CF09-0EB4-450F-9E00-C31E5C410D3A}" type="parTrans" cxnId="{7CF57657-A4F3-48DA-A650-8EC59422C13F}">
      <dgm:prSet/>
      <dgm:spPr/>
      <dgm:t>
        <a:bodyPr/>
        <a:lstStyle/>
        <a:p>
          <a:endParaRPr lang="en-US"/>
        </a:p>
      </dgm:t>
    </dgm:pt>
    <dgm:pt modelId="{5A3F7077-95F0-4B15-A0FB-F02AB9FAF88D}" type="sibTrans" cxnId="{7CF57657-A4F3-48DA-A650-8EC59422C13F}">
      <dgm:prSet/>
      <dgm:spPr/>
      <dgm:t>
        <a:bodyPr/>
        <a:lstStyle/>
        <a:p>
          <a:endParaRPr lang="en-US"/>
        </a:p>
      </dgm:t>
    </dgm:pt>
    <dgm:pt modelId="{FE088AC8-C045-4BF2-BBB7-2B848E4DA8A6}">
      <dgm:prSet custT="1"/>
      <dgm:spPr/>
      <dgm:t>
        <a:bodyPr/>
        <a:lstStyle/>
        <a:p>
          <a:pPr rtl="0"/>
          <a:r>
            <a:rPr lang="en-US" sz="2800" b="0" i="0" u="none" strike="noStrike" baseline="0">
              <a:latin typeface="Gill Sans MT"/>
            </a:rPr>
            <a:t>Results and Waitlist in My Schools on April 24</a:t>
          </a:r>
          <a:endParaRPr lang="en-US" sz="2800">
            <a:latin typeface="Gill Sans MT"/>
          </a:endParaRPr>
        </a:p>
      </dgm:t>
    </dgm:pt>
    <dgm:pt modelId="{800C1D70-9F9C-46D3-8902-AD220285C01A}" type="parTrans" cxnId="{076CC695-EB59-46B8-BC47-A6549B77020E}">
      <dgm:prSet/>
      <dgm:spPr/>
      <dgm:t>
        <a:bodyPr/>
        <a:lstStyle/>
        <a:p>
          <a:endParaRPr lang="en-US"/>
        </a:p>
      </dgm:t>
    </dgm:pt>
    <dgm:pt modelId="{1246DA7F-027D-49EB-803D-E9B643C63D15}" type="sibTrans" cxnId="{076CC695-EB59-46B8-BC47-A6549B77020E}">
      <dgm:prSet/>
      <dgm:spPr/>
      <dgm:t>
        <a:bodyPr/>
        <a:lstStyle/>
        <a:p>
          <a:endParaRPr lang="en-US"/>
        </a:p>
      </dgm:t>
    </dgm:pt>
    <dgm:pt modelId="{53B5125D-9378-4177-966D-D35A7D4EDD48}">
      <dgm:prSet custT="1"/>
      <dgm:spPr/>
      <dgm:t>
        <a:bodyPr/>
        <a:lstStyle/>
        <a:p>
          <a:pPr rtl="0"/>
          <a:r>
            <a:rPr lang="en-US" sz="2800" b="0" i="0" u="none" strike="noStrike" baseline="0">
              <a:latin typeface="Gill Sans MT"/>
            </a:rPr>
            <a:t>Placement by Priority group, including:</a:t>
          </a:r>
        </a:p>
      </dgm:t>
    </dgm:pt>
    <dgm:pt modelId="{C2901968-BCFB-4B6D-9B1F-416C2D2541D5}" type="parTrans" cxnId="{2214B48E-0B18-4374-9247-94EEC8475BE8}">
      <dgm:prSet/>
      <dgm:spPr/>
      <dgm:t>
        <a:bodyPr/>
        <a:lstStyle/>
        <a:p>
          <a:endParaRPr lang="en-US"/>
        </a:p>
      </dgm:t>
    </dgm:pt>
    <dgm:pt modelId="{DF6ED3CC-4037-4945-A48A-FD08CF981D70}" type="sibTrans" cxnId="{2214B48E-0B18-4374-9247-94EEC8475BE8}">
      <dgm:prSet/>
      <dgm:spPr/>
      <dgm:t>
        <a:bodyPr/>
        <a:lstStyle/>
        <a:p>
          <a:endParaRPr lang="en-US"/>
        </a:p>
      </dgm:t>
    </dgm:pt>
    <dgm:pt modelId="{7E1C44AC-32E0-4805-84AA-91F5A9DEDEAA}">
      <dgm:prSet custT="1"/>
      <dgm:spPr/>
      <dgm:t>
        <a:bodyPr/>
        <a:lstStyle/>
        <a:p>
          <a:r>
            <a:rPr lang="en-US" sz="2400" b="0" i="0" u="none" strike="noStrike" baseline="0">
              <a:solidFill>
                <a:schemeClr val="tx2"/>
              </a:solidFill>
              <a:latin typeface="Gill Sans MT"/>
            </a:rPr>
            <a:t>Students mandated for summer school</a:t>
          </a:r>
        </a:p>
      </dgm:t>
    </dgm:pt>
    <dgm:pt modelId="{42E3E420-8DB3-4695-8CB8-78D9D3E9F76E}" type="parTrans" cxnId="{9B2B1E20-6CC7-492B-93C3-3B756A927D06}">
      <dgm:prSet/>
      <dgm:spPr/>
      <dgm:t>
        <a:bodyPr/>
        <a:lstStyle/>
        <a:p>
          <a:endParaRPr lang="en-US"/>
        </a:p>
      </dgm:t>
    </dgm:pt>
    <dgm:pt modelId="{E7B250D8-617D-4B97-92E0-96488AF0B13C}" type="sibTrans" cxnId="{9B2B1E20-6CC7-492B-93C3-3B756A927D06}">
      <dgm:prSet/>
      <dgm:spPr/>
      <dgm:t>
        <a:bodyPr/>
        <a:lstStyle/>
        <a:p>
          <a:endParaRPr lang="en-US"/>
        </a:p>
      </dgm:t>
    </dgm:pt>
    <dgm:pt modelId="{6FC9CFD7-75A2-4CE6-B101-39B7DB1578C9}">
      <dgm:prSet custT="1"/>
      <dgm:spPr/>
      <dgm:t>
        <a:bodyPr/>
        <a:lstStyle/>
        <a:p>
          <a:r>
            <a:rPr lang="en-US" sz="2400" b="0" i="0" u="none" strike="noStrike" baseline="0">
              <a:solidFill>
                <a:schemeClr val="tx2"/>
              </a:solidFill>
              <a:latin typeface="Gill Sans MT"/>
            </a:rPr>
            <a:t>Students in Temporary Housing and Students in Foster Care</a:t>
          </a:r>
        </a:p>
      </dgm:t>
    </dgm:pt>
    <dgm:pt modelId="{F3180349-5E76-4DB5-A474-F26D617D008A}" type="parTrans" cxnId="{8CBA9A82-CE32-4464-AE11-C8914733CCC6}">
      <dgm:prSet/>
      <dgm:spPr/>
      <dgm:t>
        <a:bodyPr/>
        <a:lstStyle/>
        <a:p>
          <a:endParaRPr lang="en-US"/>
        </a:p>
      </dgm:t>
    </dgm:pt>
    <dgm:pt modelId="{52F41DA9-747A-405E-B3D2-2CDFBAA07684}" type="sibTrans" cxnId="{8CBA9A82-CE32-4464-AE11-C8914733CCC6}">
      <dgm:prSet/>
      <dgm:spPr/>
      <dgm:t>
        <a:bodyPr/>
        <a:lstStyle/>
        <a:p>
          <a:endParaRPr lang="en-US"/>
        </a:p>
      </dgm:t>
    </dgm:pt>
    <dgm:pt modelId="{8EE2B4C3-975A-4AA4-BDE6-B7E1A6A557E3}">
      <dgm:prSet custT="1"/>
      <dgm:spPr/>
      <dgm:t>
        <a:bodyPr/>
        <a:lstStyle/>
        <a:p>
          <a:r>
            <a:rPr lang="en-US" sz="2400" b="0" i="0" u="none" strike="noStrike" baseline="0">
              <a:solidFill>
                <a:schemeClr val="tx2"/>
              </a:solidFill>
              <a:latin typeface="Gill Sans MT"/>
            </a:rPr>
            <a:t>Students </a:t>
          </a:r>
          <a:r>
            <a:rPr lang="en-US" sz="2400">
              <a:solidFill>
                <a:schemeClr val="tx2"/>
              </a:solidFill>
              <a:latin typeface="Gill Sans MT"/>
            </a:rPr>
            <a:t>with 12-month IEPs</a:t>
          </a:r>
        </a:p>
      </dgm:t>
    </dgm:pt>
    <dgm:pt modelId="{F533F0ED-972A-401D-A352-B7275E6D2F2C}" type="parTrans" cxnId="{522A8A54-78A4-4143-8D15-D3F2E1692760}">
      <dgm:prSet/>
      <dgm:spPr/>
      <dgm:t>
        <a:bodyPr/>
        <a:lstStyle/>
        <a:p>
          <a:endParaRPr lang="en-US"/>
        </a:p>
      </dgm:t>
    </dgm:pt>
    <dgm:pt modelId="{02BFD55B-2A26-4B4F-B68C-9A54BECF8673}" type="sibTrans" cxnId="{522A8A54-78A4-4143-8D15-D3F2E1692760}">
      <dgm:prSet/>
      <dgm:spPr/>
      <dgm:t>
        <a:bodyPr/>
        <a:lstStyle/>
        <a:p>
          <a:endParaRPr lang="en-US"/>
        </a:p>
      </dgm:t>
    </dgm:pt>
    <dgm:pt modelId="{0990C517-4DB4-4210-8671-A6E346A1030F}">
      <dgm:prSet custT="1"/>
      <dgm:spPr/>
      <dgm:t>
        <a:bodyPr/>
        <a:lstStyle/>
        <a:p>
          <a:r>
            <a:rPr lang="en-US" sz="2400" b="0" i="0" u="none" strike="noStrike" baseline="0">
              <a:solidFill>
                <a:schemeClr val="tx2"/>
              </a:solidFill>
              <a:latin typeface="Gill Sans MT"/>
            </a:rPr>
            <a:t>Students who are enrolled in the CBO’s afterschool programs </a:t>
          </a:r>
        </a:p>
      </dgm:t>
    </dgm:pt>
    <dgm:pt modelId="{AF2D0B18-785B-4B1E-8A28-47A14346048E}" type="parTrans" cxnId="{F5207C85-F562-403D-A553-C5984972EB99}">
      <dgm:prSet/>
      <dgm:spPr/>
      <dgm:t>
        <a:bodyPr/>
        <a:lstStyle/>
        <a:p>
          <a:endParaRPr lang="en-US"/>
        </a:p>
      </dgm:t>
    </dgm:pt>
    <dgm:pt modelId="{2DED8575-6A4A-4E53-8CCC-A92CEEE262A1}" type="sibTrans" cxnId="{F5207C85-F562-403D-A553-C5984972EB99}">
      <dgm:prSet/>
      <dgm:spPr/>
      <dgm:t>
        <a:bodyPr/>
        <a:lstStyle/>
        <a:p>
          <a:endParaRPr lang="en-US"/>
        </a:p>
      </dgm:t>
    </dgm:pt>
    <dgm:pt modelId="{D26207D0-D955-4EA9-932A-CD35644666BB}">
      <dgm:prSet custT="1"/>
      <dgm:spPr/>
      <dgm:t>
        <a:bodyPr/>
        <a:lstStyle/>
        <a:p>
          <a:pPr rtl="0"/>
          <a:r>
            <a:rPr lang="en-US" sz="2800">
              <a:latin typeface="Gill Sans MT"/>
            </a:rPr>
            <a:t>MUST ACCEPT OFFER BY May 8-or lose seat                                  .          Waiting Lists!</a:t>
          </a:r>
        </a:p>
      </dgm:t>
    </dgm:pt>
    <dgm:pt modelId="{7B9294DD-D30A-47D2-9FBE-8EEE4DF3AC69}" type="parTrans" cxnId="{90FC7188-E301-4443-950F-F250D781695F}">
      <dgm:prSet/>
      <dgm:spPr/>
    </dgm:pt>
    <dgm:pt modelId="{05B34B48-F900-4D42-9799-CE905BB7A1C6}" type="sibTrans" cxnId="{90FC7188-E301-4443-950F-F250D781695F}">
      <dgm:prSet/>
      <dgm:spPr/>
    </dgm:pt>
    <dgm:pt modelId="{D91794CF-D14F-4D39-BC28-934EDAAF6F59}" type="pres">
      <dgm:prSet presAssocID="{D77413B8-907F-4099-81B6-8C400B3DA0BD}" presName="linear" presStyleCnt="0">
        <dgm:presLayoutVars>
          <dgm:animLvl val="lvl"/>
          <dgm:resizeHandles val="exact"/>
        </dgm:presLayoutVars>
      </dgm:prSet>
      <dgm:spPr/>
    </dgm:pt>
    <dgm:pt modelId="{D35751CA-6516-4157-97E4-A8B3FDBDDECC}" type="pres">
      <dgm:prSet presAssocID="{2D4DCE4E-D55F-4494-9611-BA605557A8E1}" presName="parentText" presStyleLbl="node1" presStyleIdx="0" presStyleCnt="4">
        <dgm:presLayoutVars>
          <dgm:chMax val="0"/>
          <dgm:bulletEnabled val="1"/>
        </dgm:presLayoutVars>
      </dgm:prSet>
      <dgm:spPr/>
    </dgm:pt>
    <dgm:pt modelId="{E7303BE4-DE83-44DA-9E74-58964746407A}" type="pres">
      <dgm:prSet presAssocID="{5A3F7077-95F0-4B15-A0FB-F02AB9FAF88D}" presName="spacer" presStyleCnt="0"/>
      <dgm:spPr/>
    </dgm:pt>
    <dgm:pt modelId="{56347E79-7145-4189-9EE2-45B40974AEBA}" type="pres">
      <dgm:prSet presAssocID="{FE088AC8-C045-4BF2-BBB7-2B848E4DA8A6}" presName="parentText" presStyleLbl="node1" presStyleIdx="1" presStyleCnt="4">
        <dgm:presLayoutVars>
          <dgm:chMax val="0"/>
          <dgm:bulletEnabled val="1"/>
        </dgm:presLayoutVars>
      </dgm:prSet>
      <dgm:spPr/>
    </dgm:pt>
    <dgm:pt modelId="{C60F3058-C79E-400C-ADC0-558AB51D9A72}" type="pres">
      <dgm:prSet presAssocID="{1246DA7F-027D-49EB-803D-E9B643C63D15}" presName="spacer" presStyleCnt="0"/>
      <dgm:spPr/>
    </dgm:pt>
    <dgm:pt modelId="{EB642675-6A8F-438A-AA41-7AA9C0B95FBF}" type="pres">
      <dgm:prSet presAssocID="{D26207D0-D955-4EA9-932A-CD35644666BB}" presName="parentText" presStyleLbl="node1" presStyleIdx="2" presStyleCnt="4">
        <dgm:presLayoutVars>
          <dgm:chMax val="0"/>
          <dgm:bulletEnabled val="1"/>
        </dgm:presLayoutVars>
      </dgm:prSet>
      <dgm:spPr/>
    </dgm:pt>
    <dgm:pt modelId="{C9507FC4-E82D-47C8-8D44-A7A48E3EAA53}" type="pres">
      <dgm:prSet presAssocID="{05B34B48-F900-4D42-9799-CE905BB7A1C6}" presName="spacer" presStyleCnt="0"/>
      <dgm:spPr/>
    </dgm:pt>
    <dgm:pt modelId="{B54D2CDF-8B56-4CDF-AB0F-44534708FE3A}" type="pres">
      <dgm:prSet presAssocID="{53B5125D-9378-4177-966D-D35A7D4EDD48}" presName="parentText" presStyleLbl="node1" presStyleIdx="3" presStyleCnt="4">
        <dgm:presLayoutVars>
          <dgm:chMax val="0"/>
          <dgm:bulletEnabled val="1"/>
        </dgm:presLayoutVars>
      </dgm:prSet>
      <dgm:spPr/>
    </dgm:pt>
    <dgm:pt modelId="{DE1B7EA2-FEDD-4D09-9E2D-DF62DC864E1D}" type="pres">
      <dgm:prSet presAssocID="{53B5125D-9378-4177-966D-D35A7D4EDD48}" presName="childText" presStyleLbl="revTx" presStyleIdx="0" presStyleCnt="1">
        <dgm:presLayoutVars>
          <dgm:bulletEnabled val="1"/>
        </dgm:presLayoutVars>
      </dgm:prSet>
      <dgm:spPr/>
    </dgm:pt>
  </dgm:ptLst>
  <dgm:cxnLst>
    <dgm:cxn modelId="{9B2B1E20-6CC7-492B-93C3-3B756A927D06}" srcId="{53B5125D-9378-4177-966D-D35A7D4EDD48}" destId="{7E1C44AC-32E0-4805-84AA-91F5A9DEDEAA}" srcOrd="0" destOrd="0" parTransId="{42E3E420-8DB3-4695-8CB8-78D9D3E9F76E}" sibTransId="{E7B250D8-617D-4B97-92E0-96488AF0B13C}"/>
    <dgm:cxn modelId="{FA31CF3A-D592-448A-BE8A-C664BB9B459A}" type="presOf" srcId="{8EE2B4C3-975A-4AA4-BDE6-B7E1A6A557E3}" destId="{DE1B7EA2-FEDD-4D09-9E2D-DF62DC864E1D}" srcOrd="0" destOrd="2" presId="urn:microsoft.com/office/officeart/2005/8/layout/vList2"/>
    <dgm:cxn modelId="{7CDB195F-6CB3-4389-9749-F37BA5FE0774}" type="presOf" srcId="{2D4DCE4E-D55F-4494-9611-BA605557A8E1}" destId="{D35751CA-6516-4157-97E4-A8B3FDBDDECC}" srcOrd="0" destOrd="0" presId="urn:microsoft.com/office/officeart/2005/8/layout/vList2"/>
    <dgm:cxn modelId="{C7AAEE49-2059-4CCF-97CB-556DD51EA7F9}" type="presOf" srcId="{53B5125D-9378-4177-966D-D35A7D4EDD48}" destId="{B54D2CDF-8B56-4CDF-AB0F-44534708FE3A}" srcOrd="0" destOrd="0" presId="urn:microsoft.com/office/officeart/2005/8/layout/vList2"/>
    <dgm:cxn modelId="{8A8D5A6F-42E5-4643-981D-CB11A50D7B7E}" type="presOf" srcId="{7E1C44AC-32E0-4805-84AA-91F5A9DEDEAA}" destId="{DE1B7EA2-FEDD-4D09-9E2D-DF62DC864E1D}" srcOrd="0" destOrd="0" presId="urn:microsoft.com/office/officeart/2005/8/layout/vList2"/>
    <dgm:cxn modelId="{8BE60053-BD71-41F7-AC8B-100A6302BC31}" type="presOf" srcId="{FE088AC8-C045-4BF2-BBB7-2B848E4DA8A6}" destId="{56347E79-7145-4189-9EE2-45B40974AEBA}" srcOrd="0" destOrd="0" presId="urn:microsoft.com/office/officeart/2005/8/layout/vList2"/>
    <dgm:cxn modelId="{522A8A54-78A4-4143-8D15-D3F2E1692760}" srcId="{53B5125D-9378-4177-966D-D35A7D4EDD48}" destId="{8EE2B4C3-975A-4AA4-BDE6-B7E1A6A557E3}" srcOrd="2" destOrd="0" parTransId="{F533F0ED-972A-401D-A352-B7275E6D2F2C}" sibTransId="{02BFD55B-2A26-4B4F-B68C-9A54BECF8673}"/>
    <dgm:cxn modelId="{7CF57657-A4F3-48DA-A650-8EC59422C13F}" srcId="{D77413B8-907F-4099-81B6-8C400B3DA0BD}" destId="{2D4DCE4E-D55F-4494-9611-BA605557A8E1}" srcOrd="0" destOrd="0" parTransId="{6207CF09-0EB4-450F-9E00-C31E5C410D3A}" sibTransId="{5A3F7077-95F0-4B15-A0FB-F02AB9FAF88D}"/>
    <dgm:cxn modelId="{72460981-287F-47AB-9BBB-627194F58B2F}" type="presOf" srcId="{D26207D0-D955-4EA9-932A-CD35644666BB}" destId="{EB642675-6A8F-438A-AA41-7AA9C0B95FBF}" srcOrd="0" destOrd="0" presId="urn:microsoft.com/office/officeart/2005/8/layout/vList2"/>
    <dgm:cxn modelId="{8CBA9A82-CE32-4464-AE11-C8914733CCC6}" srcId="{53B5125D-9378-4177-966D-D35A7D4EDD48}" destId="{6FC9CFD7-75A2-4CE6-B101-39B7DB1578C9}" srcOrd="1" destOrd="0" parTransId="{F3180349-5E76-4DB5-A474-F26D617D008A}" sibTransId="{52F41DA9-747A-405E-B3D2-2CDFBAA07684}"/>
    <dgm:cxn modelId="{F5207C85-F562-403D-A553-C5984972EB99}" srcId="{53B5125D-9378-4177-966D-D35A7D4EDD48}" destId="{0990C517-4DB4-4210-8671-A6E346A1030F}" srcOrd="3" destOrd="0" parTransId="{AF2D0B18-785B-4B1E-8A28-47A14346048E}" sibTransId="{2DED8575-6A4A-4E53-8CCC-A92CEEE262A1}"/>
    <dgm:cxn modelId="{90FC7188-E301-4443-950F-F250D781695F}" srcId="{D77413B8-907F-4099-81B6-8C400B3DA0BD}" destId="{D26207D0-D955-4EA9-932A-CD35644666BB}" srcOrd="2" destOrd="0" parTransId="{7B9294DD-D30A-47D2-9FBE-8EEE4DF3AC69}" sibTransId="{05B34B48-F900-4D42-9799-CE905BB7A1C6}"/>
    <dgm:cxn modelId="{2214B48E-0B18-4374-9247-94EEC8475BE8}" srcId="{D77413B8-907F-4099-81B6-8C400B3DA0BD}" destId="{53B5125D-9378-4177-966D-D35A7D4EDD48}" srcOrd="3" destOrd="0" parTransId="{C2901968-BCFB-4B6D-9B1F-416C2D2541D5}" sibTransId="{DF6ED3CC-4037-4945-A48A-FD08CF981D70}"/>
    <dgm:cxn modelId="{B5D7AA92-1F11-4EBB-8CB5-ABE6DEEF9FB0}" type="presOf" srcId="{D77413B8-907F-4099-81B6-8C400B3DA0BD}" destId="{D91794CF-D14F-4D39-BC28-934EDAAF6F59}" srcOrd="0" destOrd="0" presId="urn:microsoft.com/office/officeart/2005/8/layout/vList2"/>
    <dgm:cxn modelId="{076CC695-EB59-46B8-BC47-A6549B77020E}" srcId="{D77413B8-907F-4099-81B6-8C400B3DA0BD}" destId="{FE088AC8-C045-4BF2-BBB7-2B848E4DA8A6}" srcOrd="1" destOrd="0" parTransId="{800C1D70-9F9C-46D3-8902-AD220285C01A}" sibTransId="{1246DA7F-027D-49EB-803D-E9B643C63D15}"/>
    <dgm:cxn modelId="{9DF468AA-3E71-4884-9ABD-6807B0680A36}" type="presOf" srcId="{6FC9CFD7-75A2-4CE6-B101-39B7DB1578C9}" destId="{DE1B7EA2-FEDD-4D09-9E2D-DF62DC864E1D}" srcOrd="0" destOrd="1" presId="urn:microsoft.com/office/officeart/2005/8/layout/vList2"/>
    <dgm:cxn modelId="{14332CAD-7210-48C5-A14C-711B6BB46D37}" type="presOf" srcId="{0990C517-4DB4-4210-8671-A6E346A1030F}" destId="{DE1B7EA2-FEDD-4D09-9E2D-DF62DC864E1D}" srcOrd="0" destOrd="3" presId="urn:microsoft.com/office/officeart/2005/8/layout/vList2"/>
    <dgm:cxn modelId="{EA48447F-3D79-45A5-8274-9225BA309C4B}" type="presParOf" srcId="{D91794CF-D14F-4D39-BC28-934EDAAF6F59}" destId="{D35751CA-6516-4157-97E4-A8B3FDBDDECC}" srcOrd="0" destOrd="0" presId="urn:microsoft.com/office/officeart/2005/8/layout/vList2"/>
    <dgm:cxn modelId="{C3A53129-C713-4098-B203-4E80A276F75F}" type="presParOf" srcId="{D91794CF-D14F-4D39-BC28-934EDAAF6F59}" destId="{E7303BE4-DE83-44DA-9E74-58964746407A}" srcOrd="1" destOrd="0" presId="urn:microsoft.com/office/officeart/2005/8/layout/vList2"/>
    <dgm:cxn modelId="{A99F586E-BEEA-4EA5-99E8-B1689633C03A}" type="presParOf" srcId="{D91794CF-D14F-4D39-BC28-934EDAAF6F59}" destId="{56347E79-7145-4189-9EE2-45B40974AEBA}" srcOrd="2" destOrd="0" presId="urn:microsoft.com/office/officeart/2005/8/layout/vList2"/>
    <dgm:cxn modelId="{CADC9534-AB09-4B56-84FB-BEC216DE58BD}" type="presParOf" srcId="{D91794CF-D14F-4D39-BC28-934EDAAF6F59}" destId="{C60F3058-C79E-400C-ADC0-558AB51D9A72}" srcOrd="3" destOrd="0" presId="urn:microsoft.com/office/officeart/2005/8/layout/vList2"/>
    <dgm:cxn modelId="{AD00CEEA-9068-4FDD-ABED-80AD52E8318C}" type="presParOf" srcId="{D91794CF-D14F-4D39-BC28-934EDAAF6F59}" destId="{EB642675-6A8F-438A-AA41-7AA9C0B95FBF}" srcOrd="4" destOrd="0" presId="urn:microsoft.com/office/officeart/2005/8/layout/vList2"/>
    <dgm:cxn modelId="{6FCE5C44-18C5-4C0D-9541-0184D91871EF}" type="presParOf" srcId="{D91794CF-D14F-4D39-BC28-934EDAAF6F59}" destId="{C9507FC4-E82D-47C8-8D44-A7A48E3EAA53}" srcOrd="5" destOrd="0" presId="urn:microsoft.com/office/officeart/2005/8/layout/vList2"/>
    <dgm:cxn modelId="{54DE66CC-B262-45AF-9CBB-D04C8F53CB0A}" type="presParOf" srcId="{D91794CF-D14F-4D39-BC28-934EDAAF6F59}" destId="{B54D2CDF-8B56-4CDF-AB0F-44534708FE3A}" srcOrd="6" destOrd="0" presId="urn:microsoft.com/office/officeart/2005/8/layout/vList2"/>
    <dgm:cxn modelId="{B4E1CC8E-7CEC-4655-96F0-AC2F57718972}" type="presParOf" srcId="{D91794CF-D14F-4D39-BC28-934EDAAF6F59}" destId="{DE1B7EA2-FEDD-4D09-9E2D-DF62DC864E1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6AE3D-2B6B-47D1-8897-C1C1E604F209}"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90FA48CD-B755-4CAE-BD33-8D6312D78258}">
      <dgm:prSet phldrT="[Text]" custT="1"/>
      <dgm:spPr>
        <a:solidFill>
          <a:schemeClr val="accent3"/>
        </a:solidFill>
      </dgm:spPr>
      <dgm:t>
        <a:bodyPr/>
        <a:lstStyle/>
        <a:p>
          <a:pPr rtl="0"/>
          <a:r>
            <a:rPr lang="en-US" sz="3200" dirty="0"/>
            <a:t>I got a seat</a:t>
          </a:r>
          <a:r>
            <a:rPr lang="en-US" sz="3200" dirty="0">
              <a:latin typeface="Gill Sans MT"/>
            </a:rPr>
            <a:t>! </a:t>
          </a:r>
          <a:r>
            <a:rPr lang="en-US" sz="3200" dirty="0"/>
            <a:t> </a:t>
          </a:r>
          <a:r>
            <a:rPr lang="en-US" sz="3200" dirty="0">
              <a:latin typeface="Gill Sans MT"/>
            </a:rPr>
            <a:t>What's next</a:t>
          </a:r>
          <a:r>
            <a:rPr lang="en-US" sz="3200" dirty="0"/>
            <a:t>?</a:t>
          </a:r>
        </a:p>
      </dgm:t>
    </dgm:pt>
    <dgm:pt modelId="{AC1B79BA-C816-464B-9A81-9C9DAED52FA8}" type="parTrans" cxnId="{14953227-FAB8-4A14-8B9B-5BB0D1C3D362}">
      <dgm:prSet/>
      <dgm:spPr/>
      <dgm:t>
        <a:bodyPr/>
        <a:lstStyle/>
        <a:p>
          <a:endParaRPr lang="en-US"/>
        </a:p>
      </dgm:t>
    </dgm:pt>
    <dgm:pt modelId="{5645E7A6-B28A-47CF-BD1B-0034B1C30EF1}" type="sibTrans" cxnId="{14953227-FAB8-4A14-8B9B-5BB0D1C3D362}">
      <dgm:prSet/>
      <dgm:spPr/>
      <dgm:t>
        <a:bodyPr/>
        <a:lstStyle/>
        <a:p>
          <a:endParaRPr lang="en-US"/>
        </a:p>
      </dgm:t>
    </dgm:pt>
    <dgm:pt modelId="{AC1BB600-1D74-40F6-93EB-1A8FE87B7784}">
      <dgm:prSet phldrT="[Text]"/>
      <dgm:spPr/>
      <dgm:t>
        <a:bodyPr/>
        <a:lstStyle/>
        <a:p>
          <a:endParaRPr lang="en-US"/>
        </a:p>
      </dgm:t>
    </dgm:pt>
    <dgm:pt modelId="{1D794794-05F4-474D-B5F4-88CEC21297A0}" type="parTrans" cxnId="{86DD5568-49BC-4592-8CF0-E5EDCDD171BD}">
      <dgm:prSet/>
      <dgm:spPr/>
      <dgm:t>
        <a:bodyPr/>
        <a:lstStyle/>
        <a:p>
          <a:endParaRPr lang="en-US"/>
        </a:p>
      </dgm:t>
    </dgm:pt>
    <dgm:pt modelId="{40C5AA26-1F52-4E14-A1EC-2DBBBCE8A711}" type="sibTrans" cxnId="{86DD5568-49BC-4592-8CF0-E5EDCDD171BD}">
      <dgm:prSet/>
      <dgm:spPr/>
      <dgm:t>
        <a:bodyPr/>
        <a:lstStyle/>
        <a:p>
          <a:endParaRPr lang="en-US"/>
        </a:p>
      </dgm:t>
    </dgm:pt>
    <dgm:pt modelId="{0DEC0F1B-D1ED-4418-A18C-14D315EF4777}">
      <dgm:prSet custT="1"/>
      <dgm:spPr/>
      <dgm:t>
        <a:bodyPr/>
        <a:lstStyle/>
        <a:p>
          <a:r>
            <a:rPr lang="en-US" sz="2400" b="1" dirty="0">
              <a:solidFill>
                <a:srgbClr val="FF0000"/>
              </a:solidFill>
            </a:rPr>
            <a:t>YOU MUST ACCEPT </a:t>
          </a:r>
          <a:r>
            <a:rPr lang="en-US" sz="2400" dirty="0"/>
            <a:t>by May 8, 2025 or lose the spot</a:t>
          </a:r>
        </a:p>
      </dgm:t>
    </dgm:pt>
    <dgm:pt modelId="{D75CFE22-A31E-49F5-851C-0D4AC99B2344}" type="parTrans" cxnId="{D8E0A105-B887-4274-BB40-5A6566E2759E}">
      <dgm:prSet/>
      <dgm:spPr/>
      <dgm:t>
        <a:bodyPr/>
        <a:lstStyle/>
        <a:p>
          <a:endParaRPr lang="en-US"/>
        </a:p>
      </dgm:t>
    </dgm:pt>
    <dgm:pt modelId="{5B5912E9-6035-4715-8D84-B63FB9E50002}" type="sibTrans" cxnId="{D8E0A105-B887-4274-BB40-5A6566E2759E}">
      <dgm:prSet/>
      <dgm:spPr/>
      <dgm:t>
        <a:bodyPr/>
        <a:lstStyle/>
        <a:p>
          <a:endParaRPr lang="en-US"/>
        </a:p>
      </dgm:t>
    </dgm:pt>
    <dgm:pt modelId="{DD67791D-3510-4AF2-A71F-3F7E056381DB}">
      <dgm:prSet/>
      <dgm:spPr/>
      <dgm:t>
        <a:bodyPr/>
        <a:lstStyle/>
        <a:p>
          <a:pPr rtl="0"/>
          <a:r>
            <a:rPr lang="en-US" dirty="0"/>
            <a:t>If a student is mandated for summer school, they will </a:t>
          </a:r>
          <a:r>
            <a:rPr lang="en-US" dirty="0">
              <a:latin typeface="Gill Sans MT"/>
            </a:rPr>
            <a:t>attend</a:t>
          </a:r>
          <a:r>
            <a:rPr lang="en-US" dirty="0"/>
            <a:t> Summer Rising at their school or affiliated site</a:t>
          </a:r>
          <a:r>
            <a:rPr lang="en-US" dirty="0">
              <a:latin typeface="Gill Sans MT"/>
            </a:rPr>
            <a:t>, unless told otherwise.</a:t>
          </a:r>
          <a:endParaRPr lang="en-US" dirty="0"/>
        </a:p>
      </dgm:t>
    </dgm:pt>
    <dgm:pt modelId="{E8B4DC5D-0F3E-4F6B-A0F5-81B7D728C0B6}" type="parTrans" cxnId="{3D9A0789-8198-4124-B71E-F780E280D4A0}">
      <dgm:prSet/>
      <dgm:spPr/>
      <dgm:t>
        <a:bodyPr/>
        <a:lstStyle/>
        <a:p>
          <a:endParaRPr lang="en-US"/>
        </a:p>
      </dgm:t>
    </dgm:pt>
    <dgm:pt modelId="{AA054B50-005E-493E-9FB8-8E4B9BC4D443}" type="sibTrans" cxnId="{3D9A0789-8198-4124-B71E-F780E280D4A0}">
      <dgm:prSet/>
      <dgm:spPr/>
      <dgm:t>
        <a:bodyPr/>
        <a:lstStyle/>
        <a:p>
          <a:endParaRPr lang="en-US"/>
        </a:p>
      </dgm:t>
    </dgm:pt>
    <dgm:pt modelId="{AAF209CC-443D-4F2F-A346-EA3A4C9135BB}">
      <dgm:prSet phldrT="[Text]"/>
      <dgm:spPr/>
      <dgm:t>
        <a:bodyPr/>
        <a:lstStyle/>
        <a:p>
          <a:pPr rtl="0"/>
          <a:r>
            <a:rPr lang="en-US" dirty="0">
              <a:latin typeface="Gill Sans MT"/>
            </a:rPr>
            <a:t>Automatic Waitlist for higher ranked programs than the one offered; can + more waitlists in MySchools after application closes.</a:t>
          </a:r>
          <a:endParaRPr lang="en-US" dirty="0"/>
        </a:p>
      </dgm:t>
    </dgm:pt>
    <dgm:pt modelId="{2F43016F-C6CF-4B24-A2BF-67A1DC20926A}" type="parTrans" cxnId="{DB4982EB-1BAE-43A9-A25E-0A41FD970CD6}">
      <dgm:prSet/>
      <dgm:spPr/>
      <dgm:t>
        <a:bodyPr/>
        <a:lstStyle/>
        <a:p>
          <a:endParaRPr lang="en-US"/>
        </a:p>
      </dgm:t>
    </dgm:pt>
    <dgm:pt modelId="{F5CD49D8-5176-40F7-AA49-F79753C1D7C9}" type="sibTrans" cxnId="{DB4982EB-1BAE-43A9-A25E-0A41FD970CD6}">
      <dgm:prSet/>
      <dgm:spPr/>
      <dgm:t>
        <a:bodyPr/>
        <a:lstStyle/>
        <a:p>
          <a:endParaRPr lang="en-US"/>
        </a:p>
      </dgm:t>
    </dgm:pt>
    <dgm:pt modelId="{AA60A3EE-4A2E-4408-A652-4AEE57CCBD98}">
      <dgm:prSet custT="1"/>
      <dgm:spPr/>
      <dgm:t>
        <a:bodyPr/>
        <a:lstStyle/>
        <a:p>
          <a:r>
            <a:rPr lang="en-US" sz="2400" dirty="0">
              <a:latin typeface="Gill Sans MT"/>
            </a:rPr>
            <a:t>Complete</a:t>
          </a:r>
          <a:r>
            <a:rPr lang="en-US" sz="2400" dirty="0"/>
            <a:t> </a:t>
          </a:r>
          <a:r>
            <a:rPr lang="en-US" sz="2400" dirty="0">
              <a:latin typeface="Gill Sans MT"/>
            </a:rPr>
            <a:t>CBO forms </a:t>
          </a:r>
          <a:r>
            <a:rPr lang="en-US" sz="2400" dirty="0"/>
            <a:t>(i.e., current physical, emergency contacts) before Summer Rising begins.</a:t>
          </a:r>
        </a:p>
      </dgm:t>
    </dgm:pt>
    <dgm:pt modelId="{7D1994A3-019D-4715-9AA4-04EECBA09996}" type="parTrans" cxnId="{1278B8B0-6DF8-42E5-B7F7-5E70E07C260E}">
      <dgm:prSet/>
      <dgm:spPr/>
    </dgm:pt>
    <dgm:pt modelId="{FD2B4BCF-2CFA-4DBD-A5D1-454D55A85582}" type="sibTrans" cxnId="{1278B8B0-6DF8-42E5-B7F7-5E70E07C260E}">
      <dgm:prSet/>
      <dgm:spPr/>
    </dgm:pt>
    <dgm:pt modelId="{D3C0265A-5587-4EAA-9F88-8A4FF0CE47B3}" type="pres">
      <dgm:prSet presAssocID="{7736AE3D-2B6B-47D1-8897-C1C1E604F209}" presName="composite" presStyleCnt="0">
        <dgm:presLayoutVars>
          <dgm:chMax val="1"/>
          <dgm:dir/>
          <dgm:resizeHandles val="exact"/>
        </dgm:presLayoutVars>
      </dgm:prSet>
      <dgm:spPr/>
    </dgm:pt>
    <dgm:pt modelId="{7F956F74-37B2-40BE-B480-8037DA63D76F}" type="pres">
      <dgm:prSet presAssocID="{90FA48CD-B755-4CAE-BD33-8D6312D78258}" presName="roof" presStyleLbl="dkBgShp" presStyleIdx="0" presStyleCnt="2" custScaleY="92635" custLinFactNeighborX="176" custLinFactNeighborY="17040"/>
      <dgm:spPr/>
    </dgm:pt>
    <dgm:pt modelId="{C81F52F4-28A8-40CE-A8C8-57CEAC9FADAD}" type="pres">
      <dgm:prSet presAssocID="{90FA48CD-B755-4CAE-BD33-8D6312D78258}" presName="pillars" presStyleCnt="0"/>
      <dgm:spPr/>
    </dgm:pt>
    <dgm:pt modelId="{DEB41B1F-EDA7-4158-A12D-491C819CC717}" type="pres">
      <dgm:prSet presAssocID="{90FA48CD-B755-4CAE-BD33-8D6312D78258}" presName="pillar1" presStyleLbl="node1" presStyleIdx="0" presStyleCnt="4">
        <dgm:presLayoutVars>
          <dgm:bulletEnabled val="1"/>
        </dgm:presLayoutVars>
      </dgm:prSet>
      <dgm:spPr/>
    </dgm:pt>
    <dgm:pt modelId="{1F9628EB-92FD-43A7-A8F1-6C4A8D472926}" type="pres">
      <dgm:prSet presAssocID="{AA60A3EE-4A2E-4408-A652-4AEE57CCBD98}" presName="pillarX" presStyleLbl="node1" presStyleIdx="1" presStyleCnt="4">
        <dgm:presLayoutVars>
          <dgm:bulletEnabled val="1"/>
        </dgm:presLayoutVars>
      </dgm:prSet>
      <dgm:spPr/>
    </dgm:pt>
    <dgm:pt modelId="{5B842E36-151F-422F-8E50-E0FB90A2918C}" type="pres">
      <dgm:prSet presAssocID="{DD67791D-3510-4AF2-A71F-3F7E056381DB}" presName="pillarX" presStyleLbl="node1" presStyleIdx="2" presStyleCnt="4">
        <dgm:presLayoutVars>
          <dgm:bulletEnabled val="1"/>
        </dgm:presLayoutVars>
      </dgm:prSet>
      <dgm:spPr/>
    </dgm:pt>
    <dgm:pt modelId="{085C222C-C590-4DFD-9301-C3AD989CA670}" type="pres">
      <dgm:prSet presAssocID="{AAF209CC-443D-4F2F-A346-EA3A4C9135BB}" presName="pillarX" presStyleLbl="node1" presStyleIdx="3" presStyleCnt="4">
        <dgm:presLayoutVars>
          <dgm:bulletEnabled val="1"/>
        </dgm:presLayoutVars>
      </dgm:prSet>
      <dgm:spPr/>
    </dgm:pt>
    <dgm:pt modelId="{3464A54E-409D-4D63-875A-A22498ADB701}" type="pres">
      <dgm:prSet presAssocID="{90FA48CD-B755-4CAE-BD33-8D6312D78258}" presName="base" presStyleLbl="dkBgShp" presStyleIdx="1" presStyleCnt="2"/>
      <dgm:spPr>
        <a:solidFill>
          <a:schemeClr val="accent2"/>
        </a:solidFill>
      </dgm:spPr>
    </dgm:pt>
  </dgm:ptLst>
  <dgm:cxnLst>
    <dgm:cxn modelId="{2F6C0B02-EC81-4F5D-83AD-E4009034771F}" type="presOf" srcId="{DD67791D-3510-4AF2-A71F-3F7E056381DB}" destId="{5B842E36-151F-422F-8E50-E0FB90A2918C}" srcOrd="0" destOrd="0" presId="urn:microsoft.com/office/officeart/2005/8/layout/hList3"/>
    <dgm:cxn modelId="{917BCC02-D799-466F-8D9C-52DBE8DF7548}" type="presOf" srcId="{7736AE3D-2B6B-47D1-8897-C1C1E604F209}" destId="{D3C0265A-5587-4EAA-9F88-8A4FF0CE47B3}" srcOrd="0" destOrd="0" presId="urn:microsoft.com/office/officeart/2005/8/layout/hList3"/>
    <dgm:cxn modelId="{D8E0A105-B887-4274-BB40-5A6566E2759E}" srcId="{90FA48CD-B755-4CAE-BD33-8D6312D78258}" destId="{0DEC0F1B-D1ED-4418-A18C-14D315EF4777}" srcOrd="0" destOrd="0" parTransId="{D75CFE22-A31E-49F5-851C-0D4AC99B2344}" sibTransId="{5B5912E9-6035-4715-8D84-B63FB9E50002}"/>
    <dgm:cxn modelId="{14953227-FAB8-4A14-8B9B-5BB0D1C3D362}" srcId="{7736AE3D-2B6B-47D1-8897-C1C1E604F209}" destId="{90FA48CD-B755-4CAE-BD33-8D6312D78258}" srcOrd="0" destOrd="0" parTransId="{AC1B79BA-C816-464B-9A81-9C9DAED52FA8}" sibTransId="{5645E7A6-B28A-47CF-BD1B-0034B1C30EF1}"/>
    <dgm:cxn modelId="{5554025D-E501-4941-8D8B-E0B53A15F3E0}" type="presOf" srcId="{AA60A3EE-4A2E-4408-A652-4AEE57CCBD98}" destId="{1F9628EB-92FD-43A7-A8F1-6C4A8D472926}" srcOrd="0" destOrd="0" presId="urn:microsoft.com/office/officeart/2005/8/layout/hList3"/>
    <dgm:cxn modelId="{86DD5568-49BC-4592-8CF0-E5EDCDD171BD}" srcId="{7736AE3D-2B6B-47D1-8897-C1C1E604F209}" destId="{AC1BB600-1D74-40F6-93EB-1A8FE87B7784}" srcOrd="1" destOrd="0" parTransId="{1D794794-05F4-474D-B5F4-88CEC21297A0}" sibTransId="{40C5AA26-1F52-4E14-A1EC-2DBBBCE8A711}"/>
    <dgm:cxn modelId="{CE2A236E-ED70-49BD-807E-B004B72066D7}" type="presOf" srcId="{AAF209CC-443D-4F2F-A346-EA3A4C9135BB}" destId="{085C222C-C590-4DFD-9301-C3AD989CA670}" srcOrd="0" destOrd="0" presId="urn:microsoft.com/office/officeart/2005/8/layout/hList3"/>
    <dgm:cxn modelId="{3D9A0789-8198-4124-B71E-F780E280D4A0}" srcId="{90FA48CD-B755-4CAE-BD33-8D6312D78258}" destId="{DD67791D-3510-4AF2-A71F-3F7E056381DB}" srcOrd="2" destOrd="0" parTransId="{E8B4DC5D-0F3E-4F6B-A0F5-81B7D728C0B6}" sibTransId="{AA054B50-005E-493E-9FB8-8E4B9BC4D443}"/>
    <dgm:cxn modelId="{6A4456A8-8F69-43E3-A751-9614D9991EA3}" type="presOf" srcId="{90FA48CD-B755-4CAE-BD33-8D6312D78258}" destId="{7F956F74-37B2-40BE-B480-8037DA63D76F}" srcOrd="0" destOrd="0" presId="urn:microsoft.com/office/officeart/2005/8/layout/hList3"/>
    <dgm:cxn modelId="{1278B8B0-6DF8-42E5-B7F7-5E70E07C260E}" srcId="{90FA48CD-B755-4CAE-BD33-8D6312D78258}" destId="{AA60A3EE-4A2E-4408-A652-4AEE57CCBD98}" srcOrd="1" destOrd="0" parTransId="{7D1994A3-019D-4715-9AA4-04EECBA09996}" sibTransId="{FD2B4BCF-2CFA-4DBD-A5D1-454D55A85582}"/>
    <dgm:cxn modelId="{DB4982EB-1BAE-43A9-A25E-0A41FD970CD6}" srcId="{90FA48CD-B755-4CAE-BD33-8D6312D78258}" destId="{AAF209CC-443D-4F2F-A346-EA3A4C9135BB}" srcOrd="3" destOrd="0" parTransId="{2F43016F-C6CF-4B24-A2BF-67A1DC20926A}" sibTransId="{F5CD49D8-5176-40F7-AA49-F79753C1D7C9}"/>
    <dgm:cxn modelId="{CC9D7CFB-BCC7-46BD-87E8-806B4D0E3B6E}" type="presOf" srcId="{0DEC0F1B-D1ED-4418-A18C-14D315EF4777}" destId="{DEB41B1F-EDA7-4158-A12D-491C819CC717}" srcOrd="0" destOrd="0" presId="urn:microsoft.com/office/officeart/2005/8/layout/hList3"/>
    <dgm:cxn modelId="{E27DF0E8-59D4-4C46-9914-877EF96B50FE}" type="presParOf" srcId="{D3C0265A-5587-4EAA-9F88-8A4FF0CE47B3}" destId="{7F956F74-37B2-40BE-B480-8037DA63D76F}" srcOrd="0" destOrd="0" presId="urn:microsoft.com/office/officeart/2005/8/layout/hList3"/>
    <dgm:cxn modelId="{00C0D6B8-DB1E-4006-B98E-F81549C23ECD}" type="presParOf" srcId="{D3C0265A-5587-4EAA-9F88-8A4FF0CE47B3}" destId="{C81F52F4-28A8-40CE-A8C8-57CEAC9FADAD}" srcOrd="1" destOrd="0" presId="urn:microsoft.com/office/officeart/2005/8/layout/hList3"/>
    <dgm:cxn modelId="{F7CB170A-C8F4-4851-9F65-FF88F41DFDAB}" type="presParOf" srcId="{C81F52F4-28A8-40CE-A8C8-57CEAC9FADAD}" destId="{DEB41B1F-EDA7-4158-A12D-491C819CC717}" srcOrd="0" destOrd="0" presId="urn:microsoft.com/office/officeart/2005/8/layout/hList3"/>
    <dgm:cxn modelId="{B9AEAC43-575A-4B33-81D9-92BC24D10EA1}" type="presParOf" srcId="{C81F52F4-28A8-40CE-A8C8-57CEAC9FADAD}" destId="{1F9628EB-92FD-43A7-A8F1-6C4A8D472926}" srcOrd="1" destOrd="0" presId="urn:microsoft.com/office/officeart/2005/8/layout/hList3"/>
    <dgm:cxn modelId="{1F0DA787-168B-4762-A1E6-4E2532CE0C3E}" type="presParOf" srcId="{C81F52F4-28A8-40CE-A8C8-57CEAC9FADAD}" destId="{5B842E36-151F-422F-8E50-E0FB90A2918C}" srcOrd="2" destOrd="0" presId="urn:microsoft.com/office/officeart/2005/8/layout/hList3"/>
    <dgm:cxn modelId="{3B989DE7-E841-4998-B7BB-5933EB26EB2F}" type="presParOf" srcId="{C81F52F4-28A8-40CE-A8C8-57CEAC9FADAD}" destId="{085C222C-C590-4DFD-9301-C3AD989CA670}" srcOrd="3" destOrd="0" presId="urn:microsoft.com/office/officeart/2005/8/layout/hList3"/>
    <dgm:cxn modelId="{BA5A2CE5-2845-4A41-82E4-7806ADBE9B29}" type="presParOf" srcId="{D3C0265A-5587-4EAA-9F88-8A4FF0CE47B3}" destId="{3464A54E-409D-4D63-875A-A22498ADB701}"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3FCF-AA53-4486-A804-A9E7BC40A178}">
      <dsp:nvSpPr>
        <dsp:cNvPr id="0" name=""/>
        <dsp:cNvSpPr/>
      </dsp:nvSpPr>
      <dsp:spPr>
        <a:xfrm>
          <a:off x="632668" y="0"/>
          <a:ext cx="7170242" cy="3429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6312A-884A-4A67-9ED4-4FB459C9EB1A}">
      <dsp:nvSpPr>
        <dsp:cNvPr id="0" name=""/>
        <dsp:cNvSpPr/>
      </dsp:nvSpPr>
      <dsp:spPr>
        <a:xfrm>
          <a:off x="3707" y="1028700"/>
          <a:ext cx="1620800" cy="13716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What is Summer Rising?</a:t>
          </a:r>
        </a:p>
      </dsp:txBody>
      <dsp:txXfrm>
        <a:off x="70663" y="1095656"/>
        <a:ext cx="1486888" cy="1237688"/>
      </dsp:txXfrm>
    </dsp:sp>
    <dsp:sp modelId="{A4EF1705-C1E1-41B6-90A7-CDDDB6C2DCBC}">
      <dsp:nvSpPr>
        <dsp:cNvPr id="0" name=""/>
        <dsp:cNvSpPr/>
      </dsp:nvSpPr>
      <dsp:spPr>
        <a:xfrm>
          <a:off x="1705548" y="1028700"/>
          <a:ext cx="1620800" cy="137160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ill Sans MT"/>
            </a:rPr>
            <a:t>Application</a:t>
          </a:r>
        </a:p>
      </dsp:txBody>
      <dsp:txXfrm>
        <a:off x="1772504" y="1095656"/>
        <a:ext cx="1486888" cy="1237688"/>
      </dsp:txXfrm>
    </dsp:sp>
    <dsp:sp modelId="{A67D510A-C113-438D-8273-9FBFD275601C}">
      <dsp:nvSpPr>
        <dsp:cNvPr id="0" name=""/>
        <dsp:cNvSpPr/>
      </dsp:nvSpPr>
      <dsp:spPr>
        <a:xfrm>
          <a:off x="3407389" y="1028700"/>
          <a:ext cx="1620800" cy="137160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ill Sans MT"/>
            </a:rPr>
            <a:t>Transportation</a:t>
          </a:r>
        </a:p>
      </dsp:txBody>
      <dsp:txXfrm>
        <a:off x="3474345" y="1095656"/>
        <a:ext cx="1486888" cy="1237688"/>
      </dsp:txXfrm>
    </dsp:sp>
    <dsp:sp modelId="{F912C59E-3EF1-4C49-B2C1-9C414839E6AB}">
      <dsp:nvSpPr>
        <dsp:cNvPr id="0" name=""/>
        <dsp:cNvSpPr/>
      </dsp:nvSpPr>
      <dsp:spPr>
        <a:xfrm>
          <a:off x="5109230" y="1028700"/>
          <a:ext cx="1620800" cy="137160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Gill Sans MT"/>
            </a:rPr>
            <a:t>Specialized</a:t>
          </a:r>
          <a:r>
            <a:rPr lang="en-US" sz="1700" kern="1200"/>
            <a:t> </a:t>
          </a:r>
          <a:r>
            <a:rPr lang="en-US" sz="1700" kern="1200">
              <a:latin typeface="Gill Sans MT"/>
            </a:rPr>
            <a:t>supports</a:t>
          </a:r>
          <a:endParaRPr lang="en-US" sz="1700" kern="1200"/>
        </a:p>
      </dsp:txBody>
      <dsp:txXfrm>
        <a:off x="5176186" y="1095656"/>
        <a:ext cx="1486888" cy="1237688"/>
      </dsp:txXfrm>
    </dsp:sp>
    <dsp:sp modelId="{14F5BE59-E38D-42EF-9923-3C9851A2B432}">
      <dsp:nvSpPr>
        <dsp:cNvPr id="0" name=""/>
        <dsp:cNvSpPr/>
      </dsp:nvSpPr>
      <dsp:spPr>
        <a:xfrm>
          <a:off x="6811071" y="1028700"/>
          <a:ext cx="1620800" cy="137160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What if there is an issue?</a:t>
          </a:r>
        </a:p>
      </dsp:txBody>
      <dsp:txXfrm>
        <a:off x="6878027" y="1095656"/>
        <a:ext cx="1486888" cy="12376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33E50-273C-4F23-9E58-5CB0C660443F}">
      <dsp:nvSpPr>
        <dsp:cNvPr id="0" name=""/>
        <dsp:cNvSpPr/>
      </dsp:nvSpPr>
      <dsp:spPr>
        <a:xfrm>
          <a:off x="0" y="2211"/>
          <a:ext cx="8301666" cy="0"/>
        </a:xfrm>
        <a:prstGeom prst="line">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63CBDD8-5191-4172-A83E-5DA24B08F42A}">
      <dsp:nvSpPr>
        <dsp:cNvPr id="0" name=""/>
        <dsp:cNvSpPr/>
      </dsp:nvSpPr>
      <dsp:spPr>
        <a:xfrm>
          <a:off x="0" y="2211"/>
          <a:ext cx="1660333" cy="4525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2"/>
              </a:solidFill>
            </a:rPr>
            <a:t>Students who got busing during the school year, including:</a:t>
          </a:r>
        </a:p>
      </dsp:txBody>
      <dsp:txXfrm>
        <a:off x="0" y="2211"/>
        <a:ext cx="1660333" cy="4525300"/>
      </dsp:txXfrm>
    </dsp:sp>
    <dsp:sp modelId="{D235F40A-4999-4FD3-A7F0-0748B382435E}">
      <dsp:nvSpPr>
        <dsp:cNvPr id="0" name=""/>
        <dsp:cNvSpPr/>
      </dsp:nvSpPr>
      <dsp:spPr>
        <a:xfrm>
          <a:off x="1784858" y="44857"/>
          <a:ext cx="6516807" cy="8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2"/>
              </a:solidFill>
            </a:rPr>
            <a:t>Students with bussing on their IEP or a 504 accommodation</a:t>
          </a:r>
        </a:p>
      </dsp:txBody>
      <dsp:txXfrm>
        <a:off x="1784858" y="44857"/>
        <a:ext cx="6516807" cy="852913"/>
      </dsp:txXfrm>
    </dsp:sp>
    <dsp:sp modelId="{5DD2F63F-0594-4AF1-9604-173D365759BD}">
      <dsp:nvSpPr>
        <dsp:cNvPr id="0" name=""/>
        <dsp:cNvSpPr/>
      </dsp:nvSpPr>
      <dsp:spPr>
        <a:xfrm>
          <a:off x="1660333" y="897770"/>
          <a:ext cx="6641332" cy="0"/>
        </a:xfrm>
        <a:prstGeom prst="line">
          <a:avLst/>
        </a:prstGeom>
        <a:solidFill>
          <a:schemeClr val="accent4">
            <a:hueOff val="0"/>
            <a:satOff val="0"/>
            <a:lumOff val="0"/>
            <a:alphaOff val="0"/>
          </a:schemeClr>
        </a:solidFill>
        <a:ln w="11429" cap="flat" cmpd="sng" algn="ctr">
          <a:solidFill>
            <a:schemeClr val="accent4">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7EBF427-7EE9-4B79-A5A8-89B4E01BD156}">
      <dsp:nvSpPr>
        <dsp:cNvPr id="0" name=""/>
        <dsp:cNvSpPr/>
      </dsp:nvSpPr>
      <dsp:spPr>
        <a:xfrm>
          <a:off x="1784858" y="940416"/>
          <a:ext cx="6516807" cy="8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2"/>
              </a:solidFill>
            </a:rPr>
            <a:t>Students in temporary housing/foster care who qualify for an exception</a:t>
          </a:r>
        </a:p>
      </dsp:txBody>
      <dsp:txXfrm>
        <a:off x="1784858" y="940416"/>
        <a:ext cx="6516807" cy="852913"/>
      </dsp:txXfrm>
    </dsp:sp>
    <dsp:sp modelId="{F2879C9C-E40C-473B-B8CB-E9306109F14D}">
      <dsp:nvSpPr>
        <dsp:cNvPr id="0" name=""/>
        <dsp:cNvSpPr/>
      </dsp:nvSpPr>
      <dsp:spPr>
        <a:xfrm>
          <a:off x="1660333" y="1793329"/>
          <a:ext cx="6641332" cy="0"/>
        </a:xfrm>
        <a:prstGeom prst="line">
          <a:avLst/>
        </a:prstGeom>
        <a:solidFill>
          <a:schemeClr val="accent4">
            <a:hueOff val="0"/>
            <a:satOff val="0"/>
            <a:lumOff val="0"/>
            <a:alphaOff val="0"/>
          </a:schemeClr>
        </a:solidFill>
        <a:ln w="11429" cap="flat" cmpd="sng" algn="ctr">
          <a:solidFill>
            <a:schemeClr val="accent4">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BF4C529-C600-4B6D-AA35-72D6C7370867}">
      <dsp:nvSpPr>
        <dsp:cNvPr id="0" name=""/>
        <dsp:cNvSpPr/>
      </dsp:nvSpPr>
      <dsp:spPr>
        <a:xfrm>
          <a:off x="1784858" y="1835974"/>
          <a:ext cx="6516807" cy="8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2"/>
              </a:solidFill>
            </a:rPr>
            <a:t>Students who received stop-to-school busing during the regular school year</a:t>
          </a:r>
        </a:p>
      </dsp:txBody>
      <dsp:txXfrm>
        <a:off x="1784858" y="1835974"/>
        <a:ext cx="6516807" cy="852913"/>
      </dsp:txXfrm>
    </dsp:sp>
    <dsp:sp modelId="{410DB724-F9EB-4078-82EF-3D6D5F66FBA5}">
      <dsp:nvSpPr>
        <dsp:cNvPr id="0" name=""/>
        <dsp:cNvSpPr/>
      </dsp:nvSpPr>
      <dsp:spPr>
        <a:xfrm>
          <a:off x="1660333" y="2688887"/>
          <a:ext cx="6641332" cy="0"/>
        </a:xfrm>
        <a:prstGeom prst="line">
          <a:avLst/>
        </a:prstGeom>
        <a:solidFill>
          <a:schemeClr val="accent4">
            <a:hueOff val="0"/>
            <a:satOff val="0"/>
            <a:lumOff val="0"/>
            <a:alphaOff val="0"/>
          </a:schemeClr>
        </a:solidFill>
        <a:ln w="11429" cap="flat" cmpd="sng" algn="ctr">
          <a:solidFill>
            <a:schemeClr val="accent4">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CEC23E7-7EA9-4BA9-BCB5-9CB89C38B488}">
      <dsp:nvSpPr>
        <dsp:cNvPr id="0" name=""/>
        <dsp:cNvSpPr/>
      </dsp:nvSpPr>
      <dsp:spPr>
        <a:xfrm>
          <a:off x="1784858" y="2731533"/>
          <a:ext cx="6516807" cy="8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2"/>
              </a:solidFill>
            </a:rPr>
            <a:t>Must</a:t>
          </a:r>
          <a:r>
            <a:rPr lang="en-US" sz="2800" kern="1200" baseline="0">
              <a:solidFill>
                <a:schemeClr val="tx2"/>
              </a:solidFill>
            </a:rPr>
            <a:t> be more than 0.5 miles from Summer Rising site </a:t>
          </a:r>
        </a:p>
      </dsp:txBody>
      <dsp:txXfrm>
        <a:off x="1784858" y="2731533"/>
        <a:ext cx="6516807" cy="852913"/>
      </dsp:txXfrm>
    </dsp:sp>
    <dsp:sp modelId="{7496366B-E4A3-44D9-A847-9C02A7A64CF1}">
      <dsp:nvSpPr>
        <dsp:cNvPr id="0" name=""/>
        <dsp:cNvSpPr/>
      </dsp:nvSpPr>
      <dsp:spPr>
        <a:xfrm>
          <a:off x="1660333" y="3584446"/>
          <a:ext cx="6641332" cy="0"/>
        </a:xfrm>
        <a:prstGeom prst="line">
          <a:avLst/>
        </a:prstGeom>
        <a:solidFill>
          <a:schemeClr val="accent4">
            <a:hueOff val="0"/>
            <a:satOff val="0"/>
            <a:lumOff val="0"/>
            <a:alphaOff val="0"/>
          </a:schemeClr>
        </a:solidFill>
        <a:ln w="11429" cap="flat" cmpd="sng" algn="ctr">
          <a:solidFill>
            <a:schemeClr val="accent4">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50B2620-EE3A-456C-B170-0EB2AEB27D2C}">
      <dsp:nvSpPr>
        <dsp:cNvPr id="0" name=""/>
        <dsp:cNvSpPr/>
      </dsp:nvSpPr>
      <dsp:spPr>
        <a:xfrm>
          <a:off x="1784858" y="3627092"/>
          <a:ext cx="6516807" cy="85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solidFill>
                <a:schemeClr val="tx2"/>
              </a:solidFill>
            </a:rPr>
            <a:t>Students with OMNY cards will continue to use them</a:t>
          </a:r>
        </a:p>
      </dsp:txBody>
      <dsp:txXfrm>
        <a:off x="1784858" y="3627092"/>
        <a:ext cx="6516807" cy="852913"/>
      </dsp:txXfrm>
    </dsp:sp>
    <dsp:sp modelId="{05204ADC-C7D0-4F1F-B9B7-21F8938EDFD1}">
      <dsp:nvSpPr>
        <dsp:cNvPr id="0" name=""/>
        <dsp:cNvSpPr/>
      </dsp:nvSpPr>
      <dsp:spPr>
        <a:xfrm>
          <a:off x="1660333" y="4480005"/>
          <a:ext cx="6641332" cy="0"/>
        </a:xfrm>
        <a:prstGeom prst="line">
          <a:avLst/>
        </a:prstGeom>
        <a:solidFill>
          <a:schemeClr val="accent4">
            <a:hueOff val="0"/>
            <a:satOff val="0"/>
            <a:lumOff val="0"/>
            <a:alphaOff val="0"/>
          </a:schemeClr>
        </a:solidFill>
        <a:ln w="11429" cap="flat" cmpd="sng" algn="ctr">
          <a:solidFill>
            <a:schemeClr val="accent4">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E2C4-1119-4B59-8AAD-2BE2FACFFBC3}">
      <dsp:nvSpPr>
        <dsp:cNvPr id="0" name=""/>
        <dsp:cNvSpPr/>
      </dsp:nvSpPr>
      <dsp:spPr>
        <a:xfrm rot="5400000">
          <a:off x="4971767" y="-1149659"/>
          <a:ext cx="1937705" cy="4721572"/>
        </a:xfrm>
        <a:prstGeom prst="round2Same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STH/FC/IEP </a:t>
          </a:r>
          <a:r>
            <a:rPr lang="en-US" sz="1900" kern="1200">
              <a:solidFill>
                <a:schemeClr val="tx2"/>
              </a:solidFill>
              <a:latin typeface="Gill Sans MT"/>
            </a:rPr>
            <a:t>Home/curb</a:t>
          </a:r>
          <a:endParaRPr lang="en-US" sz="1900" kern="1200">
            <a:solidFill>
              <a:schemeClr val="tx2"/>
            </a:solidFill>
          </a:endParaRPr>
        </a:p>
        <a:p>
          <a:pPr marL="171450" lvl="1" indent="-171450" algn="l" defTabSz="844550" rtl="0">
            <a:lnSpc>
              <a:spcPct val="90000"/>
            </a:lnSpc>
            <a:spcBef>
              <a:spcPct val="0"/>
            </a:spcBef>
            <a:spcAft>
              <a:spcPct val="15000"/>
            </a:spcAft>
            <a:buChar char="•"/>
          </a:pPr>
          <a:r>
            <a:rPr lang="en-US" sz="1900" kern="1200">
              <a:latin typeface="Gill Sans MT"/>
            </a:rPr>
            <a:t>Summer Distance Eligible-from home school</a:t>
          </a:r>
        </a:p>
        <a:p>
          <a:pPr marL="171450" lvl="1" indent="-171450" algn="l" defTabSz="844550">
            <a:lnSpc>
              <a:spcPct val="90000"/>
            </a:lnSpc>
            <a:spcBef>
              <a:spcPct val="0"/>
            </a:spcBef>
            <a:spcAft>
              <a:spcPct val="15000"/>
            </a:spcAft>
            <a:buChar char="•"/>
          </a:pPr>
          <a:r>
            <a:rPr lang="en-US" sz="1900" kern="1200">
              <a:solidFill>
                <a:schemeClr val="tx2"/>
              </a:solidFill>
            </a:rPr>
            <a:t>Does not include extended day</a:t>
          </a:r>
        </a:p>
        <a:p>
          <a:pPr marL="171450" lvl="1" indent="-171450" algn="l" defTabSz="844550" rtl="0">
            <a:lnSpc>
              <a:spcPct val="90000"/>
            </a:lnSpc>
            <a:spcBef>
              <a:spcPct val="0"/>
            </a:spcBef>
            <a:spcAft>
              <a:spcPct val="15000"/>
            </a:spcAft>
            <a:buChar char="•"/>
          </a:pPr>
          <a:r>
            <a:rPr lang="en-US" sz="1900" kern="1200">
              <a:solidFill>
                <a:schemeClr val="tx2"/>
              </a:solidFill>
            </a:rPr>
            <a:t>DOE </a:t>
          </a:r>
          <a:r>
            <a:rPr lang="en-US" sz="1900" kern="1200">
              <a:solidFill>
                <a:schemeClr val="tx2"/>
              </a:solidFill>
              <a:latin typeface="Gill Sans MT"/>
            </a:rPr>
            <a:t>will not</a:t>
          </a:r>
          <a:r>
            <a:rPr lang="en-US" sz="1900" kern="1200">
              <a:solidFill>
                <a:schemeClr val="tx2"/>
              </a:solidFill>
            </a:rPr>
            <a:t> bus after 3 pm</a:t>
          </a:r>
        </a:p>
      </dsp:txBody>
      <dsp:txXfrm rot="-5400000">
        <a:off x="3579834" y="336865"/>
        <a:ext cx="4626981" cy="1748523"/>
      </dsp:txXfrm>
    </dsp:sp>
    <dsp:sp modelId="{3B104C3D-B047-43BE-9853-18314602A364}">
      <dsp:nvSpPr>
        <dsp:cNvPr id="0" name=""/>
        <dsp:cNvSpPr/>
      </dsp:nvSpPr>
      <dsp:spPr>
        <a:xfrm>
          <a:off x="259" y="60"/>
          <a:ext cx="3579574" cy="2422132"/>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rtl="0">
            <a:lnSpc>
              <a:spcPct val="90000"/>
            </a:lnSpc>
            <a:spcBef>
              <a:spcPct val="0"/>
            </a:spcBef>
            <a:spcAft>
              <a:spcPct val="35000"/>
            </a:spcAft>
            <a:buNone/>
          </a:pPr>
          <a:r>
            <a:rPr lang="en-US" sz="5000" kern="1200"/>
            <a:t>Busing to/from am and pm</a:t>
          </a:r>
        </a:p>
      </dsp:txBody>
      <dsp:txXfrm>
        <a:off x="118498" y="118299"/>
        <a:ext cx="3343096" cy="2185654"/>
      </dsp:txXfrm>
    </dsp:sp>
    <dsp:sp modelId="{3EC1DEF4-A6FA-4A40-9833-1E8AC36877D0}">
      <dsp:nvSpPr>
        <dsp:cNvPr id="0" name=""/>
        <dsp:cNvSpPr/>
      </dsp:nvSpPr>
      <dsp:spPr>
        <a:xfrm rot="5400000">
          <a:off x="5023127" y="1448058"/>
          <a:ext cx="1937705" cy="4612613"/>
        </a:xfrm>
        <a:prstGeom prst="round2Same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chemeClr val="tx2"/>
              </a:solidFill>
            </a:rPr>
            <a:t>OMNY Cards</a:t>
          </a:r>
        </a:p>
        <a:p>
          <a:pPr marL="171450" lvl="1" indent="-171450" algn="l" defTabSz="844550">
            <a:lnSpc>
              <a:spcPct val="90000"/>
            </a:lnSpc>
            <a:spcBef>
              <a:spcPct val="0"/>
            </a:spcBef>
            <a:spcAft>
              <a:spcPct val="15000"/>
            </a:spcAft>
            <a:buChar char="•"/>
          </a:pPr>
          <a:r>
            <a:rPr lang="en-US" sz="1900" kern="1200">
              <a:solidFill>
                <a:schemeClr val="tx2"/>
              </a:solidFill>
            </a:rPr>
            <a:t>Pre-paid Rideshare:</a:t>
          </a:r>
        </a:p>
        <a:p>
          <a:pPr marL="342900" lvl="2" indent="-171450" algn="l" defTabSz="844550">
            <a:lnSpc>
              <a:spcPct val="90000"/>
            </a:lnSpc>
            <a:spcBef>
              <a:spcPct val="0"/>
            </a:spcBef>
            <a:spcAft>
              <a:spcPct val="15000"/>
            </a:spcAft>
            <a:buChar char="•"/>
          </a:pPr>
          <a:r>
            <a:rPr lang="en-US" sz="1900" kern="1200">
              <a:solidFill>
                <a:schemeClr val="tx2"/>
              </a:solidFill>
            </a:rPr>
            <a:t>Students must be accompanied by an adult</a:t>
          </a:r>
        </a:p>
        <a:p>
          <a:pPr marL="342900" lvl="2" indent="-171450" algn="l" defTabSz="844550">
            <a:lnSpc>
              <a:spcPct val="90000"/>
            </a:lnSpc>
            <a:spcBef>
              <a:spcPct val="0"/>
            </a:spcBef>
            <a:spcAft>
              <a:spcPct val="15000"/>
            </a:spcAft>
            <a:buChar char="•"/>
          </a:pPr>
          <a:r>
            <a:rPr lang="en-US" sz="1900" kern="1200">
              <a:solidFill>
                <a:schemeClr val="tx2"/>
              </a:solidFill>
            </a:rPr>
            <a:t>Includes ride from work/home to Summer Rising site for the parent</a:t>
          </a:r>
        </a:p>
      </dsp:txBody>
      <dsp:txXfrm rot="-5400000">
        <a:off x="3685674" y="2880103"/>
        <a:ext cx="4518022" cy="1748523"/>
      </dsp:txXfrm>
    </dsp:sp>
    <dsp:sp modelId="{D97F286E-2E98-4D96-BA14-579767298860}">
      <dsp:nvSpPr>
        <dsp:cNvPr id="0" name=""/>
        <dsp:cNvSpPr/>
      </dsp:nvSpPr>
      <dsp:spPr>
        <a:xfrm>
          <a:off x="259" y="2543299"/>
          <a:ext cx="3685414" cy="2422132"/>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a:t>3-6 pm Busing</a:t>
          </a:r>
        </a:p>
      </dsp:txBody>
      <dsp:txXfrm>
        <a:off x="118498" y="2661538"/>
        <a:ext cx="3448936" cy="2185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7F9E-ABB3-448E-AD47-B6FC866ED174}">
      <dsp:nvSpPr>
        <dsp:cNvPr id="0" name=""/>
        <dsp:cNvSpPr/>
      </dsp:nvSpPr>
      <dsp:spPr>
        <a:xfrm>
          <a:off x="0" y="3001"/>
          <a:ext cx="8821107" cy="97344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Students who get busing during the school year will automatically be routed.</a:t>
          </a:r>
        </a:p>
      </dsp:txBody>
      <dsp:txXfrm>
        <a:off x="47519" y="50520"/>
        <a:ext cx="8726069" cy="878402"/>
      </dsp:txXfrm>
    </dsp:sp>
    <dsp:sp modelId="{F7797B55-80DD-4B82-A955-8D8284DFB0DB}">
      <dsp:nvSpPr>
        <dsp:cNvPr id="0" name=""/>
        <dsp:cNvSpPr/>
      </dsp:nvSpPr>
      <dsp:spPr>
        <a:xfrm>
          <a:off x="0" y="1126201"/>
          <a:ext cx="8821107" cy="715780"/>
        </a:xfrm>
        <a:prstGeom prst="roundRect">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happens if a child moves?</a:t>
          </a:r>
        </a:p>
      </dsp:txBody>
      <dsp:txXfrm>
        <a:off x="34941" y="1161142"/>
        <a:ext cx="8751225" cy="645898"/>
      </dsp:txXfrm>
    </dsp:sp>
    <dsp:sp modelId="{ABF260AE-0FE1-470F-9064-F870D367458C}">
      <dsp:nvSpPr>
        <dsp:cNvPr id="0" name=""/>
        <dsp:cNvSpPr/>
      </dsp:nvSpPr>
      <dsp:spPr>
        <a:xfrm>
          <a:off x="0" y="1841982"/>
          <a:ext cx="8821107"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tx2"/>
              </a:solidFill>
            </a:rPr>
            <a:t>Make sure the school updates the child’s address</a:t>
          </a:r>
        </a:p>
        <a:p>
          <a:pPr marL="457200" lvl="2" indent="-228600" algn="l" defTabSz="1066800">
            <a:lnSpc>
              <a:spcPct val="90000"/>
            </a:lnSpc>
            <a:spcBef>
              <a:spcPct val="0"/>
            </a:spcBef>
            <a:spcAft>
              <a:spcPct val="20000"/>
            </a:spcAft>
            <a:buChar char="•"/>
          </a:pPr>
          <a:r>
            <a:rPr lang="en-US" sz="2400" kern="1200">
              <a:solidFill>
                <a:schemeClr val="tx2"/>
              </a:solidFill>
            </a:rPr>
            <a:t>if no IEP-mandated busing, complete </a:t>
          </a:r>
          <a:r>
            <a:rPr lang="en-US" sz="2400" kern="1200">
              <a:solidFill>
                <a:schemeClr val="tx2"/>
              </a:solidFill>
              <a:hlinkClick xmlns:r="http://schemas.openxmlformats.org/officeDocument/2006/relationships" r:id="rId1"/>
            </a:rPr>
            <a:t>Exceptions Request </a:t>
          </a:r>
          <a:r>
            <a:rPr lang="en-US" sz="2400" kern="1200">
              <a:solidFill>
                <a:schemeClr val="tx2"/>
              </a:solidFill>
            </a:rPr>
            <a:t>ASAP</a:t>
          </a:r>
        </a:p>
        <a:p>
          <a:pPr marL="228600" lvl="1" indent="-228600" algn="l" defTabSz="1066800">
            <a:lnSpc>
              <a:spcPct val="90000"/>
            </a:lnSpc>
            <a:spcBef>
              <a:spcPct val="0"/>
            </a:spcBef>
            <a:spcAft>
              <a:spcPct val="20000"/>
            </a:spcAft>
            <a:buChar char="•"/>
          </a:pPr>
          <a:r>
            <a:rPr lang="en-US" sz="2400" kern="1200">
              <a:solidFill>
                <a:schemeClr val="tx2"/>
              </a:solidFill>
            </a:rPr>
            <a:t>Students must enroll with the correct address by </a:t>
          </a:r>
          <a:r>
            <a:rPr lang="en-US" sz="2400" b="1" kern="1200">
              <a:solidFill>
                <a:schemeClr val="tx2"/>
              </a:solidFill>
            </a:rPr>
            <a:t>May 13</a:t>
          </a:r>
          <a:r>
            <a:rPr lang="en-US" sz="2400" b="1" kern="1200" baseline="30000">
              <a:solidFill>
                <a:schemeClr val="tx2"/>
              </a:solidFill>
            </a:rPr>
            <a:t>th</a:t>
          </a:r>
          <a:r>
            <a:rPr lang="en-US" sz="2400" b="1" kern="1200">
              <a:solidFill>
                <a:schemeClr val="tx2"/>
              </a:solidFill>
            </a:rPr>
            <a:t> </a:t>
          </a:r>
          <a:r>
            <a:rPr lang="en-US" sz="2400" kern="1200">
              <a:solidFill>
                <a:schemeClr val="tx2"/>
              </a:solidFill>
            </a:rPr>
            <a:t>to be </a:t>
          </a:r>
          <a:r>
            <a:rPr lang="en-US" sz="2400" b="1" i="1" kern="1200">
              <a:solidFill>
                <a:schemeClr val="tx2"/>
              </a:solidFill>
            </a:rPr>
            <a:t>guaranteed</a:t>
          </a:r>
          <a:r>
            <a:rPr lang="en-US" sz="2400" kern="1200">
              <a:solidFill>
                <a:schemeClr val="tx2"/>
              </a:solidFill>
            </a:rPr>
            <a:t> a bus route by July 2nd </a:t>
          </a:r>
        </a:p>
      </dsp:txBody>
      <dsp:txXfrm>
        <a:off x="0" y="1841982"/>
        <a:ext cx="8821107" cy="1480049"/>
      </dsp:txXfrm>
    </dsp:sp>
    <dsp:sp modelId="{5E972200-2A5E-4D69-9581-E305FAEE49CC}">
      <dsp:nvSpPr>
        <dsp:cNvPr id="0" name=""/>
        <dsp:cNvSpPr/>
      </dsp:nvSpPr>
      <dsp:spPr>
        <a:xfrm>
          <a:off x="0" y="3322032"/>
          <a:ext cx="8821107" cy="973440"/>
        </a:xfrm>
        <a:prstGeom prst="roundRec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Can families get rideshare if the student moves after May 13</a:t>
          </a:r>
          <a:r>
            <a:rPr lang="en-US" sz="2400" kern="1200" baseline="30000"/>
            <a:t>th</a:t>
          </a:r>
          <a:r>
            <a:rPr lang="en-US" sz="2400" kern="1200"/>
            <a:t> or over the summer, until busing is ready?</a:t>
          </a:r>
        </a:p>
      </dsp:txBody>
      <dsp:txXfrm>
        <a:off x="47519" y="3369551"/>
        <a:ext cx="8726069" cy="878402"/>
      </dsp:txXfrm>
    </dsp:sp>
    <dsp:sp modelId="{9A459EE5-9C03-448F-B7EC-796C2F2C4635}">
      <dsp:nvSpPr>
        <dsp:cNvPr id="0" name=""/>
        <dsp:cNvSpPr/>
      </dsp:nvSpPr>
      <dsp:spPr>
        <a:xfrm>
          <a:off x="0" y="4295472"/>
          <a:ext cx="8821107"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tx2"/>
              </a:solidFill>
            </a:rPr>
            <a:t>Students can get rideshare for extended day (6 pm) pick-up.</a:t>
          </a:r>
        </a:p>
      </dsp:txBody>
      <dsp:txXfrm>
        <a:off x="0" y="4295472"/>
        <a:ext cx="8821107" cy="861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FC44-7043-47B0-B000-D75E974BA715}">
      <dsp:nvSpPr>
        <dsp:cNvPr id="0" name=""/>
        <dsp:cNvSpPr/>
      </dsp:nvSpPr>
      <dsp:spPr>
        <a:xfrm>
          <a:off x="0" y="398486"/>
          <a:ext cx="8555492" cy="13041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479044" rIns="66400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solidFill>
                <a:schemeClr val="tx2"/>
              </a:solidFill>
            </a:rPr>
            <a:t>Developed</a:t>
          </a:r>
          <a:r>
            <a:rPr lang="en-US" sz="2300" kern="1200" baseline="0">
              <a:solidFill>
                <a:schemeClr val="tx2"/>
              </a:solidFill>
            </a:rPr>
            <a:t> by the home school</a:t>
          </a:r>
          <a:endParaRPr lang="en-US" sz="2300" kern="1200">
            <a:solidFill>
              <a:schemeClr val="tx2"/>
            </a:solidFill>
          </a:endParaRPr>
        </a:p>
        <a:p>
          <a:pPr marL="228600" lvl="1" indent="-228600" algn="l" defTabSz="1022350">
            <a:lnSpc>
              <a:spcPct val="90000"/>
            </a:lnSpc>
            <a:spcBef>
              <a:spcPct val="0"/>
            </a:spcBef>
            <a:spcAft>
              <a:spcPct val="15000"/>
            </a:spcAft>
            <a:buChar char="•"/>
          </a:pPr>
          <a:r>
            <a:rPr lang="en-US" sz="2300" kern="1200">
              <a:solidFill>
                <a:schemeClr val="tx2"/>
              </a:solidFill>
            </a:rPr>
            <a:t>Provided to the parent and Summer Rising site</a:t>
          </a:r>
        </a:p>
      </dsp:txBody>
      <dsp:txXfrm>
        <a:off x="0" y="398486"/>
        <a:ext cx="8555492" cy="1304100"/>
      </dsp:txXfrm>
    </dsp:sp>
    <dsp:sp modelId="{4809784E-D7FC-48FB-96FA-9F50CE580727}">
      <dsp:nvSpPr>
        <dsp:cNvPr id="0" name=""/>
        <dsp:cNvSpPr/>
      </dsp:nvSpPr>
      <dsp:spPr>
        <a:xfrm>
          <a:off x="427774" y="59006"/>
          <a:ext cx="5988844" cy="67896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1022350">
            <a:lnSpc>
              <a:spcPct val="90000"/>
            </a:lnSpc>
            <a:spcBef>
              <a:spcPct val="0"/>
            </a:spcBef>
            <a:spcAft>
              <a:spcPct val="35000"/>
            </a:spcAft>
            <a:buNone/>
          </a:pPr>
          <a:r>
            <a:rPr lang="en-US" sz="2300" b="0" i="0" kern="1200"/>
            <a:t>Summer Rising Accommodation Plan </a:t>
          </a:r>
          <a:endParaRPr lang="en-US" sz="2300" kern="1200"/>
        </a:p>
      </dsp:txBody>
      <dsp:txXfrm>
        <a:off x="460918" y="92150"/>
        <a:ext cx="5922556" cy="612672"/>
      </dsp:txXfrm>
    </dsp:sp>
    <dsp:sp modelId="{D7937C19-BD79-4B35-ABAA-4AC3D73E6DE4}">
      <dsp:nvSpPr>
        <dsp:cNvPr id="0" name=""/>
        <dsp:cNvSpPr/>
      </dsp:nvSpPr>
      <dsp:spPr>
        <a:xfrm>
          <a:off x="0" y="2166266"/>
          <a:ext cx="8555492" cy="1630125"/>
        </a:xfrm>
        <a:prstGeom prst="rect">
          <a:avLst/>
        </a:prstGeom>
        <a:solidFill>
          <a:schemeClr val="lt1">
            <a:alpha val="90000"/>
            <a:hueOff val="0"/>
            <a:satOff val="0"/>
            <a:lumOff val="0"/>
            <a:alphaOff val="0"/>
          </a:schemeClr>
        </a:solidFill>
        <a:ln w="11429" cap="flat" cmpd="sng" algn="ctr">
          <a:solidFill>
            <a:schemeClr val="accent3">
              <a:hueOff val="4080254"/>
              <a:satOff val="-25536"/>
              <a:lumOff val="-58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479044" rIns="66400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solidFill>
                <a:schemeClr val="tx2"/>
              </a:solidFill>
            </a:rPr>
            <a:t>1:1 </a:t>
          </a:r>
          <a:r>
            <a:rPr lang="en-US" sz="2300" kern="1200">
              <a:solidFill>
                <a:schemeClr val="tx2"/>
              </a:solidFill>
              <a:latin typeface="Gill Sans MT"/>
            </a:rPr>
            <a:t>nurses/health</a:t>
          </a:r>
          <a:r>
            <a:rPr lang="en-US" sz="2300" kern="1200">
              <a:solidFill>
                <a:schemeClr val="tx2"/>
              </a:solidFill>
            </a:rPr>
            <a:t> paras provided for the full day</a:t>
          </a:r>
        </a:p>
        <a:p>
          <a:pPr marL="228600" lvl="1" indent="-228600" algn="l" defTabSz="1022350" rtl="0">
            <a:lnSpc>
              <a:spcPct val="90000"/>
            </a:lnSpc>
            <a:spcBef>
              <a:spcPct val="0"/>
            </a:spcBef>
            <a:spcAft>
              <a:spcPct val="15000"/>
            </a:spcAft>
            <a:buChar char="•"/>
          </a:pPr>
          <a:r>
            <a:rPr lang="en-US" sz="2300" kern="1200">
              <a:solidFill>
                <a:schemeClr val="tx2"/>
              </a:solidFill>
            </a:rPr>
            <a:t>Behavior support paras during academic </a:t>
          </a:r>
          <a:r>
            <a:rPr lang="en-US" sz="2300" kern="1200">
              <a:solidFill>
                <a:schemeClr val="tx2"/>
              </a:solidFill>
              <a:latin typeface="Gill Sans MT"/>
            </a:rPr>
            <a:t>portion only + "as need" support during enrichment.</a:t>
          </a:r>
          <a:endParaRPr lang="en-US" sz="2300" kern="1200">
            <a:solidFill>
              <a:schemeClr val="tx2"/>
            </a:solidFill>
          </a:endParaRPr>
        </a:p>
      </dsp:txBody>
      <dsp:txXfrm>
        <a:off x="0" y="2166266"/>
        <a:ext cx="8555492" cy="1630125"/>
      </dsp:txXfrm>
    </dsp:sp>
    <dsp:sp modelId="{18F916B1-F557-4B4E-B48B-DF959AF9B44D}">
      <dsp:nvSpPr>
        <dsp:cNvPr id="0" name=""/>
        <dsp:cNvSpPr/>
      </dsp:nvSpPr>
      <dsp:spPr>
        <a:xfrm>
          <a:off x="427774" y="1826786"/>
          <a:ext cx="5988844" cy="678960"/>
        </a:xfrm>
        <a:prstGeom prst="roundRect">
          <a:avLst/>
        </a:prstGeom>
        <a:solidFill>
          <a:schemeClr val="accent3">
            <a:hueOff val="4080254"/>
            <a:satOff val="-25536"/>
            <a:lumOff val="-58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1022350">
            <a:lnSpc>
              <a:spcPct val="90000"/>
            </a:lnSpc>
            <a:spcBef>
              <a:spcPct val="0"/>
            </a:spcBef>
            <a:spcAft>
              <a:spcPct val="35000"/>
            </a:spcAft>
            <a:buNone/>
          </a:pPr>
          <a:r>
            <a:rPr lang="en-US" sz="2300" kern="1200"/>
            <a:t>Nurses/Paraprofessionals </a:t>
          </a:r>
        </a:p>
      </dsp:txBody>
      <dsp:txXfrm>
        <a:off x="460918" y="1859930"/>
        <a:ext cx="5922556" cy="612672"/>
      </dsp:txXfrm>
    </dsp:sp>
    <dsp:sp modelId="{B6210F3E-26B1-4098-91B0-CC371D2BF2B8}">
      <dsp:nvSpPr>
        <dsp:cNvPr id="0" name=""/>
        <dsp:cNvSpPr/>
      </dsp:nvSpPr>
      <dsp:spPr>
        <a:xfrm>
          <a:off x="0" y="4260071"/>
          <a:ext cx="8555492" cy="579600"/>
        </a:xfrm>
        <a:prstGeom prst="rect">
          <a:avLst/>
        </a:prstGeom>
        <a:solidFill>
          <a:schemeClr val="lt1">
            <a:alpha val="90000"/>
            <a:hueOff val="0"/>
            <a:satOff val="0"/>
            <a:lumOff val="0"/>
            <a:alphaOff val="0"/>
          </a:schemeClr>
        </a:solidFill>
        <a:ln w="11429" cap="flat" cmpd="sng" algn="ctr">
          <a:solidFill>
            <a:schemeClr val="accent3">
              <a:hueOff val="8160507"/>
              <a:satOff val="-51072"/>
              <a:lumOff val="-1176"/>
              <a:alphaOff val="0"/>
            </a:schemeClr>
          </a:solidFill>
          <a:prstDash val="sysDash"/>
        </a:ln>
        <a:effectLst/>
      </dsp:spPr>
      <dsp:style>
        <a:lnRef idx="2">
          <a:scrgbClr r="0" g="0" b="0"/>
        </a:lnRef>
        <a:fillRef idx="1">
          <a:scrgbClr r="0" g="0" b="0"/>
        </a:fillRef>
        <a:effectRef idx="0">
          <a:scrgbClr r="0" g="0" b="0"/>
        </a:effectRef>
        <a:fontRef idx="minor"/>
      </dsp:style>
    </dsp:sp>
    <dsp:sp modelId="{CC1AE895-AFD4-4ADC-A54E-DF06A422B3BE}">
      <dsp:nvSpPr>
        <dsp:cNvPr id="0" name=""/>
        <dsp:cNvSpPr/>
      </dsp:nvSpPr>
      <dsp:spPr>
        <a:xfrm>
          <a:off x="427774" y="3920591"/>
          <a:ext cx="5988844" cy="678960"/>
        </a:xfrm>
        <a:prstGeom prst="roundRect">
          <a:avLst/>
        </a:prstGeom>
        <a:solidFill>
          <a:schemeClr val="accent3">
            <a:hueOff val="8160507"/>
            <a:satOff val="-51072"/>
            <a:lumOff val="-11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1022350">
            <a:lnSpc>
              <a:spcPct val="90000"/>
            </a:lnSpc>
            <a:spcBef>
              <a:spcPct val="0"/>
            </a:spcBef>
            <a:spcAft>
              <a:spcPct val="35000"/>
            </a:spcAft>
            <a:buNone/>
          </a:pPr>
          <a:r>
            <a:rPr lang="en-US" sz="2300" kern="1200"/>
            <a:t>Need other supports? Request in writing ASAP! </a:t>
          </a:r>
        </a:p>
      </dsp:txBody>
      <dsp:txXfrm>
        <a:off x="460918" y="3953735"/>
        <a:ext cx="5922556" cy="6126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FC44-7043-47B0-B000-D75E974BA715}">
      <dsp:nvSpPr>
        <dsp:cNvPr id="0" name=""/>
        <dsp:cNvSpPr/>
      </dsp:nvSpPr>
      <dsp:spPr>
        <a:xfrm>
          <a:off x="0" y="260099"/>
          <a:ext cx="8555492" cy="123165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354076" rIns="664001"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Only IEP Program </a:t>
          </a:r>
          <a:endParaRPr lang="en-US" sz="1700" kern="1200"/>
        </a:p>
        <a:p>
          <a:pPr marL="171450" lvl="1" indent="-171450" algn="l" defTabSz="755650" rtl="0">
            <a:lnSpc>
              <a:spcPct val="90000"/>
            </a:lnSpc>
            <a:spcBef>
              <a:spcPct val="0"/>
            </a:spcBef>
            <a:spcAft>
              <a:spcPct val="15000"/>
            </a:spcAft>
            <a:buChar char="•"/>
          </a:pPr>
          <a:r>
            <a:rPr lang="en-US" sz="1700" kern="1200">
              <a:solidFill>
                <a:schemeClr val="tx2"/>
              </a:solidFill>
              <a:latin typeface="Gill Sans MT"/>
            </a:rPr>
            <a:t>IEP Program + CBO Enrichment until 6pm</a:t>
          </a:r>
          <a:endParaRPr lang="en-US" sz="1700" kern="1200">
            <a:solidFill>
              <a:schemeClr val="tx2"/>
            </a:solidFill>
          </a:endParaRPr>
        </a:p>
        <a:p>
          <a:pPr marL="342900" lvl="2" indent="-171450" algn="l" defTabSz="755650" rtl="0">
            <a:lnSpc>
              <a:spcPct val="90000"/>
            </a:lnSpc>
            <a:spcBef>
              <a:spcPct val="0"/>
            </a:spcBef>
            <a:spcAft>
              <a:spcPct val="15000"/>
            </a:spcAft>
            <a:buChar char="•"/>
          </a:pPr>
          <a:r>
            <a:rPr lang="en-US" sz="1700" kern="1200">
              <a:latin typeface="Gill Sans MT"/>
            </a:rPr>
            <a:t>Priority Admission</a:t>
          </a:r>
        </a:p>
      </dsp:txBody>
      <dsp:txXfrm>
        <a:off x="0" y="260099"/>
        <a:ext cx="8555492" cy="1231650"/>
      </dsp:txXfrm>
    </dsp:sp>
    <dsp:sp modelId="{4809784E-D7FC-48FB-96FA-9F50CE580727}">
      <dsp:nvSpPr>
        <dsp:cNvPr id="0" name=""/>
        <dsp:cNvSpPr/>
      </dsp:nvSpPr>
      <dsp:spPr>
        <a:xfrm>
          <a:off x="427774" y="9179"/>
          <a:ext cx="5988844" cy="50184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755650" rtl="0">
            <a:lnSpc>
              <a:spcPct val="90000"/>
            </a:lnSpc>
            <a:spcBef>
              <a:spcPct val="0"/>
            </a:spcBef>
            <a:spcAft>
              <a:spcPct val="35000"/>
            </a:spcAft>
            <a:buNone/>
          </a:pPr>
          <a:r>
            <a:rPr lang="en-US" sz="1700" b="0" i="0" kern="1200">
              <a:latin typeface="Gill Sans MT"/>
            </a:rPr>
            <a:t>D-75</a:t>
          </a:r>
          <a:r>
            <a:rPr lang="en-US" sz="1700" kern="1200">
              <a:latin typeface="Gill Sans MT"/>
            </a:rPr>
            <a:t>/ ESY/Autism Programs choices:</a:t>
          </a:r>
          <a:endParaRPr lang="en-US" sz="1700" kern="1200"/>
        </a:p>
      </dsp:txBody>
      <dsp:txXfrm>
        <a:off x="452272" y="33677"/>
        <a:ext cx="5939848" cy="452844"/>
      </dsp:txXfrm>
    </dsp:sp>
    <dsp:sp modelId="{7E0DB10C-9207-4BE1-ADE7-8A74480A3AF7}">
      <dsp:nvSpPr>
        <dsp:cNvPr id="0" name=""/>
        <dsp:cNvSpPr/>
      </dsp:nvSpPr>
      <dsp:spPr>
        <a:xfrm>
          <a:off x="0" y="1834469"/>
          <a:ext cx="8555492" cy="709537"/>
        </a:xfrm>
        <a:prstGeom prst="rect">
          <a:avLst/>
        </a:prstGeom>
        <a:solidFill>
          <a:schemeClr val="lt1">
            <a:alpha val="90000"/>
            <a:hueOff val="0"/>
            <a:satOff val="0"/>
            <a:lumOff val="0"/>
            <a:alphaOff val="0"/>
          </a:schemeClr>
        </a:solidFill>
        <a:ln w="11429" cap="flat" cmpd="sng" algn="ctr">
          <a:solidFill>
            <a:schemeClr val="accent3">
              <a:hueOff val="2720169"/>
              <a:satOff val="-17024"/>
              <a:lumOff val="-39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354076" rIns="664001"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Gill Sans MT"/>
            </a:rPr>
            <a:t>Contact child's schools</a:t>
          </a:r>
        </a:p>
      </dsp:txBody>
      <dsp:txXfrm>
        <a:off x="0" y="1834469"/>
        <a:ext cx="8555492" cy="709537"/>
      </dsp:txXfrm>
    </dsp:sp>
    <dsp:sp modelId="{1CA0150C-5ACD-492F-99A5-E74AFD228A85}">
      <dsp:nvSpPr>
        <dsp:cNvPr id="0" name=""/>
        <dsp:cNvSpPr/>
      </dsp:nvSpPr>
      <dsp:spPr>
        <a:xfrm>
          <a:off x="427774" y="1583549"/>
          <a:ext cx="5988844" cy="501840"/>
        </a:xfrm>
        <a:prstGeom prst="roundRect">
          <a:avLst/>
        </a:prstGeom>
        <a:solidFill>
          <a:schemeClr val="accent3">
            <a:hueOff val="2720169"/>
            <a:satOff val="-17024"/>
            <a:lumOff val="-39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Gill Sans MT"/>
            </a:rPr>
            <a:t>IEP only (No afternoon program)?</a:t>
          </a:r>
        </a:p>
      </dsp:txBody>
      <dsp:txXfrm>
        <a:off x="452272" y="1608047"/>
        <a:ext cx="5939848" cy="452844"/>
      </dsp:txXfrm>
    </dsp:sp>
    <dsp:sp modelId="{D7937C19-BD79-4B35-ABAA-4AC3D73E6DE4}">
      <dsp:nvSpPr>
        <dsp:cNvPr id="0" name=""/>
        <dsp:cNvSpPr/>
      </dsp:nvSpPr>
      <dsp:spPr>
        <a:xfrm>
          <a:off x="0" y="2886727"/>
          <a:ext cx="8555492" cy="1231650"/>
        </a:xfrm>
        <a:prstGeom prst="rect">
          <a:avLst/>
        </a:prstGeom>
        <a:solidFill>
          <a:schemeClr val="lt1">
            <a:alpha val="90000"/>
            <a:hueOff val="0"/>
            <a:satOff val="0"/>
            <a:lumOff val="0"/>
            <a:alphaOff val="0"/>
          </a:schemeClr>
        </a:solidFill>
        <a:ln w="11429" cap="flat" cmpd="sng" algn="ctr">
          <a:solidFill>
            <a:schemeClr val="accent3">
              <a:hueOff val="5440338"/>
              <a:satOff val="-34048"/>
              <a:lumOff val="-78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354076" rIns="664001"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solidFill>
                <a:schemeClr val="tx2"/>
              </a:solidFill>
              <a:latin typeface="Gill Sans MT"/>
            </a:rPr>
            <a:t>Apply using MySchools</a:t>
          </a:r>
          <a:endParaRPr lang="en-US" sz="1700" kern="1200">
            <a:solidFill>
              <a:schemeClr val="tx2"/>
            </a:solidFill>
          </a:endParaRPr>
        </a:p>
        <a:p>
          <a:pPr marL="171450" lvl="1" indent="-171450" algn="l" defTabSz="755650" rtl="0">
            <a:lnSpc>
              <a:spcPct val="90000"/>
            </a:lnSpc>
            <a:spcBef>
              <a:spcPct val="0"/>
            </a:spcBef>
            <a:spcAft>
              <a:spcPct val="15000"/>
            </a:spcAft>
            <a:buChar char="•"/>
          </a:pPr>
          <a:r>
            <a:rPr lang="en-US" sz="1700" kern="1200">
              <a:latin typeface="Gill Sans MT"/>
            </a:rPr>
            <a:t>Rank program at am location to stay at same site </a:t>
          </a:r>
        </a:p>
        <a:p>
          <a:pPr marL="171450" lvl="1" indent="-171450" algn="l" defTabSz="755650" rtl="0">
            <a:lnSpc>
              <a:spcPct val="90000"/>
            </a:lnSpc>
            <a:spcBef>
              <a:spcPct val="0"/>
            </a:spcBef>
            <a:spcAft>
              <a:spcPct val="15000"/>
            </a:spcAft>
            <a:buChar char="•"/>
          </a:pPr>
          <a:r>
            <a:rPr lang="en-US" sz="1700" kern="1200">
              <a:latin typeface="Gill Sans MT"/>
            </a:rPr>
            <a:t>If it is not an option, rank other sites and DOE "will aim" to offer transportation. </a:t>
          </a:r>
        </a:p>
      </dsp:txBody>
      <dsp:txXfrm>
        <a:off x="0" y="2886727"/>
        <a:ext cx="8555492" cy="1231650"/>
      </dsp:txXfrm>
    </dsp:sp>
    <dsp:sp modelId="{18F916B1-F557-4B4E-B48B-DF959AF9B44D}">
      <dsp:nvSpPr>
        <dsp:cNvPr id="0" name=""/>
        <dsp:cNvSpPr/>
      </dsp:nvSpPr>
      <dsp:spPr>
        <a:xfrm>
          <a:off x="427774" y="2635807"/>
          <a:ext cx="5988844" cy="501840"/>
        </a:xfrm>
        <a:prstGeom prst="roundRect">
          <a:avLst/>
        </a:prstGeom>
        <a:solidFill>
          <a:schemeClr val="accent3">
            <a:hueOff val="5440338"/>
            <a:satOff val="-34048"/>
            <a:lumOff val="-78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755650">
            <a:lnSpc>
              <a:spcPct val="90000"/>
            </a:lnSpc>
            <a:spcBef>
              <a:spcPct val="0"/>
            </a:spcBef>
            <a:spcAft>
              <a:spcPct val="35000"/>
            </a:spcAft>
            <a:buNone/>
          </a:pPr>
          <a:r>
            <a:rPr lang="en-US" sz="1700" kern="1200">
              <a:latin typeface="Gill Sans MT"/>
            </a:rPr>
            <a:t>IEP</a:t>
          </a:r>
          <a:r>
            <a:rPr lang="en-US" sz="1700" kern="1200"/>
            <a:t> </a:t>
          </a:r>
          <a:r>
            <a:rPr lang="en-US" sz="1700" kern="1200">
              <a:latin typeface="Gill Sans MT"/>
            </a:rPr>
            <a:t>+ Enrichment? </a:t>
          </a:r>
          <a:endParaRPr lang="en-US" sz="1700" kern="1200"/>
        </a:p>
      </dsp:txBody>
      <dsp:txXfrm>
        <a:off x="452272" y="2660305"/>
        <a:ext cx="5939848" cy="452844"/>
      </dsp:txXfrm>
    </dsp:sp>
    <dsp:sp modelId="{B6210F3E-26B1-4098-91B0-CC371D2BF2B8}">
      <dsp:nvSpPr>
        <dsp:cNvPr id="0" name=""/>
        <dsp:cNvSpPr/>
      </dsp:nvSpPr>
      <dsp:spPr>
        <a:xfrm>
          <a:off x="0" y="4461097"/>
          <a:ext cx="8555492" cy="428400"/>
        </a:xfrm>
        <a:prstGeom prst="rect">
          <a:avLst/>
        </a:prstGeom>
        <a:solidFill>
          <a:schemeClr val="lt1">
            <a:alpha val="90000"/>
            <a:hueOff val="0"/>
            <a:satOff val="0"/>
            <a:lumOff val="0"/>
            <a:alphaOff val="0"/>
          </a:schemeClr>
        </a:solidFill>
        <a:ln w="11429" cap="flat" cmpd="sng" algn="ctr">
          <a:solidFill>
            <a:schemeClr val="accent3">
              <a:hueOff val="8160507"/>
              <a:satOff val="-51072"/>
              <a:lumOff val="-1176"/>
              <a:alphaOff val="0"/>
            </a:schemeClr>
          </a:solidFill>
          <a:prstDash val="sysDash"/>
        </a:ln>
        <a:effectLst/>
      </dsp:spPr>
      <dsp:style>
        <a:lnRef idx="2">
          <a:scrgbClr r="0" g="0" b="0"/>
        </a:lnRef>
        <a:fillRef idx="1">
          <a:scrgbClr r="0" g="0" b="0"/>
        </a:fillRef>
        <a:effectRef idx="0">
          <a:scrgbClr r="0" g="0" b="0"/>
        </a:effectRef>
        <a:fontRef idx="minor"/>
      </dsp:style>
    </dsp:sp>
    <dsp:sp modelId="{CC1AE895-AFD4-4ADC-A54E-DF06A422B3BE}">
      <dsp:nvSpPr>
        <dsp:cNvPr id="0" name=""/>
        <dsp:cNvSpPr/>
      </dsp:nvSpPr>
      <dsp:spPr>
        <a:xfrm>
          <a:off x="427774" y="4210177"/>
          <a:ext cx="5988844" cy="501840"/>
        </a:xfrm>
        <a:prstGeom prst="roundRect">
          <a:avLst/>
        </a:prstGeom>
        <a:solidFill>
          <a:schemeClr val="accent3">
            <a:hueOff val="8160507"/>
            <a:satOff val="-51072"/>
            <a:lumOff val="-11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Gill Sans MT"/>
            </a:rPr>
            <a:t>Remember: Busing only until 3pm, rideshare after.</a:t>
          </a:r>
          <a:endParaRPr lang="en-US" sz="1700" kern="1200"/>
        </a:p>
      </dsp:txBody>
      <dsp:txXfrm>
        <a:off x="452272" y="4234675"/>
        <a:ext cx="5939848" cy="452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9B4F-CD70-47E2-A46D-98A3ADEEBEC3}">
      <dsp:nvSpPr>
        <dsp:cNvPr id="0" name=""/>
        <dsp:cNvSpPr/>
      </dsp:nvSpPr>
      <dsp:spPr>
        <a:xfrm>
          <a:off x="0" y="705554"/>
          <a:ext cx="8555492" cy="383985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4001" tIns="958088" rIns="664001" bIns="327152" numCol="1" spcCol="1270" anchor="t" anchorCtr="0">
          <a:noAutofit/>
        </a:bodyPr>
        <a:lstStyle/>
        <a:p>
          <a:pPr marL="285750" lvl="1" indent="-285750" algn="l" defTabSz="2044700">
            <a:lnSpc>
              <a:spcPct val="90000"/>
            </a:lnSpc>
            <a:spcBef>
              <a:spcPct val="0"/>
            </a:spcBef>
            <a:spcAft>
              <a:spcPct val="15000"/>
            </a:spcAft>
            <a:buChar char="•"/>
          </a:pPr>
          <a:r>
            <a:rPr lang="en-US" sz="4600" kern="1200">
              <a:solidFill>
                <a:schemeClr val="tx2"/>
              </a:solidFill>
            </a:rPr>
            <a:t>Morning</a:t>
          </a:r>
          <a:r>
            <a:rPr lang="en-US" sz="4600" kern="1200" baseline="0">
              <a:solidFill>
                <a:schemeClr val="tx2"/>
              </a:solidFill>
            </a:rPr>
            <a:t> language/literacy instruction</a:t>
          </a:r>
          <a:endParaRPr lang="en-US" sz="4600" kern="1200">
            <a:solidFill>
              <a:schemeClr val="tx2"/>
            </a:solidFill>
          </a:endParaRPr>
        </a:p>
        <a:p>
          <a:pPr marL="285750" lvl="1" indent="-285750" algn="l" defTabSz="2044700">
            <a:lnSpc>
              <a:spcPct val="90000"/>
            </a:lnSpc>
            <a:spcBef>
              <a:spcPct val="0"/>
            </a:spcBef>
            <a:spcAft>
              <a:spcPct val="15000"/>
            </a:spcAft>
            <a:buChar char="•"/>
          </a:pPr>
          <a:r>
            <a:rPr lang="en-US" sz="4600" kern="1200">
              <a:solidFill>
                <a:schemeClr val="tx2"/>
              </a:solidFill>
            </a:rPr>
            <a:t>Small group or 1:1 support from ENL teacher</a:t>
          </a:r>
        </a:p>
      </dsp:txBody>
      <dsp:txXfrm>
        <a:off x="0" y="705554"/>
        <a:ext cx="8555492" cy="3839850"/>
      </dsp:txXfrm>
    </dsp:sp>
    <dsp:sp modelId="{C8E36D20-8E1E-441F-B6CB-DCF2DB071533}">
      <dsp:nvSpPr>
        <dsp:cNvPr id="0" name=""/>
        <dsp:cNvSpPr/>
      </dsp:nvSpPr>
      <dsp:spPr>
        <a:xfrm>
          <a:off x="427774" y="26594"/>
          <a:ext cx="5988844" cy="135792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364" tIns="0" rIns="226364" bIns="0" numCol="1" spcCol="1270" anchor="ctr" anchorCtr="0">
          <a:noAutofit/>
        </a:bodyPr>
        <a:lstStyle/>
        <a:p>
          <a:pPr marL="0" lvl="0" indent="0" algn="l" defTabSz="2044700">
            <a:lnSpc>
              <a:spcPct val="90000"/>
            </a:lnSpc>
            <a:spcBef>
              <a:spcPct val="0"/>
            </a:spcBef>
            <a:spcAft>
              <a:spcPct val="35000"/>
            </a:spcAft>
            <a:buNone/>
          </a:pPr>
          <a:r>
            <a:rPr lang="en-US" sz="4600" kern="1200"/>
            <a:t>General supports</a:t>
          </a:r>
        </a:p>
      </dsp:txBody>
      <dsp:txXfrm>
        <a:off x="494062" y="92882"/>
        <a:ext cx="5856268" cy="12253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BF618-403B-46BA-A8F2-12CD31953D8D}">
      <dsp:nvSpPr>
        <dsp:cNvPr id="0" name=""/>
        <dsp:cNvSpPr/>
      </dsp:nvSpPr>
      <dsp:spPr>
        <a:xfrm>
          <a:off x="0" y="620992"/>
          <a:ext cx="8503920" cy="926639"/>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Can apply to Summer Rising or </a:t>
          </a:r>
          <a:r>
            <a:rPr lang="en-US" sz="2400" kern="1200" baseline="0">
              <a:hlinkClick xmlns:r="http://schemas.openxmlformats.org/officeDocument/2006/relationships" r:id="rId1"/>
            </a:rPr>
            <a:t>Summer Boost</a:t>
          </a:r>
          <a:r>
            <a:rPr lang="en-US" sz="2400" kern="1200">
              <a:latin typeface="Gill Sans MT"/>
            </a:rPr>
            <a:t> (March 14 Deadline)</a:t>
          </a:r>
          <a:endParaRPr lang="en-US" sz="2400" kern="1200"/>
        </a:p>
      </dsp:txBody>
      <dsp:txXfrm>
        <a:off x="45235" y="666227"/>
        <a:ext cx="8413450" cy="836169"/>
      </dsp:txXfrm>
    </dsp:sp>
    <dsp:sp modelId="{01AB8427-D2B1-49F5-98AB-E31ECE4FEED7}">
      <dsp:nvSpPr>
        <dsp:cNvPr id="0" name=""/>
        <dsp:cNvSpPr/>
      </dsp:nvSpPr>
      <dsp:spPr>
        <a:xfrm>
          <a:off x="0" y="1616752"/>
          <a:ext cx="8503920" cy="926639"/>
        </a:xfrm>
        <a:prstGeom prst="roundRect">
          <a:avLst/>
        </a:prstGeom>
        <a:solidFill>
          <a:schemeClr val="accent3">
            <a:hueOff val="2720169"/>
            <a:satOff val="-17024"/>
            <a:lumOff val="-39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Check with your charter school to see if they will be participating.</a:t>
          </a:r>
        </a:p>
      </dsp:txBody>
      <dsp:txXfrm>
        <a:off x="45235" y="1661987"/>
        <a:ext cx="8413450" cy="836169"/>
      </dsp:txXfrm>
    </dsp:sp>
    <dsp:sp modelId="{E6A20328-A5BC-44B3-B0BD-44504E1798DA}">
      <dsp:nvSpPr>
        <dsp:cNvPr id="0" name=""/>
        <dsp:cNvSpPr/>
      </dsp:nvSpPr>
      <dsp:spPr>
        <a:xfrm>
          <a:off x="0" y="2612512"/>
          <a:ext cx="8503920" cy="926639"/>
        </a:xfrm>
        <a:prstGeom prst="roundRect">
          <a:avLst/>
        </a:prstGeom>
        <a:solidFill>
          <a:schemeClr val="accent3">
            <a:hueOff val="5440338"/>
            <a:satOff val="-34048"/>
            <a:lumOff val="-78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Can only enroll in one program.</a:t>
          </a:r>
        </a:p>
      </dsp:txBody>
      <dsp:txXfrm>
        <a:off x="45235" y="2657747"/>
        <a:ext cx="8413450" cy="836169"/>
      </dsp:txXfrm>
    </dsp:sp>
    <dsp:sp modelId="{A5103D14-4EE0-40AA-BA70-B8FBEBB45F26}">
      <dsp:nvSpPr>
        <dsp:cNvPr id="0" name=""/>
        <dsp:cNvSpPr/>
      </dsp:nvSpPr>
      <dsp:spPr>
        <a:xfrm>
          <a:off x="0" y="3608272"/>
          <a:ext cx="8503920" cy="926639"/>
        </a:xfrm>
        <a:prstGeom prst="roundRect">
          <a:avLst/>
        </a:prstGeom>
        <a:solidFill>
          <a:schemeClr val="accent3">
            <a:hueOff val="8160507"/>
            <a:satOff val="-51072"/>
            <a:lumOff val="-11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Students whose charter school doesn’t offer Summer Boost, or who prefer Summer Rising, can apply to any Summer Rising site.</a:t>
          </a:r>
        </a:p>
      </dsp:txBody>
      <dsp:txXfrm>
        <a:off x="45235" y="3653507"/>
        <a:ext cx="8413450" cy="8361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13528-CEBD-4469-910E-CFC62E636746}">
      <dsp:nvSpPr>
        <dsp:cNvPr id="0" name=""/>
        <dsp:cNvSpPr/>
      </dsp:nvSpPr>
      <dsp:spPr>
        <a:xfrm>
          <a:off x="0" y="3659269"/>
          <a:ext cx="8534400" cy="1201054"/>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Contact </a:t>
          </a:r>
          <a:r>
            <a:rPr lang="en-US" sz="2400" kern="1200">
              <a:latin typeface="Gill Sans MT"/>
            </a:rPr>
            <a:t>AFC</a:t>
          </a:r>
          <a:endParaRPr lang="en-US" sz="2400" kern="1200"/>
        </a:p>
      </dsp:txBody>
      <dsp:txXfrm>
        <a:off x="0" y="3659269"/>
        <a:ext cx="8534400" cy="648569"/>
      </dsp:txXfrm>
    </dsp:sp>
    <dsp:sp modelId="{8F245A0B-8AD9-486C-8B8A-6A20AAC581F1}">
      <dsp:nvSpPr>
        <dsp:cNvPr id="0" name=""/>
        <dsp:cNvSpPr/>
      </dsp:nvSpPr>
      <dsp:spPr>
        <a:xfrm>
          <a:off x="0" y="4283817"/>
          <a:ext cx="4267199" cy="552484"/>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Call us!</a:t>
          </a:r>
        </a:p>
      </dsp:txBody>
      <dsp:txXfrm>
        <a:off x="0" y="4283817"/>
        <a:ext cx="4267199" cy="552484"/>
      </dsp:txXfrm>
    </dsp:sp>
    <dsp:sp modelId="{CF060CEE-077D-4852-8D8B-69E707BADC54}">
      <dsp:nvSpPr>
        <dsp:cNvPr id="0" name=""/>
        <dsp:cNvSpPr/>
      </dsp:nvSpPr>
      <dsp:spPr>
        <a:xfrm>
          <a:off x="4267200" y="4283817"/>
          <a:ext cx="4267199" cy="552484"/>
        </a:xfrm>
        <a:prstGeom prst="rect">
          <a:avLst/>
        </a:prstGeom>
        <a:solidFill>
          <a:schemeClr val="accent5">
            <a:tint val="40000"/>
            <a:alpha val="90000"/>
            <a:hueOff val="1632260"/>
            <a:satOff val="-2819"/>
            <a:lumOff val="745"/>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Email us: </a:t>
          </a:r>
          <a:r>
            <a:rPr lang="en-US" sz="2400" kern="1200">
              <a:solidFill>
                <a:schemeClr val="tx2"/>
              </a:solidFill>
              <a:latin typeface="Gill Sans MT"/>
            </a:rPr>
            <a:t>Info</a:t>
          </a:r>
          <a:r>
            <a:rPr lang="en-US" sz="2400" kern="120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@afcnyc.org</a:t>
          </a:r>
          <a:r>
            <a:rPr lang="en-US" sz="2400" kern="1200">
              <a:solidFill>
                <a:schemeClr val="tx2"/>
              </a:solidFill>
            </a:rPr>
            <a:t> </a:t>
          </a:r>
        </a:p>
      </dsp:txBody>
      <dsp:txXfrm>
        <a:off x="4267200" y="4283817"/>
        <a:ext cx="4267199" cy="552484"/>
      </dsp:txXfrm>
    </dsp:sp>
    <dsp:sp modelId="{A455701D-1F5A-4E69-A270-85D96FAA2D5C}">
      <dsp:nvSpPr>
        <dsp:cNvPr id="0" name=""/>
        <dsp:cNvSpPr/>
      </dsp:nvSpPr>
      <dsp:spPr>
        <a:xfrm rot="10800000">
          <a:off x="0" y="1830064"/>
          <a:ext cx="8534400" cy="1847221"/>
        </a:xfrm>
        <a:prstGeom prst="upArrowCallout">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Go up the chain at DOE</a:t>
          </a:r>
        </a:p>
      </dsp:txBody>
      <dsp:txXfrm rot="-10800000">
        <a:off x="0" y="1830064"/>
        <a:ext cx="8534400" cy="648374"/>
      </dsp:txXfrm>
    </dsp:sp>
    <dsp:sp modelId="{5294D8E8-7348-4837-82AD-2C43557186D0}">
      <dsp:nvSpPr>
        <dsp:cNvPr id="0" name=""/>
        <dsp:cNvSpPr/>
      </dsp:nvSpPr>
      <dsp:spPr>
        <a:xfrm>
          <a:off x="0" y="2478439"/>
          <a:ext cx="4267199" cy="552319"/>
        </a:xfrm>
        <a:prstGeom prst="rect">
          <a:avLst/>
        </a:prstGeom>
        <a:solidFill>
          <a:schemeClr val="accent5">
            <a:tint val="40000"/>
            <a:alpha val="90000"/>
            <a:hueOff val="3264519"/>
            <a:satOff val="-5639"/>
            <a:lumOff val="149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summer@schools.nyc.gov</a:t>
          </a:r>
          <a:r>
            <a:rPr lang="en-US" sz="2400" kern="1200">
              <a:solidFill>
                <a:schemeClr val="tx2"/>
              </a:solidFill>
            </a:rPr>
            <a:t>  </a:t>
          </a:r>
        </a:p>
      </dsp:txBody>
      <dsp:txXfrm>
        <a:off x="0" y="2478439"/>
        <a:ext cx="4267199" cy="552319"/>
      </dsp:txXfrm>
    </dsp:sp>
    <dsp:sp modelId="{4DB1F37F-6D03-4935-B0F8-07268E58089D}">
      <dsp:nvSpPr>
        <dsp:cNvPr id="0" name=""/>
        <dsp:cNvSpPr/>
      </dsp:nvSpPr>
      <dsp:spPr>
        <a:xfrm>
          <a:off x="4267200" y="2478439"/>
          <a:ext cx="4267199" cy="552319"/>
        </a:xfrm>
        <a:prstGeom prst="rect">
          <a:avLst/>
        </a:prstGeom>
        <a:solidFill>
          <a:schemeClr val="accent5">
            <a:tint val="40000"/>
            <a:alpha val="90000"/>
            <a:hueOff val="4896779"/>
            <a:satOff val="-8458"/>
            <a:lumOff val="2235"/>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Superintendent’s Office</a:t>
          </a:r>
        </a:p>
      </dsp:txBody>
      <dsp:txXfrm>
        <a:off x="4267200" y="2478439"/>
        <a:ext cx="4267199" cy="552319"/>
      </dsp:txXfrm>
    </dsp:sp>
    <dsp:sp modelId="{D7BFAB3A-97BD-4C1B-AA70-ADE2DC04E468}">
      <dsp:nvSpPr>
        <dsp:cNvPr id="0" name=""/>
        <dsp:cNvSpPr/>
      </dsp:nvSpPr>
      <dsp:spPr>
        <a:xfrm rot="10800000">
          <a:off x="0" y="859"/>
          <a:ext cx="8534400" cy="1847221"/>
        </a:xfrm>
        <a:prstGeom prst="upArrowCallou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Start with the school</a:t>
          </a:r>
        </a:p>
      </dsp:txBody>
      <dsp:txXfrm rot="-10800000">
        <a:off x="0" y="859"/>
        <a:ext cx="8534400" cy="648374"/>
      </dsp:txXfrm>
    </dsp:sp>
    <dsp:sp modelId="{2821905E-81B0-4E65-8ADB-683C82B49535}">
      <dsp:nvSpPr>
        <dsp:cNvPr id="0" name=""/>
        <dsp:cNvSpPr/>
      </dsp:nvSpPr>
      <dsp:spPr>
        <a:xfrm>
          <a:off x="4167" y="649233"/>
          <a:ext cx="2842021" cy="552319"/>
        </a:xfrm>
        <a:prstGeom prst="rect">
          <a:avLst/>
        </a:prstGeom>
        <a:solidFill>
          <a:schemeClr val="accent5">
            <a:tint val="40000"/>
            <a:alpha val="90000"/>
            <a:hueOff val="6529038"/>
            <a:satOff val="-11277"/>
            <a:lumOff val="298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Parent Coordinator</a:t>
          </a:r>
        </a:p>
      </dsp:txBody>
      <dsp:txXfrm>
        <a:off x="4167" y="649233"/>
        <a:ext cx="2842021" cy="552319"/>
      </dsp:txXfrm>
    </dsp:sp>
    <dsp:sp modelId="{C13BB97A-F906-483F-85BF-DAC2E457F8D8}">
      <dsp:nvSpPr>
        <dsp:cNvPr id="0" name=""/>
        <dsp:cNvSpPr/>
      </dsp:nvSpPr>
      <dsp:spPr>
        <a:xfrm>
          <a:off x="2846189" y="649233"/>
          <a:ext cx="2842021" cy="552319"/>
        </a:xfrm>
        <a:prstGeom prst="rect">
          <a:avLst/>
        </a:prstGeom>
        <a:solidFill>
          <a:schemeClr val="accent5">
            <a:tint val="40000"/>
            <a:alpha val="90000"/>
            <a:hueOff val="8161297"/>
            <a:satOff val="-14097"/>
            <a:lumOff val="3725"/>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Principal</a:t>
          </a:r>
        </a:p>
      </dsp:txBody>
      <dsp:txXfrm>
        <a:off x="2846189" y="649233"/>
        <a:ext cx="2842021" cy="552319"/>
      </dsp:txXfrm>
    </dsp:sp>
    <dsp:sp modelId="{1FB91B18-5257-49AA-8C10-C1549C794ADE}">
      <dsp:nvSpPr>
        <dsp:cNvPr id="0" name=""/>
        <dsp:cNvSpPr/>
      </dsp:nvSpPr>
      <dsp:spPr>
        <a:xfrm>
          <a:off x="5688210" y="649233"/>
          <a:ext cx="2842021" cy="552319"/>
        </a:xfrm>
        <a:prstGeom prst="rect">
          <a:avLst/>
        </a:prstGeom>
        <a:solidFill>
          <a:schemeClr val="accent5">
            <a:tint val="40000"/>
            <a:alpha val="90000"/>
            <a:hueOff val="9793557"/>
            <a:satOff val="-16916"/>
            <a:lumOff val="447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CBO Site Director</a:t>
          </a:r>
        </a:p>
      </dsp:txBody>
      <dsp:txXfrm>
        <a:off x="5688210" y="649233"/>
        <a:ext cx="2842021" cy="552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6EDE7-E5DF-45E7-B90B-1F78753ABDE2}">
      <dsp:nvSpPr>
        <dsp:cNvPr id="0" name=""/>
        <dsp:cNvSpPr/>
      </dsp:nvSpPr>
      <dsp:spPr>
        <a:xfrm>
          <a:off x="0" y="669299"/>
          <a:ext cx="5638800" cy="46620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7634" tIns="833120" rIns="437634" bIns="284480" numCol="1" spcCol="1270" anchor="t" anchorCtr="0">
          <a:noAutofit/>
        </a:bodyPr>
        <a:lstStyle/>
        <a:p>
          <a:pPr marL="285750" lvl="1" indent="-285750" algn="l" defTabSz="1778000" rtl="0">
            <a:lnSpc>
              <a:spcPct val="90000"/>
            </a:lnSpc>
            <a:spcBef>
              <a:spcPct val="0"/>
            </a:spcBef>
            <a:spcAft>
              <a:spcPct val="15000"/>
            </a:spcAft>
            <a:buChar char="•"/>
          </a:pPr>
          <a:r>
            <a:rPr lang="en-US" sz="4000" kern="1200" baseline="0">
              <a:solidFill>
                <a:schemeClr val="tx2"/>
              </a:solidFill>
              <a:latin typeface="Gill Sans MT"/>
            </a:rPr>
            <a:t>Summer Rising: General</a:t>
          </a:r>
          <a:r>
            <a:rPr lang="en-US" sz="4000" kern="1200" baseline="0">
              <a:solidFill>
                <a:schemeClr val="tx2"/>
              </a:solidFill>
            </a:rPr>
            <a:t> program</a:t>
          </a:r>
        </a:p>
        <a:p>
          <a:pPr marL="285750" lvl="1" indent="-285750" algn="l" defTabSz="1778000">
            <a:lnSpc>
              <a:spcPct val="90000"/>
            </a:lnSpc>
            <a:spcBef>
              <a:spcPct val="0"/>
            </a:spcBef>
            <a:spcAft>
              <a:spcPct val="15000"/>
            </a:spcAft>
            <a:buChar char="•"/>
          </a:pPr>
          <a:r>
            <a:rPr lang="en-US" sz="4000" kern="1200" baseline="0">
              <a:solidFill>
                <a:schemeClr val="tx2"/>
              </a:solidFill>
            </a:rPr>
            <a:t>Summer School (PID)</a:t>
          </a:r>
        </a:p>
        <a:p>
          <a:pPr marL="571500" lvl="2" indent="-285750" algn="l" defTabSz="1778000" rtl="0">
            <a:lnSpc>
              <a:spcPct val="90000"/>
            </a:lnSpc>
            <a:spcBef>
              <a:spcPct val="0"/>
            </a:spcBef>
            <a:spcAft>
              <a:spcPct val="15000"/>
            </a:spcAft>
            <a:buChar char="•"/>
          </a:pPr>
          <a:r>
            <a:rPr lang="en-US" sz="4000" kern="1200" baseline="0">
              <a:latin typeface="Gill Sans MT"/>
            </a:rPr>
            <a:t>+Summer Rising</a:t>
          </a:r>
        </a:p>
        <a:p>
          <a:pPr marL="285750" lvl="1" indent="-285750" algn="l" defTabSz="1778000">
            <a:lnSpc>
              <a:spcPct val="90000"/>
            </a:lnSpc>
            <a:spcBef>
              <a:spcPct val="0"/>
            </a:spcBef>
            <a:spcAft>
              <a:spcPct val="15000"/>
            </a:spcAft>
            <a:buChar char="•"/>
          </a:pPr>
          <a:r>
            <a:rPr lang="en-US" sz="4000" kern="1200" baseline="0">
              <a:solidFill>
                <a:schemeClr val="tx2"/>
              </a:solidFill>
            </a:rPr>
            <a:t>ESY/D75</a:t>
          </a:r>
        </a:p>
        <a:p>
          <a:pPr marL="571500" lvl="2" indent="-285750" algn="l" defTabSz="1778000" rtl="0">
            <a:lnSpc>
              <a:spcPct val="90000"/>
            </a:lnSpc>
            <a:spcBef>
              <a:spcPct val="0"/>
            </a:spcBef>
            <a:spcAft>
              <a:spcPct val="15000"/>
            </a:spcAft>
            <a:buChar char="•"/>
          </a:pPr>
          <a:r>
            <a:rPr lang="en-US" sz="4000" kern="1200" baseline="0">
              <a:latin typeface="Gill Sans MT"/>
            </a:rPr>
            <a:t>+Summer Rising</a:t>
          </a:r>
        </a:p>
      </dsp:txBody>
      <dsp:txXfrm>
        <a:off x="0" y="669299"/>
        <a:ext cx="5638800" cy="4662000"/>
      </dsp:txXfrm>
    </dsp:sp>
    <dsp:sp modelId="{7AE7D590-6DC0-4226-8354-3107AD70B070}">
      <dsp:nvSpPr>
        <dsp:cNvPr id="0" name=""/>
        <dsp:cNvSpPr/>
      </dsp:nvSpPr>
      <dsp:spPr>
        <a:xfrm>
          <a:off x="281940" y="78899"/>
          <a:ext cx="4959527" cy="11808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marL="0" lvl="0" indent="0" algn="l" defTabSz="1778000">
            <a:lnSpc>
              <a:spcPct val="90000"/>
            </a:lnSpc>
            <a:spcBef>
              <a:spcPct val="0"/>
            </a:spcBef>
            <a:spcAft>
              <a:spcPct val="35000"/>
            </a:spcAft>
            <a:buNone/>
          </a:pPr>
          <a:r>
            <a:rPr lang="en-US" sz="4000" kern="1200">
              <a:latin typeface="Gill Sans MT"/>
            </a:rPr>
            <a:t>K-8</a:t>
          </a:r>
          <a:endParaRPr lang="en-US" sz="4000" kern="1200"/>
        </a:p>
      </dsp:txBody>
      <dsp:txXfrm>
        <a:off x="339582" y="136541"/>
        <a:ext cx="4844243"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F0F15-3F77-471F-BC4E-D9D13D1E17B2}">
      <dsp:nvSpPr>
        <dsp:cNvPr id="0" name=""/>
        <dsp:cNvSpPr/>
      </dsp:nvSpPr>
      <dsp:spPr>
        <a:xfrm>
          <a:off x="0" y="0"/>
          <a:ext cx="8260232" cy="1446981"/>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baseline="0"/>
            <a:t>Free</a:t>
          </a:r>
          <a:r>
            <a:rPr lang="en-US" sz="2400" kern="1200" baseline="0">
              <a:latin typeface="Gill Sans MT"/>
            </a:rPr>
            <a:t> Summer Program for NYC Residents</a:t>
          </a:r>
        </a:p>
        <a:p>
          <a:pPr marL="228600" lvl="1" indent="-228600" algn="l" defTabSz="1066800" rtl="0">
            <a:lnSpc>
              <a:spcPct val="90000"/>
            </a:lnSpc>
            <a:spcBef>
              <a:spcPct val="0"/>
            </a:spcBef>
            <a:spcAft>
              <a:spcPct val="15000"/>
            </a:spcAft>
            <a:buChar char="•"/>
          </a:pPr>
          <a:r>
            <a:rPr lang="en-US" sz="2400" kern="1200" baseline="0">
              <a:latin typeface="Gill Sans MT"/>
            </a:rPr>
            <a:t>Includes breakfast, lunch, and a snack</a:t>
          </a:r>
          <a:endParaRPr lang="en-US" sz="2400" kern="1200"/>
        </a:p>
      </dsp:txBody>
      <dsp:txXfrm>
        <a:off x="1796744" y="0"/>
        <a:ext cx="6463487" cy="1446981"/>
      </dsp:txXfrm>
    </dsp:sp>
    <dsp:sp modelId="{5608515F-7FB9-4C04-8C3B-709AB35E2BA2}">
      <dsp:nvSpPr>
        <dsp:cNvPr id="0" name=""/>
        <dsp:cNvSpPr/>
      </dsp:nvSpPr>
      <dsp:spPr>
        <a:xfrm>
          <a:off x="144698" y="144698"/>
          <a:ext cx="1652046" cy="1157585"/>
        </a:xfrm>
        <a:prstGeom prst="roundRect">
          <a:avLst>
            <a:gd name="adj" fmla="val 10000"/>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33000" b="-33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00FFE40-8ADC-42A4-9E8C-C6820423BCF3}">
      <dsp:nvSpPr>
        <dsp:cNvPr id="0" name=""/>
        <dsp:cNvSpPr/>
      </dsp:nvSpPr>
      <dsp:spPr>
        <a:xfrm>
          <a:off x="0" y="1591680"/>
          <a:ext cx="8260232" cy="1446981"/>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latin typeface="Gill Sans MT"/>
            </a:rPr>
            <a:t>Grades K-8</a:t>
          </a:r>
          <a:r>
            <a:rPr lang="en-US" sz="2400" kern="1200" baseline="0"/>
            <a:t>: Schools design with a Community Based Organization ("CBO") Partner </a:t>
          </a:r>
        </a:p>
      </dsp:txBody>
      <dsp:txXfrm>
        <a:off x="1796744" y="1591680"/>
        <a:ext cx="6463487" cy="1446981"/>
      </dsp:txXfrm>
    </dsp:sp>
    <dsp:sp modelId="{F078EEE1-EC13-4839-8A8D-A66914F6916C}">
      <dsp:nvSpPr>
        <dsp:cNvPr id="0" name=""/>
        <dsp:cNvSpPr/>
      </dsp:nvSpPr>
      <dsp:spPr>
        <a:xfrm>
          <a:off x="144698" y="1736378"/>
          <a:ext cx="1652046" cy="115758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5000" b="-3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F3BD378-5010-4DEF-86C1-F8330043994C}">
      <dsp:nvSpPr>
        <dsp:cNvPr id="0" name=""/>
        <dsp:cNvSpPr/>
      </dsp:nvSpPr>
      <dsp:spPr>
        <a:xfrm>
          <a:off x="0" y="3183360"/>
          <a:ext cx="8260232" cy="1446981"/>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baseline="0">
              <a:latin typeface="Gill Sans MT"/>
            </a:rPr>
            <a:t>In Person, full-day, Mon-Fri 8am-6pm</a:t>
          </a:r>
        </a:p>
      </dsp:txBody>
      <dsp:txXfrm>
        <a:off x="1796744" y="3183360"/>
        <a:ext cx="6463487" cy="1446981"/>
      </dsp:txXfrm>
    </dsp:sp>
    <dsp:sp modelId="{C0C13033-C137-4565-A7B7-F82F146F3D3B}">
      <dsp:nvSpPr>
        <dsp:cNvPr id="0" name=""/>
        <dsp:cNvSpPr/>
      </dsp:nvSpPr>
      <dsp:spPr>
        <a:xfrm>
          <a:off x="144698" y="3328058"/>
          <a:ext cx="1652046" cy="1157585"/>
        </a:xfrm>
        <a:prstGeom prst="roundRect">
          <a:avLst>
            <a:gd name="adj" fmla="val 10000"/>
          </a:avLst>
        </a:prstGeom>
        <a:blipFill>
          <a:blip xmlns:r="http://schemas.openxmlformats.org/officeDocument/2006/relationships" r:embed="rId4"/>
          <a:srcRect/>
          <a:stretch>
            <a:fillRect t="-44000" b="-44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62425-8411-44E7-BA24-107E72BA550D}">
      <dsp:nvSpPr>
        <dsp:cNvPr id="0" name=""/>
        <dsp:cNvSpPr/>
      </dsp:nvSpPr>
      <dsp:spPr>
        <a:xfrm>
          <a:off x="3413760" y="1599"/>
          <a:ext cx="5120640" cy="866155"/>
        </a:xfrm>
        <a:prstGeom prst="rightArrow">
          <a:avLst>
            <a:gd name="adj1" fmla="val 75000"/>
            <a:gd name="adj2" fmla="val 50000"/>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a:solidFill>
                <a:schemeClr val="tx2"/>
              </a:solidFill>
            </a:rPr>
            <a:t>July</a:t>
          </a:r>
          <a:r>
            <a:rPr lang="en-US" sz="2500" kern="1200">
              <a:solidFill>
                <a:schemeClr val="tx2"/>
              </a:solidFill>
              <a:latin typeface="Gill Sans MT"/>
            </a:rPr>
            <a:t> 2</a:t>
          </a:r>
          <a:r>
            <a:rPr lang="en-US" sz="2500" kern="1200">
              <a:solidFill>
                <a:schemeClr val="tx2"/>
              </a:solidFill>
            </a:rPr>
            <a:t> - Aug </a:t>
          </a:r>
          <a:r>
            <a:rPr lang="en-US" sz="2500" kern="1200">
              <a:solidFill>
                <a:schemeClr val="tx2"/>
              </a:solidFill>
              <a:latin typeface="Gill Sans MT"/>
            </a:rPr>
            <a:t>15</a:t>
          </a:r>
          <a:r>
            <a:rPr lang="en-US" sz="2500" kern="1200">
              <a:solidFill>
                <a:schemeClr val="tx2"/>
              </a:solidFill>
            </a:rPr>
            <a:t> </a:t>
          </a:r>
        </a:p>
        <a:p>
          <a:pPr marL="228600" lvl="1" indent="-228600" algn="l" defTabSz="1111250">
            <a:lnSpc>
              <a:spcPct val="90000"/>
            </a:lnSpc>
            <a:spcBef>
              <a:spcPct val="0"/>
            </a:spcBef>
            <a:spcAft>
              <a:spcPct val="15000"/>
            </a:spcAft>
            <a:buChar char="•"/>
          </a:pPr>
          <a:r>
            <a:rPr lang="en-US" sz="2500" kern="1200">
              <a:solidFill>
                <a:schemeClr val="tx2"/>
              </a:solidFill>
            </a:rPr>
            <a:t>M-F 8-6 extended day</a:t>
          </a:r>
        </a:p>
      </dsp:txBody>
      <dsp:txXfrm>
        <a:off x="3413760" y="109868"/>
        <a:ext cx="4795832" cy="649617"/>
      </dsp:txXfrm>
    </dsp:sp>
    <dsp:sp modelId="{A2178185-2CB0-43AB-82E8-8794F7A6DA50}">
      <dsp:nvSpPr>
        <dsp:cNvPr id="0" name=""/>
        <dsp:cNvSpPr/>
      </dsp:nvSpPr>
      <dsp:spPr>
        <a:xfrm>
          <a:off x="0" y="1599"/>
          <a:ext cx="3413760" cy="86615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Grades K-5</a:t>
          </a:r>
        </a:p>
      </dsp:txBody>
      <dsp:txXfrm>
        <a:off x="42282" y="43881"/>
        <a:ext cx="3329196" cy="781591"/>
      </dsp:txXfrm>
    </dsp:sp>
    <dsp:sp modelId="{E8E47155-BD27-4308-9BE0-C801DD83384C}">
      <dsp:nvSpPr>
        <dsp:cNvPr id="0" name=""/>
        <dsp:cNvSpPr/>
      </dsp:nvSpPr>
      <dsp:spPr>
        <a:xfrm>
          <a:off x="3413760" y="954370"/>
          <a:ext cx="5120640" cy="866155"/>
        </a:xfrm>
        <a:prstGeom prst="rightArrow">
          <a:avLst>
            <a:gd name="adj1" fmla="val 75000"/>
            <a:gd name="adj2" fmla="val 50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a:solidFill>
                <a:schemeClr val="tx2"/>
              </a:solidFill>
            </a:rPr>
            <a:t>July</a:t>
          </a:r>
          <a:r>
            <a:rPr lang="en-US" sz="2500" kern="1200">
              <a:solidFill>
                <a:schemeClr val="tx2"/>
              </a:solidFill>
              <a:latin typeface="Gill Sans MT"/>
            </a:rPr>
            <a:t> 2</a:t>
          </a:r>
          <a:r>
            <a:rPr lang="en-US" sz="2500" kern="1200">
              <a:solidFill>
                <a:schemeClr val="tx2"/>
              </a:solidFill>
            </a:rPr>
            <a:t> – August </a:t>
          </a:r>
          <a:r>
            <a:rPr lang="en-US" sz="2500" kern="1200">
              <a:solidFill>
                <a:schemeClr val="tx2"/>
              </a:solidFill>
              <a:latin typeface="Gill Sans MT"/>
            </a:rPr>
            <a:t>8</a:t>
          </a:r>
          <a:endParaRPr lang="en-US" sz="2500" kern="1200">
            <a:solidFill>
              <a:schemeClr val="tx2"/>
            </a:solidFill>
          </a:endParaRPr>
        </a:p>
        <a:p>
          <a:pPr marL="228600" lvl="1" indent="-228600" algn="l" defTabSz="1111250">
            <a:lnSpc>
              <a:spcPct val="90000"/>
            </a:lnSpc>
            <a:spcBef>
              <a:spcPct val="0"/>
            </a:spcBef>
            <a:spcAft>
              <a:spcPct val="15000"/>
            </a:spcAft>
            <a:buChar char="•"/>
          </a:pPr>
          <a:r>
            <a:rPr lang="en-US" sz="2500" kern="1200">
              <a:solidFill>
                <a:schemeClr val="tx2"/>
              </a:solidFill>
            </a:rPr>
            <a:t>M-F 8-6 extended day</a:t>
          </a:r>
        </a:p>
      </dsp:txBody>
      <dsp:txXfrm>
        <a:off x="3413760" y="1062639"/>
        <a:ext cx="4795832" cy="649617"/>
      </dsp:txXfrm>
    </dsp:sp>
    <dsp:sp modelId="{9669FCD6-FA14-4FCF-9D96-BC6CF21C9553}">
      <dsp:nvSpPr>
        <dsp:cNvPr id="0" name=""/>
        <dsp:cNvSpPr/>
      </dsp:nvSpPr>
      <dsp:spPr>
        <a:xfrm>
          <a:off x="0" y="954370"/>
          <a:ext cx="3413760" cy="866155"/>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Grades 6-8</a:t>
          </a:r>
        </a:p>
      </dsp:txBody>
      <dsp:txXfrm>
        <a:off x="42282" y="996652"/>
        <a:ext cx="3329196" cy="781591"/>
      </dsp:txXfrm>
    </dsp:sp>
    <dsp:sp modelId="{9E8C0418-3FCB-4F65-8BD5-A169EE6E8EE1}">
      <dsp:nvSpPr>
        <dsp:cNvPr id="0" name=""/>
        <dsp:cNvSpPr/>
      </dsp:nvSpPr>
      <dsp:spPr>
        <a:xfrm>
          <a:off x="3413760" y="1907141"/>
          <a:ext cx="5120640" cy="866155"/>
        </a:xfrm>
        <a:prstGeom prst="rightArrow">
          <a:avLst>
            <a:gd name="adj1" fmla="val 75000"/>
            <a:gd name="adj2" fmla="val 50000"/>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solidFill>
                <a:schemeClr val="tx2"/>
              </a:solidFill>
            </a:rPr>
            <a:t>July 3 – August 13</a:t>
          </a:r>
        </a:p>
        <a:p>
          <a:pPr marL="228600" lvl="1" indent="-228600" algn="l" defTabSz="1111250">
            <a:lnSpc>
              <a:spcPct val="90000"/>
            </a:lnSpc>
            <a:spcBef>
              <a:spcPct val="0"/>
            </a:spcBef>
            <a:spcAft>
              <a:spcPct val="15000"/>
            </a:spcAft>
            <a:buChar char="•"/>
          </a:pPr>
          <a:r>
            <a:rPr lang="en-US" sz="2500" kern="1200">
              <a:solidFill>
                <a:schemeClr val="tx2"/>
              </a:solidFill>
            </a:rPr>
            <a:t>M-F </a:t>
          </a:r>
          <a:r>
            <a:rPr lang="en-US" sz="2500" kern="1200">
              <a:solidFill>
                <a:schemeClr val="tx2"/>
              </a:solidFill>
              <a:latin typeface="Gill Sans MT"/>
            </a:rPr>
            <a:t>8-2:00+</a:t>
          </a:r>
          <a:r>
            <a:rPr lang="en-US" sz="2500" kern="1200">
              <a:solidFill>
                <a:schemeClr val="tx2"/>
              </a:solidFill>
            </a:rPr>
            <a:t> 3-6 ext. day option</a:t>
          </a:r>
        </a:p>
      </dsp:txBody>
      <dsp:txXfrm>
        <a:off x="3413760" y="2015410"/>
        <a:ext cx="4795832" cy="649617"/>
      </dsp:txXfrm>
    </dsp:sp>
    <dsp:sp modelId="{924C6364-5609-4DA6-8C8A-764725EC0750}">
      <dsp:nvSpPr>
        <dsp:cNvPr id="0" name=""/>
        <dsp:cNvSpPr/>
      </dsp:nvSpPr>
      <dsp:spPr>
        <a:xfrm>
          <a:off x="0" y="1907141"/>
          <a:ext cx="3413760" cy="866155"/>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12-month IEP program (D75)</a:t>
          </a:r>
        </a:p>
      </dsp:txBody>
      <dsp:txXfrm>
        <a:off x="42282" y="1949423"/>
        <a:ext cx="3329196" cy="781591"/>
      </dsp:txXfrm>
    </dsp:sp>
    <dsp:sp modelId="{83197338-C6DB-4023-A430-1AFBAFB3CC67}">
      <dsp:nvSpPr>
        <dsp:cNvPr id="0" name=""/>
        <dsp:cNvSpPr/>
      </dsp:nvSpPr>
      <dsp:spPr>
        <a:xfrm>
          <a:off x="3413760" y="2859912"/>
          <a:ext cx="5120640" cy="866155"/>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solidFill>
                <a:schemeClr val="tx2"/>
              </a:solidFill>
            </a:rPr>
            <a:t>July 2 – August 12</a:t>
          </a:r>
        </a:p>
        <a:p>
          <a:pPr marL="228600" lvl="1" indent="-228600" algn="l" defTabSz="1111250">
            <a:lnSpc>
              <a:spcPct val="90000"/>
            </a:lnSpc>
            <a:spcBef>
              <a:spcPct val="0"/>
            </a:spcBef>
            <a:spcAft>
              <a:spcPct val="15000"/>
            </a:spcAft>
            <a:buChar char="•"/>
          </a:pPr>
          <a:r>
            <a:rPr lang="en-US" sz="2500" kern="1200">
              <a:solidFill>
                <a:schemeClr val="tx2"/>
              </a:solidFill>
            </a:rPr>
            <a:t>M-F 8-2:30 + 3-6 ext. day option</a:t>
          </a:r>
        </a:p>
      </dsp:txBody>
      <dsp:txXfrm>
        <a:off x="3413760" y="2968181"/>
        <a:ext cx="4795832" cy="649617"/>
      </dsp:txXfrm>
    </dsp:sp>
    <dsp:sp modelId="{48270100-C403-4091-8D89-405E1515A33D}">
      <dsp:nvSpPr>
        <dsp:cNvPr id="0" name=""/>
        <dsp:cNvSpPr/>
      </dsp:nvSpPr>
      <dsp:spPr>
        <a:xfrm>
          <a:off x="0" y="2859912"/>
          <a:ext cx="3413760" cy="866155"/>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12-month IEP program (D1-32) ESY</a:t>
          </a:r>
        </a:p>
      </dsp:txBody>
      <dsp:txXfrm>
        <a:off x="42282" y="2902194"/>
        <a:ext cx="3329196" cy="781591"/>
      </dsp:txXfrm>
    </dsp:sp>
    <dsp:sp modelId="{4232B578-0FFE-43C3-ACAB-D944A2FCBC36}">
      <dsp:nvSpPr>
        <dsp:cNvPr id="0" name=""/>
        <dsp:cNvSpPr/>
      </dsp:nvSpPr>
      <dsp:spPr>
        <a:xfrm>
          <a:off x="3413760" y="3812683"/>
          <a:ext cx="5120640" cy="866155"/>
        </a:xfrm>
        <a:prstGeom prst="rightArrow">
          <a:avLst>
            <a:gd name="adj1" fmla="val 75000"/>
            <a:gd name="adj2" fmla="val 50000"/>
          </a:avLst>
        </a:prstGeom>
        <a:solidFill>
          <a:schemeClr val="accent6">
            <a:tint val="40000"/>
            <a:alpha val="90000"/>
            <a:hueOff val="0"/>
            <a:satOff val="0"/>
            <a:lumOff val="0"/>
            <a:alphaOff val="0"/>
          </a:schemeClr>
        </a:solidFill>
        <a:ln w="11429" cap="flat" cmpd="sng" algn="ctr">
          <a:solidFill>
            <a:schemeClr val="accent6">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solidFill>
                <a:schemeClr val="tx2"/>
              </a:solidFill>
            </a:rPr>
            <a:t>Jul 2 – Aug 7</a:t>
          </a:r>
        </a:p>
        <a:p>
          <a:pPr marL="228600" lvl="1" indent="-228600" algn="l" defTabSz="1111250">
            <a:lnSpc>
              <a:spcPct val="90000"/>
            </a:lnSpc>
            <a:spcBef>
              <a:spcPct val="0"/>
            </a:spcBef>
            <a:spcAft>
              <a:spcPct val="15000"/>
            </a:spcAft>
            <a:buChar char="•"/>
          </a:pPr>
          <a:r>
            <a:rPr lang="en-US" sz="2500" kern="1200">
              <a:solidFill>
                <a:schemeClr val="tx2"/>
              </a:solidFill>
            </a:rPr>
            <a:t>M-TH 8-12 + 12-6 ext. day option</a:t>
          </a:r>
        </a:p>
      </dsp:txBody>
      <dsp:txXfrm>
        <a:off x="3413760" y="3920952"/>
        <a:ext cx="4795832" cy="649617"/>
      </dsp:txXfrm>
    </dsp:sp>
    <dsp:sp modelId="{B5503BB7-08C2-4323-9FDD-6D716727C2AC}">
      <dsp:nvSpPr>
        <dsp:cNvPr id="0" name=""/>
        <dsp:cNvSpPr/>
      </dsp:nvSpPr>
      <dsp:spPr>
        <a:xfrm>
          <a:off x="0" y="3812683"/>
          <a:ext cx="3413760" cy="866155"/>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ASD Nest/Horizon   (12 </a:t>
          </a:r>
          <a:r>
            <a:rPr lang="en-US" sz="2500" kern="1200" err="1"/>
            <a:t>mos</a:t>
          </a:r>
          <a:r>
            <a:rPr lang="en-US" sz="2500" kern="1200"/>
            <a:t>)</a:t>
          </a:r>
        </a:p>
      </dsp:txBody>
      <dsp:txXfrm>
        <a:off x="42282" y="3854965"/>
        <a:ext cx="3329196" cy="781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62425-8411-44E7-BA24-107E72BA550D}">
      <dsp:nvSpPr>
        <dsp:cNvPr id="0" name=""/>
        <dsp:cNvSpPr/>
      </dsp:nvSpPr>
      <dsp:spPr>
        <a:xfrm>
          <a:off x="3413760" y="1371"/>
          <a:ext cx="5120640" cy="1087836"/>
        </a:xfrm>
        <a:prstGeom prst="rightArrow">
          <a:avLst>
            <a:gd name="adj1" fmla="val 75000"/>
            <a:gd name="adj2" fmla="val 50000"/>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solidFill>
                <a:schemeClr val="tx2"/>
              </a:solidFill>
            </a:rPr>
            <a:t>From March 4, 2025 in </a:t>
          </a:r>
          <a:r>
            <a:rPr lang="en-US" sz="2500" kern="1200" err="1">
              <a:solidFill>
                <a:schemeClr val="tx2"/>
              </a:solidFill>
            </a:rPr>
            <a:t>MySchools</a:t>
          </a:r>
          <a:endParaRPr lang="en-US" sz="2500" kern="1200">
            <a:solidFill>
              <a:schemeClr val="tx2"/>
            </a:solidFill>
          </a:endParaRPr>
        </a:p>
      </dsp:txBody>
      <dsp:txXfrm>
        <a:off x="3413760" y="137351"/>
        <a:ext cx="4712702" cy="815877"/>
      </dsp:txXfrm>
    </dsp:sp>
    <dsp:sp modelId="{A2178185-2CB0-43AB-82E8-8794F7A6DA50}">
      <dsp:nvSpPr>
        <dsp:cNvPr id="0" name=""/>
        <dsp:cNvSpPr/>
      </dsp:nvSpPr>
      <dsp:spPr>
        <a:xfrm>
          <a:off x="0" y="1371"/>
          <a:ext cx="3413760" cy="1087836"/>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Apply! </a:t>
          </a:r>
        </a:p>
      </dsp:txBody>
      <dsp:txXfrm>
        <a:off x="53104" y="54475"/>
        <a:ext cx="3307552" cy="981628"/>
      </dsp:txXfrm>
    </dsp:sp>
    <dsp:sp modelId="{E8E47155-BD27-4308-9BE0-C801DD83384C}">
      <dsp:nvSpPr>
        <dsp:cNvPr id="0" name=""/>
        <dsp:cNvSpPr/>
      </dsp:nvSpPr>
      <dsp:spPr>
        <a:xfrm>
          <a:off x="3413760" y="1197991"/>
          <a:ext cx="5120640" cy="1087836"/>
        </a:xfrm>
        <a:prstGeom prst="rightArrow">
          <a:avLst>
            <a:gd name="adj1" fmla="val 75000"/>
            <a:gd name="adj2" fmla="val 50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a:solidFill>
                <a:schemeClr val="tx2"/>
              </a:solidFill>
            </a:rPr>
            <a:t>March 28, 2025</a:t>
          </a:r>
          <a:r>
            <a:rPr lang="en-US" sz="2500" kern="1200">
              <a:solidFill>
                <a:schemeClr val="tx2"/>
              </a:solidFill>
              <a:latin typeface="Gill Sans MT"/>
            </a:rPr>
            <a:t> </a:t>
          </a:r>
        </a:p>
        <a:p>
          <a:pPr marL="228600" lvl="1" indent="-228600" algn="l" defTabSz="1111250">
            <a:lnSpc>
              <a:spcPct val="90000"/>
            </a:lnSpc>
            <a:spcBef>
              <a:spcPct val="0"/>
            </a:spcBef>
            <a:spcAft>
              <a:spcPct val="15000"/>
            </a:spcAft>
            <a:buChar char="•"/>
          </a:pPr>
          <a:r>
            <a:rPr lang="en-US" sz="2500" kern="1200">
              <a:solidFill>
                <a:schemeClr val="tx2"/>
              </a:solidFill>
              <a:latin typeface="Gill Sans MT"/>
            </a:rPr>
            <a:t>Apply any time before!</a:t>
          </a:r>
          <a:endParaRPr lang="en-US" kern="1200"/>
        </a:p>
      </dsp:txBody>
      <dsp:txXfrm>
        <a:off x="3413760" y="1333971"/>
        <a:ext cx="4712702" cy="815877"/>
      </dsp:txXfrm>
    </dsp:sp>
    <dsp:sp modelId="{9669FCD6-FA14-4FCF-9D96-BC6CF21C9553}">
      <dsp:nvSpPr>
        <dsp:cNvPr id="0" name=""/>
        <dsp:cNvSpPr/>
      </dsp:nvSpPr>
      <dsp:spPr>
        <a:xfrm>
          <a:off x="0" y="1197991"/>
          <a:ext cx="3413760" cy="1087836"/>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Application Closes</a:t>
          </a:r>
        </a:p>
      </dsp:txBody>
      <dsp:txXfrm>
        <a:off x="53104" y="1251095"/>
        <a:ext cx="3307552" cy="981628"/>
      </dsp:txXfrm>
    </dsp:sp>
    <dsp:sp modelId="{9E8C0418-3FCB-4F65-8BD5-A169EE6E8EE1}">
      <dsp:nvSpPr>
        <dsp:cNvPr id="0" name=""/>
        <dsp:cNvSpPr/>
      </dsp:nvSpPr>
      <dsp:spPr>
        <a:xfrm>
          <a:off x="3413760" y="2394611"/>
          <a:ext cx="5120640" cy="1087836"/>
        </a:xfrm>
        <a:prstGeom prst="rightArrow">
          <a:avLst>
            <a:gd name="adj1" fmla="val 75000"/>
            <a:gd name="adj2" fmla="val 50000"/>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solidFill>
                <a:schemeClr val="tx2"/>
              </a:solidFill>
            </a:rPr>
            <a:t>April 24, 2025 in </a:t>
          </a:r>
          <a:r>
            <a:rPr lang="en-US" sz="2500" kern="1200" err="1">
              <a:solidFill>
                <a:schemeClr val="tx2"/>
              </a:solidFill>
            </a:rPr>
            <a:t>MySchools</a:t>
          </a:r>
          <a:endParaRPr lang="en-US" sz="2500" kern="1200">
            <a:solidFill>
              <a:schemeClr val="tx2"/>
            </a:solidFill>
          </a:endParaRPr>
        </a:p>
      </dsp:txBody>
      <dsp:txXfrm>
        <a:off x="3413760" y="2530591"/>
        <a:ext cx="4712702" cy="815877"/>
      </dsp:txXfrm>
    </dsp:sp>
    <dsp:sp modelId="{924C6364-5609-4DA6-8C8A-764725EC0750}">
      <dsp:nvSpPr>
        <dsp:cNvPr id="0" name=""/>
        <dsp:cNvSpPr/>
      </dsp:nvSpPr>
      <dsp:spPr>
        <a:xfrm>
          <a:off x="0" y="2394611"/>
          <a:ext cx="3413760" cy="1087836"/>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Results and Waitlist</a:t>
          </a:r>
        </a:p>
      </dsp:txBody>
      <dsp:txXfrm>
        <a:off x="53104" y="2447715"/>
        <a:ext cx="3307552" cy="981628"/>
      </dsp:txXfrm>
    </dsp:sp>
    <dsp:sp modelId="{83197338-C6DB-4023-A430-1AFBAFB3CC67}">
      <dsp:nvSpPr>
        <dsp:cNvPr id="0" name=""/>
        <dsp:cNvSpPr/>
      </dsp:nvSpPr>
      <dsp:spPr>
        <a:xfrm>
          <a:off x="3413760" y="3591231"/>
          <a:ext cx="5120640" cy="1087836"/>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US" sz="2500" kern="1200">
              <a:solidFill>
                <a:srgbClr val="FF0000"/>
              </a:solidFill>
            </a:rPr>
            <a:t>May 8, 2025</a:t>
          </a:r>
          <a:r>
            <a:rPr lang="en-US" sz="2500" kern="1200">
              <a:solidFill>
                <a:srgbClr val="FF0000"/>
              </a:solidFill>
              <a:latin typeface="Gill Sans MT"/>
            </a:rPr>
            <a:t> NEW! Must accept or will lose seat</a:t>
          </a:r>
          <a:endParaRPr lang="en-US" sz="2500" kern="1200">
            <a:solidFill>
              <a:srgbClr val="FF0000"/>
            </a:solidFill>
          </a:endParaRPr>
        </a:p>
      </dsp:txBody>
      <dsp:txXfrm>
        <a:off x="3413760" y="3727211"/>
        <a:ext cx="4712702" cy="815877"/>
      </dsp:txXfrm>
    </dsp:sp>
    <dsp:sp modelId="{48270100-C403-4091-8D89-405E1515A33D}">
      <dsp:nvSpPr>
        <dsp:cNvPr id="0" name=""/>
        <dsp:cNvSpPr/>
      </dsp:nvSpPr>
      <dsp:spPr>
        <a:xfrm>
          <a:off x="0" y="3591231"/>
          <a:ext cx="3413760" cy="1087836"/>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DEADLINE to accept offer</a:t>
          </a:r>
        </a:p>
      </dsp:txBody>
      <dsp:txXfrm>
        <a:off x="53104" y="3644335"/>
        <a:ext cx="3307552" cy="981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81FF0-1586-4279-984F-C98BA7678A5B}">
      <dsp:nvSpPr>
        <dsp:cNvPr id="0" name=""/>
        <dsp:cNvSpPr/>
      </dsp:nvSpPr>
      <dsp:spPr>
        <a:xfrm>
          <a:off x="0" y="145929"/>
          <a:ext cx="8534400" cy="888122"/>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solidFill>
                <a:schemeClr val="tx2"/>
              </a:solidFill>
              <a:effectLst/>
              <a:latin typeface="Gill Sans MT"/>
            </a:rPr>
            <a:t>Academics (ELA, math, STEM) licensed teachers provide in the morning, with social-emotional learning.</a:t>
          </a:r>
          <a:endParaRPr lang="en-US" sz="2000" kern="1200">
            <a:solidFill>
              <a:schemeClr val="tx2"/>
            </a:solidFill>
            <a:latin typeface="Gill Sans MT"/>
          </a:endParaRPr>
        </a:p>
      </dsp:txBody>
      <dsp:txXfrm>
        <a:off x="43355" y="189284"/>
        <a:ext cx="8447690" cy="801412"/>
      </dsp:txXfrm>
    </dsp:sp>
    <dsp:sp modelId="{4ACA6FFF-8862-4A3E-88BD-B3DC0A76F7A1}">
      <dsp:nvSpPr>
        <dsp:cNvPr id="0" name=""/>
        <dsp:cNvSpPr/>
      </dsp:nvSpPr>
      <dsp:spPr>
        <a:xfrm>
          <a:off x="0" y="1091652"/>
          <a:ext cx="8534400" cy="1281797"/>
        </a:xfrm>
        <a:prstGeom prst="roundRect">
          <a:avLst/>
        </a:prstGeom>
        <a:solidFill>
          <a:schemeClr val="accent5">
            <a:hueOff val="3420686"/>
            <a:satOff val="-8997"/>
            <a:lumOff val="79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latin typeface="Gill Sans MT"/>
            </a:rPr>
            <a:t>Students in 12-month programs (D-75/ESY/ASD): IEP mandated specialized instruction and related services, social emotional learning.</a:t>
          </a:r>
        </a:p>
      </dsp:txBody>
      <dsp:txXfrm>
        <a:off x="62572" y="1154224"/>
        <a:ext cx="8409256" cy="1156653"/>
      </dsp:txXfrm>
    </dsp:sp>
    <dsp:sp modelId="{8D02E33C-CBEA-48AB-B644-8B35D40C2C40}">
      <dsp:nvSpPr>
        <dsp:cNvPr id="0" name=""/>
        <dsp:cNvSpPr/>
      </dsp:nvSpPr>
      <dsp:spPr>
        <a:xfrm>
          <a:off x="0" y="2431050"/>
          <a:ext cx="8534400" cy="902029"/>
        </a:xfrm>
        <a:prstGeom prst="roundRect">
          <a:avLst/>
        </a:prstGeom>
        <a:solidFill>
          <a:schemeClr val="accent5">
            <a:hueOff val="6841372"/>
            <a:satOff val="-17993"/>
            <a:lumOff val="158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2"/>
              </a:solidFill>
              <a:latin typeface="Gill Sans MT"/>
            </a:rPr>
            <a:t>CBO staff will support teachers during academic instruction in K-5</a:t>
          </a:r>
        </a:p>
      </dsp:txBody>
      <dsp:txXfrm>
        <a:off x="44033" y="2475083"/>
        <a:ext cx="8446334" cy="813963"/>
      </dsp:txXfrm>
    </dsp:sp>
    <dsp:sp modelId="{6D0A1EC6-F150-4075-BD74-2B36895CE3E6}">
      <dsp:nvSpPr>
        <dsp:cNvPr id="0" name=""/>
        <dsp:cNvSpPr/>
      </dsp:nvSpPr>
      <dsp:spPr>
        <a:xfrm>
          <a:off x="0" y="3390680"/>
          <a:ext cx="8534400" cy="1107427"/>
        </a:xfrm>
        <a:prstGeom prst="roundRec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latin typeface="Gill Sans MT"/>
            </a:rPr>
            <a:t>PID and those mandated for summer school will automatically be enrolled in the morning program, but must apply to do the enrichment portion of the day</a:t>
          </a:r>
        </a:p>
      </dsp:txBody>
      <dsp:txXfrm>
        <a:off x="54060" y="3444740"/>
        <a:ext cx="8426280" cy="999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2215C-5A2D-416F-AD7A-B60A9C68D198}">
      <dsp:nvSpPr>
        <dsp:cNvPr id="0" name=""/>
        <dsp:cNvSpPr/>
      </dsp:nvSpPr>
      <dsp:spPr>
        <a:xfrm>
          <a:off x="0" y="121"/>
          <a:ext cx="8504238" cy="923294"/>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2"/>
              </a:solidFill>
            </a:rPr>
            <a:t>Extended</a:t>
          </a:r>
          <a:r>
            <a:rPr lang="en-US" sz="2100" kern="1200" baseline="0">
              <a:solidFill>
                <a:schemeClr val="tx2"/>
              </a:solidFill>
            </a:rPr>
            <a:t> day services provided by CBO staff</a:t>
          </a:r>
          <a:endParaRPr lang="en-US" sz="2100" kern="1200">
            <a:solidFill>
              <a:schemeClr val="tx2"/>
            </a:solidFill>
          </a:endParaRPr>
        </a:p>
      </dsp:txBody>
      <dsp:txXfrm>
        <a:off x="45071" y="45192"/>
        <a:ext cx="8414096" cy="833152"/>
      </dsp:txXfrm>
    </dsp:sp>
    <dsp:sp modelId="{A8547C8A-1F91-4C7D-9E0B-4E58AF5C6415}">
      <dsp:nvSpPr>
        <dsp:cNvPr id="0" name=""/>
        <dsp:cNvSpPr/>
      </dsp:nvSpPr>
      <dsp:spPr>
        <a:xfrm>
          <a:off x="0" y="983895"/>
          <a:ext cx="8504238" cy="923294"/>
        </a:xfrm>
        <a:prstGeom prst="roundRect">
          <a:avLst/>
        </a:prstGeom>
        <a:solidFill>
          <a:schemeClr val="accent3">
            <a:hueOff val="2040127"/>
            <a:satOff val="-12768"/>
            <a:lumOff val="-29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2"/>
              </a:solidFill>
            </a:rPr>
            <a:t>Must enroll </a:t>
          </a:r>
          <a:r>
            <a:rPr lang="en-US" sz="2100" b="1" i="1" kern="1200">
              <a:solidFill>
                <a:schemeClr val="tx2"/>
              </a:solidFill>
            </a:rPr>
            <a:t>before</a:t>
          </a:r>
          <a:r>
            <a:rPr lang="en-US" sz="2100" kern="1200">
              <a:solidFill>
                <a:schemeClr val="tx2"/>
              </a:solidFill>
            </a:rPr>
            <a:t> the start of summer</a:t>
          </a:r>
        </a:p>
      </dsp:txBody>
      <dsp:txXfrm>
        <a:off x="45071" y="1028966"/>
        <a:ext cx="8414096" cy="833152"/>
      </dsp:txXfrm>
    </dsp:sp>
    <dsp:sp modelId="{9864852D-F7AB-415F-8381-472AEBFA5BD8}">
      <dsp:nvSpPr>
        <dsp:cNvPr id="0" name=""/>
        <dsp:cNvSpPr/>
      </dsp:nvSpPr>
      <dsp:spPr>
        <a:xfrm>
          <a:off x="0" y="1967670"/>
          <a:ext cx="8504238" cy="923294"/>
        </a:xfrm>
        <a:prstGeom prst="roundRect">
          <a:avLst/>
        </a:prstGeom>
        <a:solidFill>
          <a:schemeClr val="accent3">
            <a:hueOff val="4080254"/>
            <a:satOff val="-25536"/>
            <a:lumOff val="-58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2"/>
              </a:solidFill>
            </a:rPr>
            <a:t>Optional for students with 12-month IEPs/ students who are mandated for summer school</a:t>
          </a:r>
        </a:p>
      </dsp:txBody>
      <dsp:txXfrm>
        <a:off x="45071" y="2012741"/>
        <a:ext cx="8414096" cy="833152"/>
      </dsp:txXfrm>
    </dsp:sp>
    <dsp:sp modelId="{896AEA9A-CB3D-470F-9215-EDA044334133}">
      <dsp:nvSpPr>
        <dsp:cNvPr id="0" name=""/>
        <dsp:cNvSpPr/>
      </dsp:nvSpPr>
      <dsp:spPr>
        <a:xfrm>
          <a:off x="0" y="2951444"/>
          <a:ext cx="8504238" cy="923294"/>
        </a:xfrm>
        <a:prstGeom prst="roundRect">
          <a:avLst/>
        </a:prstGeom>
        <a:solidFill>
          <a:schemeClr val="accent3">
            <a:hueOff val="6120380"/>
            <a:satOff val="-38304"/>
            <a:lumOff val="-88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2"/>
              </a:solidFill>
            </a:rPr>
            <a:t>Includes sports, games, arts, dance, SEL, and field trips </a:t>
          </a:r>
        </a:p>
      </dsp:txBody>
      <dsp:txXfrm>
        <a:off x="45071" y="2996515"/>
        <a:ext cx="8414096" cy="833152"/>
      </dsp:txXfrm>
    </dsp:sp>
    <dsp:sp modelId="{94C2A7B0-AF9B-4CDA-B968-CE4B8D653AE3}">
      <dsp:nvSpPr>
        <dsp:cNvPr id="0" name=""/>
        <dsp:cNvSpPr/>
      </dsp:nvSpPr>
      <dsp:spPr>
        <a:xfrm>
          <a:off x="0" y="3935219"/>
          <a:ext cx="8504238" cy="923294"/>
        </a:xfrm>
        <a:prstGeom prst="roundRect">
          <a:avLst/>
        </a:prstGeom>
        <a:solidFill>
          <a:schemeClr val="accent3">
            <a:hueOff val="8160507"/>
            <a:satOff val="-51072"/>
            <a:lumOff val="-11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2"/>
              </a:solidFill>
            </a:rPr>
            <a:t>All-day enrichment on Fridays</a:t>
          </a:r>
        </a:p>
        <a:p>
          <a:pPr marL="0" lvl="0" indent="0" algn="l" defTabSz="933450" rtl="0">
            <a:lnSpc>
              <a:spcPct val="90000"/>
            </a:lnSpc>
            <a:spcBef>
              <a:spcPct val="0"/>
            </a:spcBef>
            <a:spcAft>
              <a:spcPct val="35000"/>
            </a:spcAft>
            <a:buNone/>
          </a:pPr>
          <a:r>
            <a:rPr lang="en-US" sz="2100" kern="1200">
              <a:solidFill>
                <a:schemeClr val="tx2"/>
              </a:solidFill>
            </a:rPr>
            <a:t>	Middle School</a:t>
          </a:r>
          <a:r>
            <a:rPr lang="en-US" sz="2100" kern="1200">
              <a:solidFill>
                <a:schemeClr val="tx2"/>
              </a:solidFill>
              <a:latin typeface="Gill Sans MT"/>
            </a:rPr>
            <a:t> ESY/D75:</a:t>
          </a:r>
          <a:r>
            <a:rPr lang="en-US" sz="2100" kern="1200">
              <a:solidFill>
                <a:schemeClr val="tx2"/>
              </a:solidFill>
            </a:rPr>
            <a:t> No CBO-led programming Fridays </a:t>
          </a:r>
        </a:p>
      </dsp:txBody>
      <dsp:txXfrm>
        <a:off x="45071" y="3980290"/>
        <a:ext cx="8414096" cy="833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751CA-6516-4157-97E4-A8B3FDBDDECC}">
      <dsp:nvSpPr>
        <dsp:cNvPr id="0" name=""/>
        <dsp:cNvSpPr/>
      </dsp:nvSpPr>
      <dsp:spPr>
        <a:xfrm>
          <a:off x="0" y="2839"/>
          <a:ext cx="8545887" cy="852797"/>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u="none" strike="noStrike" kern="1200" baseline="0">
              <a:latin typeface="Gill Sans MT"/>
            </a:rPr>
            <a:t>Families must apply between March 4</a:t>
          </a:r>
          <a:r>
            <a:rPr lang="en-US" sz="2800" b="1" i="0" u="none" strike="noStrike" kern="1200" baseline="0">
              <a:latin typeface="Gill Sans MT"/>
            </a:rPr>
            <a:t> and March 28</a:t>
          </a:r>
          <a:endParaRPr lang="en-US" sz="2800" kern="1200">
            <a:latin typeface="Gill Sans MT"/>
          </a:endParaRPr>
        </a:p>
      </dsp:txBody>
      <dsp:txXfrm>
        <a:off x="41630" y="44469"/>
        <a:ext cx="8462627" cy="769537"/>
      </dsp:txXfrm>
    </dsp:sp>
    <dsp:sp modelId="{56347E79-7145-4189-9EE2-45B40974AEBA}">
      <dsp:nvSpPr>
        <dsp:cNvPr id="0" name=""/>
        <dsp:cNvSpPr/>
      </dsp:nvSpPr>
      <dsp:spPr>
        <a:xfrm>
          <a:off x="0" y="867171"/>
          <a:ext cx="8545887" cy="852797"/>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i="0" u="none" strike="noStrike" kern="1200" baseline="0">
              <a:latin typeface="Gill Sans MT"/>
            </a:rPr>
            <a:t>Results and Waitlist in My Schools on April 24</a:t>
          </a:r>
          <a:endParaRPr lang="en-US" sz="2800" kern="1200">
            <a:latin typeface="Gill Sans MT"/>
          </a:endParaRPr>
        </a:p>
      </dsp:txBody>
      <dsp:txXfrm>
        <a:off x="41630" y="908801"/>
        <a:ext cx="8462627" cy="769537"/>
      </dsp:txXfrm>
    </dsp:sp>
    <dsp:sp modelId="{EB642675-6A8F-438A-AA41-7AA9C0B95FBF}">
      <dsp:nvSpPr>
        <dsp:cNvPr id="0" name=""/>
        <dsp:cNvSpPr/>
      </dsp:nvSpPr>
      <dsp:spPr>
        <a:xfrm>
          <a:off x="0" y="1731503"/>
          <a:ext cx="8545887" cy="852797"/>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Gill Sans MT"/>
            </a:rPr>
            <a:t>MUST ACCEPT OFFER BY May 8-or lose seat                                  .          Waiting Lists!</a:t>
          </a:r>
        </a:p>
      </dsp:txBody>
      <dsp:txXfrm>
        <a:off x="41630" y="1773133"/>
        <a:ext cx="8462627" cy="769537"/>
      </dsp:txXfrm>
    </dsp:sp>
    <dsp:sp modelId="{B54D2CDF-8B56-4CDF-AB0F-44534708FE3A}">
      <dsp:nvSpPr>
        <dsp:cNvPr id="0" name=""/>
        <dsp:cNvSpPr/>
      </dsp:nvSpPr>
      <dsp:spPr>
        <a:xfrm>
          <a:off x="0" y="2595835"/>
          <a:ext cx="8545887" cy="852797"/>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i="0" u="none" strike="noStrike" kern="1200" baseline="0">
              <a:latin typeface="Gill Sans MT"/>
            </a:rPr>
            <a:t>Placement by Priority group, including:</a:t>
          </a:r>
        </a:p>
      </dsp:txBody>
      <dsp:txXfrm>
        <a:off x="41630" y="2637465"/>
        <a:ext cx="8462627" cy="769537"/>
      </dsp:txXfrm>
    </dsp:sp>
    <dsp:sp modelId="{DE1B7EA2-FEDD-4D09-9E2D-DF62DC864E1D}">
      <dsp:nvSpPr>
        <dsp:cNvPr id="0" name=""/>
        <dsp:cNvSpPr/>
      </dsp:nvSpPr>
      <dsp:spPr>
        <a:xfrm>
          <a:off x="0" y="3448633"/>
          <a:ext cx="8545887" cy="126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i="0" u="none" strike="noStrike" kern="1200" baseline="0">
              <a:solidFill>
                <a:schemeClr val="tx2"/>
              </a:solidFill>
              <a:latin typeface="Gill Sans MT"/>
            </a:rPr>
            <a:t>Students mandated for summer school</a:t>
          </a:r>
        </a:p>
        <a:p>
          <a:pPr marL="228600" lvl="1" indent="-228600" algn="l" defTabSz="1066800">
            <a:lnSpc>
              <a:spcPct val="90000"/>
            </a:lnSpc>
            <a:spcBef>
              <a:spcPct val="0"/>
            </a:spcBef>
            <a:spcAft>
              <a:spcPct val="20000"/>
            </a:spcAft>
            <a:buChar char="•"/>
          </a:pPr>
          <a:r>
            <a:rPr lang="en-US" sz="2400" b="0" i="0" u="none" strike="noStrike" kern="1200" baseline="0">
              <a:solidFill>
                <a:schemeClr val="tx2"/>
              </a:solidFill>
              <a:latin typeface="Gill Sans MT"/>
            </a:rPr>
            <a:t>Students in Temporary Housing and Students in Foster Care</a:t>
          </a:r>
        </a:p>
        <a:p>
          <a:pPr marL="228600" lvl="1" indent="-228600" algn="l" defTabSz="1066800">
            <a:lnSpc>
              <a:spcPct val="90000"/>
            </a:lnSpc>
            <a:spcBef>
              <a:spcPct val="0"/>
            </a:spcBef>
            <a:spcAft>
              <a:spcPct val="20000"/>
            </a:spcAft>
            <a:buChar char="•"/>
          </a:pPr>
          <a:r>
            <a:rPr lang="en-US" sz="2400" b="0" i="0" u="none" strike="noStrike" kern="1200" baseline="0">
              <a:solidFill>
                <a:schemeClr val="tx2"/>
              </a:solidFill>
              <a:latin typeface="Gill Sans MT"/>
            </a:rPr>
            <a:t>Students </a:t>
          </a:r>
          <a:r>
            <a:rPr lang="en-US" sz="2400" kern="1200">
              <a:solidFill>
                <a:schemeClr val="tx2"/>
              </a:solidFill>
              <a:latin typeface="Gill Sans MT"/>
            </a:rPr>
            <a:t>with 12-month IEPs</a:t>
          </a:r>
        </a:p>
        <a:p>
          <a:pPr marL="228600" lvl="1" indent="-228600" algn="l" defTabSz="1066800">
            <a:lnSpc>
              <a:spcPct val="90000"/>
            </a:lnSpc>
            <a:spcBef>
              <a:spcPct val="0"/>
            </a:spcBef>
            <a:spcAft>
              <a:spcPct val="20000"/>
            </a:spcAft>
            <a:buChar char="•"/>
          </a:pPr>
          <a:r>
            <a:rPr lang="en-US" sz="2400" b="0" i="0" u="none" strike="noStrike" kern="1200" baseline="0">
              <a:solidFill>
                <a:schemeClr val="tx2"/>
              </a:solidFill>
              <a:latin typeface="Gill Sans MT"/>
            </a:rPr>
            <a:t>Students who are enrolled in the CBO’s afterschool programs </a:t>
          </a:r>
        </a:p>
      </dsp:txBody>
      <dsp:txXfrm>
        <a:off x="0" y="3448633"/>
        <a:ext cx="8545887" cy="12600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6F74-37B2-40BE-B480-8037DA63D76F}">
      <dsp:nvSpPr>
        <dsp:cNvPr id="0" name=""/>
        <dsp:cNvSpPr/>
      </dsp:nvSpPr>
      <dsp:spPr>
        <a:xfrm>
          <a:off x="0" y="265767"/>
          <a:ext cx="8503920" cy="1303908"/>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I got a seat</a:t>
          </a:r>
          <a:r>
            <a:rPr lang="en-US" sz="3200" kern="1200" dirty="0">
              <a:latin typeface="Gill Sans MT"/>
            </a:rPr>
            <a:t>! </a:t>
          </a:r>
          <a:r>
            <a:rPr lang="en-US" sz="3200" kern="1200" dirty="0"/>
            <a:t> </a:t>
          </a:r>
          <a:r>
            <a:rPr lang="en-US" sz="3200" kern="1200" dirty="0">
              <a:latin typeface="Gill Sans MT"/>
            </a:rPr>
            <a:t>What's next</a:t>
          </a:r>
          <a:r>
            <a:rPr lang="en-US" sz="3200" kern="1200" dirty="0"/>
            <a:t>?</a:t>
          </a:r>
        </a:p>
      </dsp:txBody>
      <dsp:txXfrm>
        <a:off x="0" y="265767"/>
        <a:ext cx="8503920" cy="1303908"/>
      </dsp:txXfrm>
    </dsp:sp>
    <dsp:sp modelId="{DEB41B1F-EDA7-4158-A12D-491C819CC717}">
      <dsp:nvSpPr>
        <dsp:cNvPr id="0" name=""/>
        <dsp:cNvSpPr/>
      </dsp:nvSpPr>
      <dsp:spPr>
        <a:xfrm>
          <a:off x="0" y="1381659"/>
          <a:ext cx="2125980" cy="2955909"/>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YOU MUST ACCEPT </a:t>
          </a:r>
          <a:r>
            <a:rPr lang="en-US" sz="2400" kern="1200" dirty="0"/>
            <a:t>by May 8, 2025 or lose the spot</a:t>
          </a:r>
        </a:p>
      </dsp:txBody>
      <dsp:txXfrm>
        <a:off x="0" y="1381659"/>
        <a:ext cx="2125980" cy="2955909"/>
      </dsp:txXfrm>
    </dsp:sp>
    <dsp:sp modelId="{1F9628EB-92FD-43A7-A8F1-6C4A8D472926}">
      <dsp:nvSpPr>
        <dsp:cNvPr id="0" name=""/>
        <dsp:cNvSpPr/>
      </dsp:nvSpPr>
      <dsp:spPr>
        <a:xfrm>
          <a:off x="2125980" y="1381659"/>
          <a:ext cx="2125980" cy="2955909"/>
        </a:xfrm>
        <a:prstGeom prst="rect">
          <a:avLst/>
        </a:prstGeom>
        <a:solidFill>
          <a:schemeClr val="accent5">
            <a:hueOff val="3420686"/>
            <a:satOff val="-8997"/>
            <a:lumOff val="79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a:rPr>
            <a:t>Complete</a:t>
          </a:r>
          <a:r>
            <a:rPr lang="en-US" sz="2400" kern="1200" dirty="0"/>
            <a:t> </a:t>
          </a:r>
          <a:r>
            <a:rPr lang="en-US" sz="2400" kern="1200" dirty="0">
              <a:latin typeface="Gill Sans MT"/>
            </a:rPr>
            <a:t>CBO forms </a:t>
          </a:r>
          <a:r>
            <a:rPr lang="en-US" sz="2400" kern="1200" dirty="0"/>
            <a:t>(i.e., current physical, emergency contacts) before Summer Rising begins.</a:t>
          </a:r>
        </a:p>
      </dsp:txBody>
      <dsp:txXfrm>
        <a:off x="2125980" y="1381659"/>
        <a:ext cx="2125980" cy="2955909"/>
      </dsp:txXfrm>
    </dsp:sp>
    <dsp:sp modelId="{5B842E36-151F-422F-8E50-E0FB90A2918C}">
      <dsp:nvSpPr>
        <dsp:cNvPr id="0" name=""/>
        <dsp:cNvSpPr/>
      </dsp:nvSpPr>
      <dsp:spPr>
        <a:xfrm>
          <a:off x="4251960" y="1381659"/>
          <a:ext cx="2125980" cy="2955909"/>
        </a:xfrm>
        <a:prstGeom prst="rect">
          <a:avLst/>
        </a:prstGeom>
        <a:solidFill>
          <a:schemeClr val="accent5">
            <a:hueOff val="6841372"/>
            <a:satOff val="-17993"/>
            <a:lumOff val="158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If a student is mandated for summer school, they will </a:t>
          </a:r>
          <a:r>
            <a:rPr lang="en-US" sz="2100" kern="1200" dirty="0">
              <a:latin typeface="Gill Sans MT"/>
            </a:rPr>
            <a:t>attend</a:t>
          </a:r>
          <a:r>
            <a:rPr lang="en-US" sz="2100" kern="1200" dirty="0"/>
            <a:t> Summer Rising at their school or affiliated site</a:t>
          </a:r>
          <a:r>
            <a:rPr lang="en-US" sz="2100" kern="1200" dirty="0">
              <a:latin typeface="Gill Sans MT"/>
            </a:rPr>
            <a:t>, unless told otherwise.</a:t>
          </a:r>
          <a:endParaRPr lang="en-US" sz="2100" kern="1200" dirty="0"/>
        </a:p>
      </dsp:txBody>
      <dsp:txXfrm>
        <a:off x="4251960" y="1381659"/>
        <a:ext cx="2125980" cy="2955909"/>
      </dsp:txXfrm>
    </dsp:sp>
    <dsp:sp modelId="{085C222C-C590-4DFD-9301-C3AD989CA670}">
      <dsp:nvSpPr>
        <dsp:cNvPr id="0" name=""/>
        <dsp:cNvSpPr/>
      </dsp:nvSpPr>
      <dsp:spPr>
        <a:xfrm>
          <a:off x="6377940" y="1381659"/>
          <a:ext cx="2125980" cy="2955909"/>
        </a:xfrm>
        <a:prstGeom prst="rec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Gill Sans MT"/>
            </a:rPr>
            <a:t>Automatic Waitlist for higher ranked programs than the one offered; can + more waitlists in MySchools after application closes.</a:t>
          </a:r>
          <a:endParaRPr lang="en-US" sz="2100" kern="1200" dirty="0"/>
        </a:p>
      </dsp:txBody>
      <dsp:txXfrm>
        <a:off x="6377940" y="1381659"/>
        <a:ext cx="2125980" cy="2955909"/>
      </dsp:txXfrm>
    </dsp:sp>
    <dsp:sp modelId="{3464A54E-409D-4D63-875A-A22498ADB701}">
      <dsp:nvSpPr>
        <dsp:cNvPr id="0" name=""/>
        <dsp:cNvSpPr/>
      </dsp:nvSpPr>
      <dsp:spPr>
        <a:xfrm>
          <a:off x="0" y="4337568"/>
          <a:ext cx="8503920" cy="328434"/>
        </a:xfrm>
        <a:prstGeom prst="rect">
          <a:avLst/>
        </a:prstGeom>
        <a:solidFill>
          <a:schemeClr val="accent2"/>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70"/>
          </a:xfrm>
          <a:prstGeom prst="rect">
            <a:avLst/>
          </a:prstGeom>
        </p:spPr>
        <p:txBody>
          <a:bodyPr vert="horz" lIns="93147" tIns="46573" rIns="93147" bIns="46573"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22070"/>
          </a:xfrm>
          <a:prstGeom prst="rect">
            <a:avLst/>
          </a:prstGeom>
        </p:spPr>
        <p:txBody>
          <a:bodyPr vert="horz" lIns="93147" tIns="46573" rIns="93147" bIns="46573" rtlCol="0"/>
          <a:lstStyle>
            <a:lvl1pPr algn="r">
              <a:defRPr sz="1200"/>
            </a:lvl1pPr>
          </a:lstStyle>
          <a:p>
            <a:r>
              <a:rPr lang="en-US"/>
              <a:t>9/3/2019</a:t>
            </a:r>
          </a:p>
        </p:txBody>
      </p:sp>
      <p:sp>
        <p:nvSpPr>
          <p:cNvPr id="4" name="Footer Placeholder 3"/>
          <p:cNvSpPr>
            <a:spLocks noGrp="1"/>
          </p:cNvSpPr>
          <p:nvPr>
            <p:ph type="ftr" sz="quarter" idx="2"/>
          </p:nvPr>
        </p:nvSpPr>
        <p:spPr>
          <a:xfrm>
            <a:off x="0" y="7990096"/>
            <a:ext cx="3066733" cy="422069"/>
          </a:xfrm>
          <a:prstGeom prst="rect">
            <a:avLst/>
          </a:prstGeom>
        </p:spPr>
        <p:txBody>
          <a:bodyPr vert="horz" lIns="93147" tIns="46573" rIns="93147" bIns="46573"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7990096"/>
            <a:ext cx="3066733" cy="422069"/>
          </a:xfrm>
          <a:prstGeom prst="rect">
            <a:avLst/>
          </a:prstGeom>
        </p:spPr>
        <p:txBody>
          <a:bodyPr vert="horz" lIns="93147" tIns="46573" rIns="93147" bIns="46573" rtlCol="0" anchor="b"/>
          <a:lstStyle>
            <a:lvl1pPr algn="r">
              <a:defRPr sz="1200"/>
            </a:lvl1pPr>
          </a:lstStyle>
          <a:p>
            <a:fld id="{730CE84C-5747-4154-B59C-53A33315DB56}" type="slidenum">
              <a:rPr lang="en-US" smtClean="0"/>
              <a:t>‹#›</a:t>
            </a:fld>
            <a:endParaRPr lang="en-US"/>
          </a:p>
        </p:txBody>
      </p:sp>
    </p:spTree>
    <p:extLst>
      <p:ext uri="{BB962C8B-B14F-4D97-AF65-F5344CB8AC3E}">
        <p14:creationId xmlns:p14="http://schemas.microsoft.com/office/powerpoint/2010/main" val="42494011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0608"/>
          </a:xfrm>
          <a:prstGeom prst="rect">
            <a:avLst/>
          </a:prstGeom>
        </p:spPr>
        <p:txBody>
          <a:bodyPr vert="horz" lIns="93147" tIns="46573" rIns="93147" bIns="46573" rtlCol="0"/>
          <a:lstStyle>
            <a:lvl1pPr algn="l">
              <a:defRPr sz="1200"/>
            </a:lvl1pPr>
          </a:lstStyle>
          <a:p>
            <a:endParaRPr lang="en-US"/>
          </a:p>
        </p:txBody>
      </p:sp>
      <p:sp>
        <p:nvSpPr>
          <p:cNvPr id="3" name="Date Placeholder 2"/>
          <p:cNvSpPr>
            <a:spLocks noGrp="1"/>
          </p:cNvSpPr>
          <p:nvPr>
            <p:ph type="dt" idx="1"/>
          </p:nvPr>
        </p:nvSpPr>
        <p:spPr>
          <a:xfrm>
            <a:off x="4008706" y="0"/>
            <a:ext cx="3066733" cy="420608"/>
          </a:xfrm>
          <a:prstGeom prst="rect">
            <a:avLst/>
          </a:prstGeom>
        </p:spPr>
        <p:txBody>
          <a:bodyPr vert="horz" lIns="93147" tIns="46573" rIns="93147" bIns="46573" rtlCol="0"/>
          <a:lstStyle>
            <a:lvl1pPr algn="r">
              <a:defRPr sz="1200"/>
            </a:lvl1pPr>
          </a:lstStyle>
          <a:p>
            <a:r>
              <a:rPr lang="en-US"/>
              <a:t>9/3/2019</a:t>
            </a:r>
          </a:p>
        </p:txBody>
      </p:sp>
      <p:sp>
        <p:nvSpPr>
          <p:cNvPr id="4" name="Slide Image Placeholder 3"/>
          <p:cNvSpPr>
            <a:spLocks noGrp="1" noRot="1" noChangeAspect="1"/>
          </p:cNvSpPr>
          <p:nvPr>
            <p:ph type="sldImg" idx="2"/>
          </p:nvPr>
        </p:nvSpPr>
        <p:spPr>
          <a:xfrm>
            <a:off x="1435100" y="630238"/>
            <a:ext cx="4206875" cy="3154362"/>
          </a:xfrm>
          <a:prstGeom prst="rect">
            <a:avLst/>
          </a:prstGeom>
          <a:noFill/>
          <a:ln w="12700">
            <a:solidFill>
              <a:prstClr val="black"/>
            </a:solidFill>
          </a:ln>
        </p:spPr>
        <p:txBody>
          <a:bodyPr vert="horz" lIns="93147" tIns="46573" rIns="93147" bIns="46573" rtlCol="0" anchor="ctr"/>
          <a:lstStyle/>
          <a:p>
            <a:endParaRPr lang="en-US"/>
          </a:p>
        </p:txBody>
      </p:sp>
      <p:sp>
        <p:nvSpPr>
          <p:cNvPr id="5" name="Notes Placeholder 4"/>
          <p:cNvSpPr>
            <a:spLocks noGrp="1"/>
          </p:cNvSpPr>
          <p:nvPr>
            <p:ph type="body" sz="quarter" idx="3"/>
          </p:nvPr>
        </p:nvSpPr>
        <p:spPr>
          <a:xfrm>
            <a:off x="707708" y="3995779"/>
            <a:ext cx="5661660" cy="3785473"/>
          </a:xfrm>
          <a:prstGeom prst="rect">
            <a:avLst/>
          </a:prstGeom>
        </p:spPr>
        <p:txBody>
          <a:bodyPr vert="horz" lIns="93147" tIns="46573" rIns="93147" bIns="465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0608"/>
          </a:xfrm>
          <a:prstGeom prst="rect">
            <a:avLst/>
          </a:prstGeom>
        </p:spPr>
        <p:txBody>
          <a:bodyPr vert="horz" lIns="93147" tIns="46573" rIns="93147"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7990095"/>
            <a:ext cx="3066733" cy="420608"/>
          </a:xfrm>
          <a:prstGeom prst="rect">
            <a:avLst/>
          </a:prstGeom>
        </p:spPr>
        <p:txBody>
          <a:bodyPr vert="horz" lIns="93147" tIns="46573" rIns="93147" bIns="46573" rtlCol="0" anchor="b"/>
          <a:lstStyle>
            <a:lvl1pPr algn="r">
              <a:defRPr sz="1200"/>
            </a:lvl1pPr>
          </a:lstStyle>
          <a:p>
            <a:fld id="{5758F123-B1F9-4DA5-913B-74B854E69FB7}" type="slidenum">
              <a:rPr lang="en-US" smtClean="0"/>
              <a:pPr/>
              <a:t>‹#›</a:t>
            </a:fld>
            <a:endParaRPr lang="en-US"/>
          </a:p>
        </p:txBody>
      </p:sp>
    </p:spTree>
    <p:extLst>
      <p:ext uri="{BB962C8B-B14F-4D97-AF65-F5344CB8AC3E}">
        <p14:creationId xmlns:p14="http://schemas.microsoft.com/office/powerpoint/2010/main" val="7073983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Doe@limosys.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schools.nyc.gov/learning/student-journey/nyc-schools-accou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chools.nyc.gov/school-life/food/summer-meal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accessibleadmissions@schools.nyc.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accessibility@schools.nyc.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BDA56AFB-3FCF-4ED1-8749-83F1B9A49AD4}" type="slidenum">
              <a:rPr lang="en-US" smtClean="0">
                <a:solidFill>
                  <a:prstClr val="black"/>
                </a:solidFill>
              </a:rPr>
              <a:pPr/>
              <a:t>1</a:t>
            </a:fld>
            <a:endParaRPr lang="en-US">
              <a:solidFill>
                <a:prstClr val="black"/>
              </a:solidFill>
            </a:endParaRPr>
          </a:p>
        </p:txBody>
      </p:sp>
      <p:sp>
        <p:nvSpPr>
          <p:cNvPr id="5" name="Date Placeholder 4">
            <a:extLst>
              <a:ext uri="{FF2B5EF4-FFF2-40B4-BE49-F238E27FC236}">
                <a16:creationId xmlns:a16="http://schemas.microsoft.com/office/drawing/2014/main" id="{F0A30455-0905-4D7E-B206-9D2278896C5B}"/>
              </a:ext>
            </a:extLst>
          </p:cNvPr>
          <p:cNvSpPr>
            <a:spLocks noGrp="1"/>
          </p:cNvSpPr>
          <p:nvPr>
            <p:ph type="dt" idx="1"/>
          </p:nvPr>
        </p:nvSpPr>
        <p:spPr/>
        <p:txBody>
          <a:bodyPr/>
          <a:lstStyle/>
          <a:p>
            <a:r>
              <a:rPr lang="en-US"/>
              <a:t>9/3/2019</a:t>
            </a:r>
          </a:p>
        </p:txBody>
      </p:sp>
    </p:spTree>
    <p:extLst>
      <p:ext uri="{BB962C8B-B14F-4D97-AF65-F5344CB8AC3E}">
        <p14:creationId xmlns:p14="http://schemas.microsoft.com/office/powerpoint/2010/main" val="426022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Open Sans" panose="020B0606030504020204" pitchFamily="34" charset="0"/>
              </a:rPr>
              <a:t>Please note that for Middle School Students, there is no CBO led programming on Fridays.</a:t>
            </a:r>
            <a:endParaRPr lang="en-US"/>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11</a:t>
            </a:fld>
            <a:endParaRPr lang="en-US"/>
          </a:p>
        </p:txBody>
      </p:sp>
    </p:spTree>
    <p:extLst>
      <p:ext uri="{BB962C8B-B14F-4D97-AF65-F5344CB8AC3E}">
        <p14:creationId xmlns:p14="http://schemas.microsoft.com/office/powerpoint/2010/main" val="142265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ea typeface="Calibri"/>
                <a:cs typeface="Calibri"/>
              </a:rPr>
              <a:t>REMEMBER—</a:t>
            </a:r>
            <a:r>
              <a:rPr lang="es-ES" err="1">
                <a:ea typeface="Calibri"/>
                <a:cs typeface="Calibri"/>
              </a:rPr>
              <a:t>mandated</a:t>
            </a:r>
            <a:r>
              <a:rPr lang="es-ES">
                <a:ea typeface="Calibri"/>
                <a:cs typeface="Calibri"/>
              </a:rPr>
              <a:t> </a:t>
            </a:r>
            <a:r>
              <a:rPr lang="es-ES" err="1">
                <a:ea typeface="Calibri"/>
                <a:cs typeface="Calibri"/>
              </a:rPr>
              <a:t>summer</a:t>
            </a:r>
            <a:r>
              <a:rPr lang="es-ES">
                <a:ea typeface="Calibri"/>
                <a:cs typeface="Calibri"/>
              </a:rPr>
              <a:t> </a:t>
            </a:r>
            <a:r>
              <a:rPr lang="es-ES" err="1">
                <a:ea typeface="Calibri"/>
                <a:cs typeface="Calibri"/>
              </a:rPr>
              <a:t>school</a:t>
            </a:r>
            <a:r>
              <a:rPr lang="es-ES">
                <a:ea typeface="Calibri"/>
                <a:cs typeface="Calibri"/>
              </a:rPr>
              <a:t> and ESY are </a:t>
            </a:r>
            <a:r>
              <a:rPr lang="es-ES" err="1">
                <a:ea typeface="Calibri"/>
                <a:cs typeface="Calibri"/>
              </a:rPr>
              <a:t>entitled</a:t>
            </a:r>
            <a:r>
              <a:rPr lang="es-ES">
                <a:ea typeface="Calibri"/>
                <a:cs typeface="Calibri"/>
              </a:rPr>
              <a:t> </a:t>
            </a:r>
            <a:r>
              <a:rPr lang="es-ES" err="1">
                <a:ea typeface="Calibri"/>
                <a:cs typeface="Calibri"/>
              </a:rPr>
              <a:t>to</a:t>
            </a:r>
            <a:r>
              <a:rPr lang="es-ES">
                <a:ea typeface="Calibri"/>
                <a:cs typeface="Calibri"/>
              </a:rPr>
              <a:t> </a:t>
            </a:r>
            <a:r>
              <a:rPr lang="es-ES" err="1">
                <a:ea typeface="Calibri"/>
                <a:cs typeface="Calibri"/>
              </a:rPr>
              <a:t>those</a:t>
            </a:r>
            <a:r>
              <a:rPr lang="es-ES">
                <a:ea typeface="Calibri"/>
                <a:cs typeface="Calibri"/>
              </a:rPr>
              <a:t> </a:t>
            </a:r>
            <a:r>
              <a:rPr lang="es-ES" err="1">
                <a:ea typeface="Calibri"/>
                <a:cs typeface="Calibri"/>
              </a:rPr>
              <a:t>services</a:t>
            </a:r>
            <a:r>
              <a:rPr lang="es-ES">
                <a:ea typeface="Calibri"/>
                <a:cs typeface="Calibri"/>
              </a:rPr>
              <a:t>. Summer </a:t>
            </a:r>
            <a:r>
              <a:rPr lang="es-ES" err="1">
                <a:ea typeface="Calibri"/>
                <a:cs typeface="Calibri"/>
              </a:rPr>
              <a:t>Rising</a:t>
            </a:r>
            <a:r>
              <a:rPr lang="es-ES">
                <a:ea typeface="Calibri"/>
                <a:cs typeface="Calibri"/>
              </a:rPr>
              <a:t> </a:t>
            </a:r>
            <a:r>
              <a:rPr lang="es-ES" err="1">
                <a:ea typeface="Calibri"/>
                <a:cs typeface="Calibri"/>
              </a:rPr>
              <a:t>is</a:t>
            </a:r>
            <a:r>
              <a:rPr lang="es-ES">
                <a:ea typeface="Calibri"/>
                <a:cs typeface="Calibri"/>
              </a:rPr>
              <a:t> </a:t>
            </a:r>
            <a:r>
              <a:rPr lang="es-ES" err="1">
                <a:ea typeface="Calibri"/>
                <a:cs typeface="Calibri"/>
              </a:rPr>
              <a:t>optional</a:t>
            </a:r>
            <a:r>
              <a:rPr lang="es-ES">
                <a:ea typeface="Calibri"/>
                <a:cs typeface="Calibri"/>
              </a:rPr>
              <a:t>.</a:t>
            </a:r>
          </a:p>
          <a:p>
            <a:endParaRPr lang="es-ES">
              <a:ea typeface="Calibri"/>
              <a:cs typeface="Calibri"/>
            </a:endParaRPr>
          </a:p>
          <a:p>
            <a:r>
              <a:rPr lang="es-ES">
                <a:ea typeface="Calibri"/>
                <a:cs typeface="Calibri"/>
              </a:rPr>
              <a:t>Will </a:t>
            </a:r>
            <a:r>
              <a:rPr lang="es-ES" err="1">
                <a:ea typeface="Calibri"/>
                <a:cs typeface="Calibri"/>
              </a:rPr>
              <a:t>discuss</a:t>
            </a:r>
            <a:r>
              <a:rPr lang="es-ES">
                <a:ea typeface="Calibri"/>
                <a:cs typeface="Calibri"/>
              </a:rPr>
              <a:t> </a:t>
            </a:r>
            <a:r>
              <a:rPr lang="es-ES" err="1">
                <a:ea typeface="Calibri"/>
                <a:cs typeface="Calibri"/>
              </a:rPr>
              <a:t>admission</a:t>
            </a:r>
            <a:r>
              <a:rPr lang="es-ES">
                <a:ea typeface="Calibri"/>
                <a:cs typeface="Calibri"/>
              </a:rPr>
              <a:t> </a:t>
            </a:r>
            <a:r>
              <a:rPr lang="es-ES" err="1">
                <a:ea typeface="Calibri"/>
                <a:cs typeface="Calibri"/>
              </a:rPr>
              <a:t>priorities</a:t>
            </a:r>
            <a:r>
              <a:rPr lang="es-ES">
                <a:ea typeface="Calibri"/>
                <a:cs typeface="Calibri"/>
              </a:rPr>
              <a:t> </a:t>
            </a:r>
            <a:r>
              <a:rPr lang="es-ES" err="1">
                <a:ea typeface="Calibri"/>
                <a:cs typeface="Calibri"/>
              </a:rPr>
              <a:t>later</a:t>
            </a:r>
            <a:r>
              <a:rPr lang="es-ES">
                <a:ea typeface="Calibri"/>
                <a:cs typeface="Calibri"/>
              </a:rPr>
              <a:t> in </a:t>
            </a:r>
            <a:r>
              <a:rPr lang="es-ES" err="1">
                <a:ea typeface="Calibri"/>
                <a:cs typeface="Calibri"/>
              </a:rPr>
              <a:t>the</a:t>
            </a:r>
            <a:r>
              <a:rPr lang="es-ES">
                <a:ea typeface="Calibri"/>
                <a:cs typeface="Calibri"/>
              </a:rPr>
              <a:t> </a:t>
            </a:r>
            <a:r>
              <a:rPr lang="es-ES" err="1">
                <a:ea typeface="Calibri"/>
                <a:cs typeface="Calibri"/>
              </a:rPr>
              <a:t>rpesentation</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12</a:t>
            </a:fld>
            <a:endParaRPr lang="en-US"/>
          </a:p>
        </p:txBody>
      </p:sp>
    </p:spTree>
    <p:extLst>
      <p:ext uri="{BB962C8B-B14F-4D97-AF65-F5344CB8AC3E}">
        <p14:creationId xmlns:p14="http://schemas.microsoft.com/office/powerpoint/2010/main" val="30801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93939"/>
                </a:solidFill>
                <a:effectLst/>
                <a:latin typeface="Crimson Pro"/>
              </a:rPr>
              <a:t>In past years, demand for Summer Rising has outpaced the available seats. Last summer, about 160,000 students applied for about 115,000 spots, meaning tens of thousands ended up on waitlists.</a:t>
            </a:r>
          </a:p>
          <a:p>
            <a:endParaRPr lang="en-US">
              <a:solidFill>
                <a:srgbClr val="393939"/>
              </a:solidFill>
              <a:latin typeface="Crimson Pro"/>
            </a:endParaRPr>
          </a:p>
          <a:p>
            <a:r>
              <a:rPr lang="en-US">
                <a:solidFill>
                  <a:srgbClr val="393939"/>
                </a:solidFill>
              </a:rPr>
              <a:t>Thank you for contacting us! This year, 5th graders can pick from K-5, 6-8, and K-8 programs. This means you have options to apply for both middle and elementary school programs. </a:t>
            </a:r>
            <a:endParaRPr lang="en-US"/>
          </a:p>
          <a:p>
            <a:r>
              <a:rPr lang="en-US">
                <a:solidFill>
                  <a:srgbClr val="393939"/>
                </a:solidFill>
              </a:rPr>
              <a:t> </a:t>
            </a:r>
            <a:endParaRPr lang="en-US"/>
          </a:p>
          <a:p>
            <a:r>
              <a:rPr lang="en-US" b="1">
                <a:solidFill>
                  <a:srgbClr val="393939"/>
                </a:solidFill>
              </a:rPr>
              <a:t>Important note for siblings - </a:t>
            </a:r>
            <a:r>
              <a:rPr lang="en-US" i="1">
                <a:solidFill>
                  <a:srgbClr val="393939"/>
                </a:solidFill>
              </a:rPr>
              <a:t>Only children on your dashboard within the same grade band (grades K-5 or grades 6-8) can be added to this application as sibling.</a:t>
            </a:r>
            <a:r>
              <a:rPr lang="en-US">
                <a:solidFill>
                  <a:srgbClr val="393939"/>
                </a:solidFill>
              </a:rPr>
              <a:t> This is only applicable if you wish to apply for the same program for both students. </a:t>
            </a:r>
            <a:endParaRPr lang="en-US"/>
          </a:p>
          <a:p>
            <a:endParaRPr lang="en-US">
              <a:solidFill>
                <a:srgbClr val="393939"/>
              </a:solidFill>
              <a:latin typeface="Crimson Pro"/>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14</a:t>
            </a:fld>
            <a:endParaRPr lang="en-US"/>
          </a:p>
        </p:txBody>
      </p:sp>
    </p:spTree>
    <p:extLst>
      <p:ext uri="{BB962C8B-B14F-4D97-AF65-F5344CB8AC3E}">
        <p14:creationId xmlns:p14="http://schemas.microsoft.com/office/powerpoint/2010/main" val="413555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Can translate page</a:t>
            </a:r>
            <a:endParaRPr lang="es-ES"/>
          </a:p>
        </p:txBody>
      </p:sp>
      <p:sp>
        <p:nvSpPr>
          <p:cNvPr id="4" name="Marcador de fecha 3"/>
          <p:cNvSpPr>
            <a:spLocks noGrp="1"/>
          </p:cNvSpPr>
          <p:nvPr>
            <p:ph type="dt" idx="1"/>
          </p:nvPr>
        </p:nvSpPr>
        <p:spPr/>
        <p:txBody>
          <a:bodyPr/>
          <a:lstStyle/>
          <a:p>
            <a:r>
              <a:rPr lang="en-US"/>
              <a:t>9/3/2019</a:t>
            </a:r>
          </a:p>
        </p:txBody>
      </p:sp>
      <p:sp>
        <p:nvSpPr>
          <p:cNvPr id="5" name="Marcador de número de diapositiva 4"/>
          <p:cNvSpPr>
            <a:spLocks noGrp="1"/>
          </p:cNvSpPr>
          <p:nvPr>
            <p:ph type="sldNum" sz="quarter" idx="5"/>
          </p:nvPr>
        </p:nvSpPr>
        <p:spPr/>
        <p:txBody>
          <a:bodyPr/>
          <a:lstStyle/>
          <a:p>
            <a:fld id="{5758F123-B1F9-4DA5-913B-74B854E69FB7}" type="slidenum">
              <a:rPr lang="en-US" smtClean="0"/>
              <a:pPr/>
              <a:t>16</a:t>
            </a:fld>
            <a:endParaRPr lang="en-US"/>
          </a:p>
        </p:txBody>
      </p:sp>
    </p:spTree>
    <p:extLst>
      <p:ext uri="{BB962C8B-B14F-4D97-AF65-F5344CB8AC3E}">
        <p14:creationId xmlns:p14="http://schemas.microsoft.com/office/powerpoint/2010/main" val="411042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fecha 3"/>
          <p:cNvSpPr>
            <a:spLocks noGrp="1"/>
          </p:cNvSpPr>
          <p:nvPr>
            <p:ph type="dt" idx="1"/>
          </p:nvPr>
        </p:nvSpPr>
        <p:spPr/>
        <p:txBody>
          <a:bodyPr/>
          <a:lstStyle/>
          <a:p>
            <a:r>
              <a:rPr lang="en-US"/>
              <a:t>9/3/2019</a:t>
            </a:r>
          </a:p>
        </p:txBody>
      </p:sp>
      <p:sp>
        <p:nvSpPr>
          <p:cNvPr id="5" name="Marcador de número de diapositiva 4"/>
          <p:cNvSpPr>
            <a:spLocks noGrp="1"/>
          </p:cNvSpPr>
          <p:nvPr>
            <p:ph type="sldNum" sz="quarter" idx="5"/>
          </p:nvPr>
        </p:nvSpPr>
        <p:spPr/>
        <p:txBody>
          <a:bodyPr/>
          <a:lstStyle/>
          <a:p>
            <a:fld id="{5758F123-B1F9-4DA5-913B-74B854E69FB7}" type="slidenum">
              <a:rPr lang="en-US" smtClean="0"/>
              <a:pPr/>
              <a:t>17</a:t>
            </a:fld>
            <a:endParaRPr lang="en-US"/>
          </a:p>
        </p:txBody>
      </p:sp>
    </p:spTree>
    <p:extLst>
      <p:ext uri="{BB962C8B-B14F-4D97-AF65-F5344CB8AC3E}">
        <p14:creationId xmlns:p14="http://schemas.microsoft.com/office/powerpoint/2010/main" val="180640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A109-E24C-529A-EA69-5FB8BD20B18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A72F34-12FB-24BE-04CD-CAED056260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435DC19-1DF3-8CD7-25E6-7D6CDB3648B6}"/>
              </a:ext>
            </a:extLst>
          </p:cNvPr>
          <p:cNvSpPr>
            <a:spLocks noGrp="1"/>
          </p:cNvSpPr>
          <p:nvPr>
            <p:ph type="body" idx="1"/>
          </p:nvPr>
        </p:nvSpPr>
        <p:spPr/>
        <p:txBody>
          <a:bodyPr/>
          <a:lstStyle/>
          <a:p>
            <a:endParaRPr lang="es-ES"/>
          </a:p>
        </p:txBody>
      </p:sp>
      <p:sp>
        <p:nvSpPr>
          <p:cNvPr id="4" name="Marcador de fecha 3">
            <a:extLst>
              <a:ext uri="{FF2B5EF4-FFF2-40B4-BE49-F238E27FC236}">
                <a16:creationId xmlns:a16="http://schemas.microsoft.com/office/drawing/2014/main" id="{A932040A-A963-BAF1-A1D5-4D1198D42E40}"/>
              </a:ext>
            </a:extLst>
          </p:cNvPr>
          <p:cNvSpPr>
            <a:spLocks noGrp="1"/>
          </p:cNvSpPr>
          <p:nvPr>
            <p:ph type="dt" idx="1"/>
          </p:nvPr>
        </p:nvSpPr>
        <p:spPr/>
        <p:txBody>
          <a:bodyPr/>
          <a:lstStyle/>
          <a:p>
            <a:r>
              <a:rPr lang="en-US"/>
              <a:t>9/3/2019</a:t>
            </a:r>
          </a:p>
        </p:txBody>
      </p:sp>
      <p:sp>
        <p:nvSpPr>
          <p:cNvPr id="5" name="Marcador de número de diapositiva 4">
            <a:extLst>
              <a:ext uri="{FF2B5EF4-FFF2-40B4-BE49-F238E27FC236}">
                <a16:creationId xmlns:a16="http://schemas.microsoft.com/office/drawing/2014/main" id="{F097C38A-1912-E3A4-B8B8-45DD8A6BAC81}"/>
              </a:ext>
            </a:extLst>
          </p:cNvPr>
          <p:cNvSpPr>
            <a:spLocks noGrp="1"/>
          </p:cNvSpPr>
          <p:nvPr>
            <p:ph type="sldNum" sz="quarter" idx="5"/>
          </p:nvPr>
        </p:nvSpPr>
        <p:spPr/>
        <p:txBody>
          <a:bodyPr/>
          <a:lstStyle/>
          <a:p>
            <a:fld id="{5758F123-B1F9-4DA5-913B-74B854E69FB7}" type="slidenum">
              <a:rPr lang="en-US" smtClean="0"/>
              <a:pPr/>
              <a:t>18</a:t>
            </a:fld>
            <a:endParaRPr lang="en-US"/>
          </a:p>
        </p:txBody>
      </p:sp>
    </p:spTree>
    <p:extLst>
      <p:ext uri="{BB962C8B-B14F-4D97-AF65-F5344CB8AC3E}">
        <p14:creationId xmlns:p14="http://schemas.microsoft.com/office/powerpoint/2010/main" val="14656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automatic admission!  Must accept program</a:t>
            </a:r>
          </a:p>
          <a:p>
            <a:endParaRPr lang="en-US" dirty="0">
              <a:ea typeface="Calibri"/>
              <a:cs typeface="Calibri"/>
            </a:endParaRPr>
          </a:p>
          <a:p>
            <a:r>
              <a:rPr lang="en-US"/>
              <a:t>Families will automatically be added to the waitlist for any program(s) listed higher on their child's</a:t>
            </a:r>
          </a:p>
          <a:p>
            <a:r>
              <a:rPr lang="en-US"/>
              <a:t>application than the program where they got an offer. Families can add themselves to additional</a:t>
            </a:r>
          </a:p>
          <a:p>
            <a:r>
              <a:rPr lang="en-US"/>
              <a:t>waitlists in </a:t>
            </a:r>
            <a:r>
              <a:rPr lang="en-US" err="1"/>
              <a:t>MySchools</a:t>
            </a:r>
            <a:r>
              <a:rPr lang="en-US"/>
              <a:t> after the application closes.</a:t>
            </a:r>
          </a:p>
          <a:p>
            <a:endParaRPr lang="en-US" dirty="0">
              <a:ea typeface="Calibri"/>
              <a:cs typeface="Calibri"/>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19</a:t>
            </a:fld>
            <a:endParaRPr lang="en-US"/>
          </a:p>
        </p:txBody>
      </p:sp>
    </p:spTree>
    <p:extLst>
      <p:ext uri="{BB962C8B-B14F-4D97-AF65-F5344CB8AC3E}">
        <p14:creationId xmlns:p14="http://schemas.microsoft.com/office/powerpoint/2010/main" val="2879541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example of a Summer Rising CBO packet I received for a student last year. This CBO provides information on their program, the program rules that they ask students and parents to assign acknowledging they have reviewed it (mostly about expectations re: attendance and discipline), contact info, and a form for the child’s doctor to complete if they don’t have a current medical on file with the school.</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20</a:t>
            </a:fld>
            <a:endParaRPr lang="en-US"/>
          </a:p>
        </p:txBody>
      </p:sp>
    </p:spTree>
    <p:extLst>
      <p:ext uri="{BB962C8B-B14F-4D97-AF65-F5344CB8AC3E}">
        <p14:creationId xmlns:p14="http://schemas.microsoft.com/office/powerpoint/2010/main" val="116717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Roboto"/>
                <a:ea typeface="Roboto"/>
                <a:cs typeface="Roboto"/>
              </a:rPr>
              <a:t>6PM busing will not be available this summer; however, families of eligible students (Students in Temporary Housing, Students in Foster Care, and students who receive curb-to-school busing and who are signed up for programming until 6PM for Elementary, 6PM for Middle School) will have access to an </a:t>
            </a:r>
            <a:r>
              <a:rPr lang="en-US" b="0" i="0" err="1">
                <a:solidFill>
                  <a:srgbClr val="333333"/>
                </a:solidFill>
                <a:effectLst/>
                <a:latin typeface="Roboto"/>
                <a:ea typeface="Roboto"/>
                <a:cs typeface="Roboto"/>
              </a:rPr>
              <a:t>OMNYCard</a:t>
            </a:r>
            <a:r>
              <a:rPr lang="en-US" b="0" i="0">
                <a:solidFill>
                  <a:srgbClr val="333333"/>
                </a:solidFill>
                <a:effectLst/>
                <a:latin typeface="Roboto"/>
                <a:ea typeface="Roboto"/>
                <a:cs typeface="Roboto"/>
              </a:rPr>
              <a:t> upon request or pre-paid rideshare, similar to last year.</a:t>
            </a:r>
            <a:endParaRPr lang="en-US" b="0" i="0">
              <a:solidFill>
                <a:srgbClr val="000000"/>
              </a:solidFill>
              <a:effectLst/>
              <a:latin typeface="Roboto"/>
              <a:ea typeface="Roboto"/>
              <a:cs typeface="Roboto"/>
            </a:endParaRPr>
          </a:p>
          <a:p>
            <a:endParaRPr lang="en-US">
              <a:solidFill>
                <a:srgbClr val="333333"/>
              </a:solidFill>
              <a:latin typeface="Roboto"/>
              <a:ea typeface="Roboto"/>
              <a:cs typeface="Roboto"/>
            </a:endParaRPr>
          </a:p>
          <a:p>
            <a:pPr marL="171450" indent="-171450">
              <a:buFont typeface="Arial"/>
              <a:buChar char="•"/>
            </a:pPr>
            <a:r>
              <a:rPr lang="en-US">
                <a:solidFill>
                  <a:srgbClr val="333333"/>
                </a:solidFill>
              </a:rPr>
              <a:t>Students in grades K–6 who are not grade and distance eligible during the school year and whose site is not open for summer will receive busing only from their 10-month site to their Summer Rising site if the two are more than half a mile apart.</a:t>
            </a:r>
            <a:endParaRPr lang="en-US"/>
          </a:p>
          <a:p>
            <a:endParaRPr lang="en-US">
              <a:solidFill>
                <a:srgbClr val="333333"/>
              </a:solidFill>
              <a:latin typeface="Roboto"/>
              <a:ea typeface="Roboto"/>
              <a:cs typeface="Roboto"/>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22</a:t>
            </a:fld>
            <a:endParaRPr lang="en-US"/>
          </a:p>
        </p:txBody>
      </p:sp>
    </p:spTree>
    <p:extLst>
      <p:ext uri="{BB962C8B-B14F-4D97-AF65-F5344CB8AC3E}">
        <p14:creationId xmlns:p14="http://schemas.microsoft.com/office/powerpoint/2010/main" val="66034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status on your NYCSA account—voucher codes </a:t>
            </a:r>
          </a:p>
          <a:p>
            <a:endParaRPr lang="en-US"/>
          </a:p>
          <a:p>
            <a:r>
              <a:rPr lang="en-US"/>
              <a:t>Qualifying students: Students with special education transportation, students in foster care/temporary housing or any other approved exception.</a:t>
            </a:r>
          </a:p>
          <a:p>
            <a:endParaRPr lang="en-US"/>
          </a:p>
          <a:p>
            <a:endParaRPr lang="en-US"/>
          </a:p>
          <a:p>
            <a:r>
              <a:rPr lang="en-US" b="0" i="0">
                <a:solidFill>
                  <a:srgbClr val="333333"/>
                </a:solidFill>
                <a:effectLst/>
                <a:latin typeface="Roboto"/>
                <a:ea typeface="Roboto"/>
                <a:cs typeface="Roboto"/>
              </a:rPr>
              <a:t>6PM busing will not be available this summer; however, families of eligible students (Students in Temporary Housing, Students in Foster Care, and students who receive curb-to-school busing and who are signed up for programming until 6PM for Elementary, 6PM for Middle School) will have access to an </a:t>
            </a:r>
            <a:r>
              <a:rPr lang="en-US" b="0" i="0" err="1">
                <a:solidFill>
                  <a:srgbClr val="333333"/>
                </a:solidFill>
                <a:effectLst/>
                <a:latin typeface="Roboto"/>
                <a:ea typeface="Roboto"/>
                <a:cs typeface="Roboto"/>
              </a:rPr>
              <a:t>OMNYCard</a:t>
            </a:r>
            <a:r>
              <a:rPr lang="en-US" b="0" i="0">
                <a:solidFill>
                  <a:srgbClr val="333333"/>
                </a:solidFill>
                <a:effectLst/>
                <a:latin typeface="Roboto"/>
                <a:ea typeface="Roboto"/>
                <a:cs typeface="Roboto"/>
              </a:rPr>
              <a:t> upon request or pre-paid rideshare, similar to last year.</a:t>
            </a:r>
          </a:p>
          <a:p>
            <a:endParaRPr lang="en-US">
              <a:solidFill>
                <a:srgbClr val="333333"/>
              </a:solidFill>
              <a:latin typeface="Roboto"/>
              <a:ea typeface="Roboto"/>
              <a:cs typeface="Roboto"/>
            </a:endParaRPr>
          </a:p>
          <a:p>
            <a:r>
              <a:rPr lang="en-US">
                <a:solidFill>
                  <a:srgbClr val="333333"/>
                </a:solidFill>
              </a:rPr>
              <a:t>Limosys directly at 212.426.8000 or email </a:t>
            </a:r>
            <a:r>
              <a:rPr lang="en-US" b="1">
                <a:solidFill>
                  <a:srgbClr val="333333"/>
                </a:solidFill>
                <a:hlinkClick r:id="rId3"/>
              </a:rPr>
              <a:t>Doe@limosys.com</a:t>
            </a:r>
            <a:r>
              <a:rPr lang="en-US">
                <a:solidFill>
                  <a:srgbClr val="333333"/>
                </a:solidFill>
              </a:rPr>
              <a:t>. If families need access to the voucher code for Limosys , they should log into their</a:t>
            </a:r>
            <a:r>
              <a:rPr lang="en-US" b="1">
                <a:solidFill>
                  <a:srgbClr val="333333"/>
                </a:solidFill>
                <a:hlinkClick r:id="rId4"/>
              </a:rPr>
              <a:t> NYC Schools Account (NYCSA)</a:t>
            </a:r>
            <a:r>
              <a:rPr lang="en-US">
                <a:solidFill>
                  <a:srgbClr val="333333"/>
                </a:solidFill>
              </a:rPr>
              <a:t>, under the Transportation screen’s Vehicle Modifications field it will be listed as the Eligibility Code. If families do not have a</a:t>
            </a:r>
            <a:r>
              <a:rPr lang="en-US" b="1">
                <a:solidFill>
                  <a:srgbClr val="333333"/>
                </a:solidFill>
                <a:hlinkClick r:id="rId4"/>
              </a:rPr>
              <a:t> NYC Schools Account (NYCSA)</a:t>
            </a:r>
            <a:r>
              <a:rPr lang="en-US">
                <a:solidFill>
                  <a:srgbClr val="333333"/>
                </a:solidFill>
              </a:rPr>
              <a:t>, the CBO should escalate to the NYCPS staff member with access to Student Profile, e.g. the Transportation Coordinator, the PIC/AP Site Supervisor, or another designee, who can look up this eligibility code after confirming the adult is authorized to pick up the child.   </a:t>
            </a:r>
            <a:endParaRPr lang="en-US"/>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23</a:t>
            </a:fld>
            <a:endParaRPr lang="en-US"/>
          </a:p>
        </p:txBody>
      </p:sp>
    </p:spTree>
    <p:extLst>
      <p:ext uri="{BB962C8B-B14F-4D97-AF65-F5344CB8AC3E}">
        <p14:creationId xmlns:p14="http://schemas.microsoft.com/office/powerpoint/2010/main" val="306167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a:solidFill>
                  <a:srgbClr val="242424"/>
                </a:solidFill>
                <a:effectLst/>
                <a:latin typeface="inherit"/>
              </a:rPr>
              <a:t>-March 10 before 12:30 or after 3:00</a:t>
            </a:r>
            <a:endParaRPr lang="en-US" sz="1800" b="0" i="0">
              <a:solidFill>
                <a:srgbClr val="242424"/>
              </a:solidFill>
              <a:effectLst/>
              <a:latin typeface="Aptos" panose="020B0004020202020204" pitchFamily="34" charset="0"/>
            </a:endParaRPr>
          </a:p>
          <a:p>
            <a:pPr algn="l"/>
            <a:r>
              <a:rPr lang="en-US" sz="1800" b="0" i="0">
                <a:solidFill>
                  <a:srgbClr val="242424"/>
                </a:solidFill>
                <a:effectLst/>
                <a:latin typeface="inherit"/>
              </a:rPr>
              <a:t>-March 12 at 10</a:t>
            </a:r>
            <a:endParaRPr lang="en-US" sz="1800" b="0" i="0">
              <a:solidFill>
                <a:srgbClr val="242424"/>
              </a:solidFill>
              <a:effectLst/>
              <a:latin typeface="Aptos" panose="020B0004020202020204" pitchFamily="34" charset="0"/>
            </a:endParaRPr>
          </a:p>
          <a:p>
            <a:pPr algn="l"/>
            <a:r>
              <a:rPr lang="en-US" sz="1800" b="0" i="0">
                <a:solidFill>
                  <a:srgbClr val="242424"/>
                </a:solidFill>
                <a:effectLst/>
                <a:latin typeface="inherit"/>
              </a:rPr>
              <a:t>-March 13 before 2</a:t>
            </a:r>
            <a:endParaRPr lang="en-US" sz="1800" b="0" i="0">
              <a:solidFill>
                <a:srgbClr val="242424"/>
              </a:solidFill>
              <a:effectLst/>
              <a:latin typeface="Aptos" panose="020B0004020202020204" pitchFamily="34" charset="0"/>
            </a:endParaRPr>
          </a:p>
          <a:p>
            <a:pPr algn="l"/>
            <a:r>
              <a:rPr lang="en-US" sz="1800" b="0" i="0">
                <a:solidFill>
                  <a:srgbClr val="242424"/>
                </a:solidFill>
                <a:effectLst/>
                <a:latin typeface="inherit"/>
              </a:rPr>
              <a:t>-March 17 before 12 or after 3</a:t>
            </a:r>
            <a:endParaRPr lang="en-US" sz="1800" b="0" i="0">
              <a:solidFill>
                <a:srgbClr val="242424"/>
              </a:solidFill>
              <a:effectLst/>
              <a:latin typeface="Aptos" panose="020B0004020202020204" pitchFamily="34" charset="0"/>
            </a:endParaRPr>
          </a:p>
          <a:p>
            <a:endParaRPr lang="en-US"/>
          </a:p>
        </p:txBody>
      </p:sp>
      <p:sp>
        <p:nvSpPr>
          <p:cNvPr id="4" name="Slide Number Placeholder 3"/>
          <p:cNvSpPr>
            <a:spLocks noGrp="1"/>
          </p:cNvSpPr>
          <p:nvPr>
            <p:ph type="sldNum" sz="quarter" idx="10"/>
          </p:nvPr>
        </p:nvSpPr>
        <p:spPr/>
        <p:txBody>
          <a:bodyPr/>
          <a:lstStyle/>
          <a:p>
            <a:fld id="{DB64E858-BF97-49DC-913E-ED47112C6477}" type="slidenum">
              <a:rPr lang="en-US" smtClean="0"/>
              <a:pPr/>
              <a:t>3</a:t>
            </a:fld>
            <a:endParaRPr lang="en-US"/>
          </a:p>
        </p:txBody>
      </p:sp>
    </p:spTree>
    <p:extLst>
      <p:ext uri="{BB962C8B-B14F-4D97-AF65-F5344CB8AC3E}">
        <p14:creationId xmlns:p14="http://schemas.microsoft.com/office/powerpoint/2010/main" val="189989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waiting to hear back from the DOE to see if they will provide rideshare to students who get busing and move after May 19</a:t>
            </a:r>
            <a:r>
              <a:rPr lang="en-US" baseline="30000"/>
              <a:t>th</a:t>
            </a:r>
            <a:r>
              <a:rPr lang="en-US"/>
              <a:t>/over the summer.</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24</a:t>
            </a:fld>
            <a:endParaRPr lang="en-US"/>
          </a:p>
        </p:txBody>
      </p:sp>
    </p:spTree>
    <p:extLst>
      <p:ext uri="{BB962C8B-B14F-4D97-AF65-F5344CB8AC3E}">
        <p14:creationId xmlns:p14="http://schemas.microsoft.com/office/powerpoint/2010/main" val="2369103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https://www.myschools.nyc/en/help/summer-rising/accommodations/</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26</a:t>
            </a:fld>
            <a:endParaRPr lang="en-US"/>
          </a:p>
        </p:txBody>
      </p:sp>
    </p:spTree>
    <p:extLst>
      <p:ext uri="{BB962C8B-B14F-4D97-AF65-F5344CB8AC3E}">
        <p14:creationId xmlns:p14="http://schemas.microsoft.com/office/powerpoint/2010/main" val="28753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049AC-BEBB-EB9A-9899-52958FC89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8B418-AA42-68E3-B8C6-9D604505D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FACE4-020A-C053-D181-94AD4C78F2CA}"/>
              </a:ext>
            </a:extLst>
          </p:cNvPr>
          <p:cNvSpPr>
            <a:spLocks noGrp="1"/>
          </p:cNvSpPr>
          <p:nvPr>
            <p:ph type="body" idx="1"/>
          </p:nvPr>
        </p:nvSpPr>
        <p:spPr/>
        <p:txBody>
          <a:bodyPr/>
          <a:lstStyle/>
          <a:p>
            <a:r>
              <a:rPr lang="es-ES"/>
              <a:t>https://www.myschools.nyc/en/help/summer-rising/accommodations/</a:t>
            </a:r>
          </a:p>
        </p:txBody>
      </p:sp>
      <p:sp>
        <p:nvSpPr>
          <p:cNvPr id="4" name="Date Placeholder 3">
            <a:extLst>
              <a:ext uri="{FF2B5EF4-FFF2-40B4-BE49-F238E27FC236}">
                <a16:creationId xmlns:a16="http://schemas.microsoft.com/office/drawing/2014/main" id="{FF681793-87C1-D37A-0F0E-1DFB51D08F60}"/>
              </a:ext>
            </a:extLst>
          </p:cNvPr>
          <p:cNvSpPr>
            <a:spLocks noGrp="1"/>
          </p:cNvSpPr>
          <p:nvPr>
            <p:ph type="dt" idx="1"/>
          </p:nvPr>
        </p:nvSpPr>
        <p:spPr/>
        <p:txBody>
          <a:bodyPr/>
          <a:lstStyle/>
          <a:p>
            <a:r>
              <a:rPr lang="en-US"/>
              <a:t>9/3/2019</a:t>
            </a:r>
          </a:p>
        </p:txBody>
      </p:sp>
      <p:sp>
        <p:nvSpPr>
          <p:cNvPr id="5" name="Slide Number Placeholder 4">
            <a:extLst>
              <a:ext uri="{FF2B5EF4-FFF2-40B4-BE49-F238E27FC236}">
                <a16:creationId xmlns:a16="http://schemas.microsoft.com/office/drawing/2014/main" id="{EAB633B7-2868-F043-6D03-71B4D05A2404}"/>
              </a:ext>
            </a:extLst>
          </p:cNvPr>
          <p:cNvSpPr>
            <a:spLocks noGrp="1"/>
          </p:cNvSpPr>
          <p:nvPr>
            <p:ph type="sldNum" sz="quarter" idx="5"/>
          </p:nvPr>
        </p:nvSpPr>
        <p:spPr/>
        <p:txBody>
          <a:bodyPr/>
          <a:lstStyle/>
          <a:p>
            <a:fld id="{5758F123-B1F9-4DA5-913B-74B854E69FB7}" type="slidenum">
              <a:rPr lang="en-US" smtClean="0"/>
              <a:pPr/>
              <a:t>27</a:t>
            </a:fld>
            <a:endParaRPr lang="en-US"/>
          </a:p>
        </p:txBody>
      </p:sp>
    </p:spTree>
    <p:extLst>
      <p:ext uri="{BB962C8B-B14F-4D97-AF65-F5344CB8AC3E}">
        <p14:creationId xmlns:p14="http://schemas.microsoft.com/office/powerpoint/2010/main" val="1867308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Summer Rising Accommodation Plan from last school year. The DOE hasn’t released this year’s form yet, but I’ve been told it will look very similar.</a:t>
            </a:r>
          </a:p>
          <a:p>
            <a:br>
              <a:rPr lang="en-US"/>
            </a:br>
            <a:endParaRPr lang="en-US"/>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28</a:t>
            </a:fld>
            <a:endParaRPr lang="en-US"/>
          </a:p>
        </p:txBody>
      </p:sp>
    </p:spTree>
    <p:extLst>
      <p:ext uri="{BB962C8B-B14F-4D97-AF65-F5344CB8AC3E}">
        <p14:creationId xmlns:p14="http://schemas.microsoft.com/office/powerpoint/2010/main" val="352962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student’s home school will prepare a Summer Rising Accommodation Plan that will be given to the student’s parent and the student’s Summer Rising site before Summer Rising begins</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29</a:t>
            </a:fld>
            <a:endParaRPr lang="en-US"/>
          </a:p>
        </p:txBody>
      </p:sp>
    </p:spTree>
    <p:extLst>
      <p:ext uri="{BB962C8B-B14F-4D97-AF65-F5344CB8AC3E}">
        <p14:creationId xmlns:p14="http://schemas.microsoft.com/office/powerpoint/2010/main" val="3807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t>Multilingual learners/English language learners (MLs/ELLs) in grades K-8 participating in Summer Rising will engage in academically rigorous, culturally responsive, and student-centered options in the morning and participate in afternoon enrichment sessions facilitated by trusted community-based organizations. </a:t>
            </a:r>
          </a:p>
          <a:p>
            <a:endParaRPr lang="en-US"/>
          </a:p>
          <a:p>
            <a:r>
              <a:rPr lang="en-US"/>
              <a:t>Additionally, MLs/ELLs will receive instruction targeting language and literacy development and access to grade-level content through an integrated English as a New Language (ENL) co-teaching and/or standalone ENL instructional model over the summer. This may also include small-group instruction or one-to-one support for MLs/ELLs.</a:t>
            </a:r>
          </a:p>
          <a:p>
            <a:pPr algn="l"/>
            <a:endParaRPr lang="en-US" sz="1800" b="0" i="0" u="none" strike="noStrike" baseline="0">
              <a:solidFill>
                <a:srgbClr val="000000"/>
              </a:solidFill>
              <a:latin typeface="Arial" panose="020B0604020202020204" pitchFamily="34" charset="0"/>
            </a:endParaRPr>
          </a:p>
          <a:p>
            <a:endParaRPr lang="en-US" sz="1800" b="0" i="0" u="none" strike="noStrike" baseline="0">
              <a:solidFill>
                <a:srgbClr val="003265"/>
              </a:solidFill>
              <a:latin typeface="Arial" panose="020B0604020202020204" pitchFamily="34" charset="0"/>
              <a:cs typeface="Arial"/>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30</a:t>
            </a:fld>
            <a:endParaRPr lang="en-US"/>
          </a:p>
        </p:txBody>
      </p:sp>
    </p:spTree>
    <p:extLst>
      <p:ext uri="{BB962C8B-B14F-4D97-AF65-F5344CB8AC3E}">
        <p14:creationId xmlns:p14="http://schemas.microsoft.com/office/powerpoint/2010/main" val="110393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https://www.summerboost.org/</a:t>
            </a:r>
          </a:p>
          <a:p>
            <a:endParaRPr lang="en-US"/>
          </a:p>
          <a:p>
            <a:r>
              <a:rPr lang="en-US"/>
              <a:t>K-8</a:t>
            </a:r>
            <a:r>
              <a:rPr lang="en-US" baseline="30000"/>
              <a:t>th</a:t>
            </a:r>
            <a:r>
              <a:rPr lang="en-US"/>
              <a:t> grades in 24-25 program</a:t>
            </a:r>
          </a:p>
          <a:p>
            <a:endParaRPr lang="en-US"/>
          </a:p>
          <a:p>
            <a:r>
              <a:rPr lang="en-US"/>
              <a:t>Just remember that students will get priority at the school they attend during the regular school year (or at the site affiliated with their school), so good idea to apply to multiple programs to increase the student’s chance of getting in.</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31</a:t>
            </a:fld>
            <a:endParaRPr lang="en-US"/>
          </a:p>
        </p:txBody>
      </p:sp>
    </p:spTree>
    <p:extLst>
      <p:ext uri="{BB962C8B-B14F-4D97-AF65-F5344CB8AC3E}">
        <p14:creationId xmlns:p14="http://schemas.microsoft.com/office/powerpoint/2010/main" val="148683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64E858-BF97-49DC-913E-ED47112C6477}" type="slidenum">
              <a:rPr lang="en-US" smtClean="0"/>
              <a:pPr/>
              <a:t>32</a:t>
            </a:fld>
            <a:endParaRPr lang="en-US"/>
          </a:p>
        </p:txBody>
      </p:sp>
    </p:spTree>
    <p:extLst>
      <p:ext uri="{BB962C8B-B14F-4D97-AF65-F5344CB8AC3E}">
        <p14:creationId xmlns:p14="http://schemas.microsoft.com/office/powerpoint/2010/main" val="3692226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contacts – for issues related to students with IEPs, can reach out to Ariana Jaffe, who presented at the Ed Forum last week. Also Daniella Inga re: transportation, DOE foster care team for issues specific to students in foster care.</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33</a:t>
            </a:fld>
            <a:endParaRPr lang="en-US"/>
          </a:p>
        </p:txBody>
      </p:sp>
    </p:spTree>
    <p:extLst>
      <p:ext uri="{BB962C8B-B14F-4D97-AF65-F5344CB8AC3E}">
        <p14:creationId xmlns:p14="http://schemas.microsoft.com/office/powerpoint/2010/main" val="3790984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Free, no need to sign up, no id needed, locations TBD. This is a program run by the NYC Parks Department. They haven’t publicized their list of summer meal locations yet, but should be up on their website in the next six weeks or so.</a:t>
            </a:r>
          </a:p>
          <a:p>
            <a:endParaRPr lang="en-US">
              <a:ea typeface="Calibri"/>
              <a:cs typeface="Calibri"/>
            </a:endParaRPr>
          </a:p>
          <a:p>
            <a:r>
              <a:rPr lang="en-US"/>
              <a:t>Breakfast and lunch are available for all </a:t>
            </a:r>
            <a:r>
              <a:rPr lang="en-US" b="1"/>
              <a:t>children ages 18 and younger </a:t>
            </a:r>
            <a:r>
              <a:rPr lang="en-US"/>
              <a:t>and all people with disabilities, regardless of age, who participate in special education programs.</a:t>
            </a:r>
          </a:p>
          <a:p>
            <a:r>
              <a:rPr lang="en-US" b="1"/>
              <a:t>** No identification or application is required **</a:t>
            </a:r>
            <a:endParaRPr lang="en-US"/>
          </a:p>
          <a:p>
            <a:r>
              <a:rPr lang="en-US"/>
              <a:t>Meals are free and provided by the U.S. Department of Agriculture (USDA) through the Office of Food &amp; Nutrition Services, a part of the New York City Department of Education.</a:t>
            </a:r>
          </a:p>
          <a:p>
            <a:r>
              <a:rPr lang="en-US" b="1"/>
              <a:t>Locations &amp; Hours</a:t>
            </a:r>
            <a:endParaRPr lang="en-US"/>
          </a:p>
          <a:p>
            <a:r>
              <a:rPr lang="en-US"/>
              <a:t>For the full list of all Free Summer Meals locations (including at parks and pools) and their breakfast and lunch schedule, please visit </a:t>
            </a:r>
            <a:r>
              <a:rPr lang="en-US" b="1" u="sng">
                <a:hlinkClick r:id="rId3"/>
              </a:rPr>
              <a:t>DOE's Summer Meals website</a:t>
            </a:r>
            <a:r>
              <a:rPr lang="en-US"/>
              <a:t>.</a:t>
            </a:r>
          </a:p>
          <a:p>
            <a:endParaRPr lang="en-US">
              <a:ea typeface="Calibri"/>
              <a:cs typeface="Calibri"/>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34</a:t>
            </a:fld>
            <a:endParaRPr lang="en-US"/>
          </a:p>
        </p:txBody>
      </p:sp>
    </p:spTree>
    <p:extLst>
      <p:ext uri="{BB962C8B-B14F-4D97-AF65-F5344CB8AC3E}">
        <p14:creationId xmlns:p14="http://schemas.microsoft.com/office/powerpoint/2010/main" val="35798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p:txBody>
          <a:bodyPr/>
          <a:lstStyle/>
          <a:p>
            <a:pPr defTabSz="915016">
              <a:defRPr/>
            </a:pPr>
            <a:r>
              <a:rPr lang="en-US">
                <a:cs typeface="Calibri"/>
              </a:rPr>
              <a:t>Maggie - &gt; p. 20</a:t>
            </a:r>
            <a:endParaRPr lang="en-US"/>
          </a:p>
          <a:p>
            <a:pPr defTabSz="915016">
              <a:defRPr/>
            </a:pPr>
            <a:r>
              <a:rPr lang="en-US"/>
              <a:t>Founded in 1971 by parents of students with disabilities, our mission has expanded over the years to encompass</a:t>
            </a:r>
            <a:r>
              <a:rPr lang="en-US" baseline="0"/>
              <a:t> </a:t>
            </a:r>
            <a:r>
              <a:rPr lang="en-US"/>
              <a:t>protecting every child’s right to an education, focusing on students from low-income backgrounds who are struggling in school or experiencing school discrimination of any kind. Have staff with expertise on early childhood education, older youth, immigrant students and English Language Learners, justice-involved students, students experiencing homelessness, and students in charter schools. </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E858-BF97-49DC-913E-ED47112C64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82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link takes you to Project </a:t>
            </a:r>
            <a:r>
              <a:rPr lang="en-US" err="1"/>
              <a:t>Achieve’s</a:t>
            </a:r>
            <a:r>
              <a:rPr lang="en-US"/>
              <a:t> Google Drive, where we have a folder of summer camp resources that may be helpful. You can also access the folder from the General Education page of our virtual binder.</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35</a:t>
            </a:fld>
            <a:endParaRPr lang="en-US"/>
          </a:p>
        </p:txBody>
      </p:sp>
    </p:spTree>
    <p:extLst>
      <p:ext uri="{BB962C8B-B14F-4D97-AF65-F5344CB8AC3E}">
        <p14:creationId xmlns:p14="http://schemas.microsoft.com/office/powerpoint/2010/main" val="1412281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Thank you for coming! Please complete our evaluation before you go.</a:t>
            </a:r>
          </a:p>
          <a:p>
            <a:endParaRPr lang="en-US" altLang="en-US">
              <a:ea typeface="ＭＳ Ｐゴシック" pitchFamily="34" charset="-128"/>
            </a:endParaRPr>
          </a:p>
          <a:p>
            <a:r>
              <a:rPr lang="en-US" altLang="en-US">
                <a:ea typeface="ＭＳ Ｐゴシック" pitchFamily="34" charset="-128"/>
              </a:rPr>
              <a:t>Remind audience that this process is complicated, with lots of information, won’t be able to answer all questions…</a:t>
            </a:r>
          </a:p>
          <a:p>
            <a:endParaRPr lang="en-US" altLang="en-US">
              <a:ea typeface="ＭＳ Ｐゴシック" pitchFamily="34" charset="-128"/>
            </a:endParaRPr>
          </a:p>
          <a:p>
            <a:r>
              <a:rPr lang="en-US" altLang="en-US">
                <a:ea typeface="ＭＳ Ｐゴシック" pitchFamily="34" charset="-128"/>
              </a:rPr>
              <a:t>So they should call us with questions!! </a:t>
            </a:r>
          </a:p>
          <a:p>
            <a:endParaRPr lang="en-US" altLang="en-US">
              <a:ea typeface="ＭＳ Ｐゴシック" pitchFamily="34" charset="-128"/>
            </a:endParaRPr>
          </a:p>
          <a:p>
            <a:r>
              <a:rPr lang="en-US" altLang="en-US">
                <a:ea typeface="ＭＳ Ｐゴシック" pitchFamily="34" charset="-128"/>
              </a:rPr>
              <a:t>Use our guides!</a:t>
            </a:r>
          </a:p>
          <a:p>
            <a:endParaRPr lang="en-US" altLang="en-US">
              <a:ea typeface="ＭＳ Ｐゴシック" pitchFamily="34" charset="-128"/>
            </a:endParaRPr>
          </a:p>
          <a:p>
            <a:r>
              <a:rPr lang="en-US" altLang="en-US">
                <a:ea typeface="ＭＳ Ｐゴシック" pitchFamily="34" charset="-128"/>
              </a:rPr>
              <a:t>Go to more workshops!</a:t>
            </a:r>
          </a:p>
          <a:p>
            <a:endParaRPr lang="en-US" altLang="en-US">
              <a:ea typeface="ＭＳ Ｐゴシック"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41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60632" indent="-292551" algn="l" defTabSz="95241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70203" indent="-234041" algn="l" defTabSz="95241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8285" indent="-234041" algn="l" defTabSz="95241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06366" indent="-234041" algn="l" defTabSz="95241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74447" indent="-234041" defTabSz="95241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42529" indent="-234041" defTabSz="95241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10610" indent="-234041" defTabSz="95241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692" indent="-234041" defTabSz="95241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6C131EE-D98D-4FD1-BDDB-2C1F4CD755BE}" type="slidenum">
              <a:rPr lang="en-US" altLang="en-US">
                <a:solidFill>
                  <a:prstClr val="black"/>
                </a:solidFill>
              </a:rPr>
              <a:pPr algn="r" eaLnBrk="1" hangingPunct="1">
                <a:spcBef>
                  <a:spcPct val="0"/>
                </a:spcBef>
              </a:pPr>
              <a:t>37</a:t>
            </a:fld>
            <a:endParaRPr lang="en-US" altLang="en-US">
              <a:solidFill>
                <a:prstClr val="black"/>
              </a:solidFill>
            </a:endParaRPr>
          </a:p>
        </p:txBody>
      </p:sp>
    </p:spTree>
    <p:extLst>
      <p:ext uri="{BB962C8B-B14F-4D97-AF65-F5344CB8AC3E}">
        <p14:creationId xmlns:p14="http://schemas.microsoft.com/office/powerpoint/2010/main" val="348411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pPr>
            <a:r>
              <a:rPr lang="en-US"/>
              <a:t>For NYC public school students, K-8th grade, there are a few summer options</a:t>
            </a:r>
          </a:p>
          <a:p>
            <a:pPr>
              <a:buFont typeface="Arial"/>
            </a:pPr>
            <a:endParaRPr lang="en-US"/>
          </a:p>
          <a:p>
            <a:pPr>
              <a:buFont typeface="Arial"/>
            </a:pPr>
            <a:r>
              <a:rPr lang="en-US"/>
              <a:t>Mandated programming—PID ESY D-75There is no HS Summer Rising program this year.</a:t>
            </a:r>
            <a:endParaRPr lang="en-US">
              <a:ea typeface="Calibri"/>
              <a:cs typeface="Calibri"/>
            </a:endParaRPr>
          </a:p>
          <a:p>
            <a:pPr>
              <a:buFont typeface="Arial"/>
              <a:buNone/>
            </a:pPr>
            <a:endParaRPr lang="en-US"/>
          </a:p>
          <a:p>
            <a:pPr>
              <a:buFont typeface="Arial"/>
              <a:buNone/>
            </a:pPr>
            <a:r>
              <a:rPr lang="en-US"/>
              <a:t>Current K-8 students only</a:t>
            </a:r>
            <a:endParaRPr lang="en-US">
              <a:ea typeface="Calibri"/>
              <a:cs typeface="Calibri"/>
            </a:endParaRP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5</a:t>
            </a:fld>
            <a:endParaRPr lang="en-US"/>
          </a:p>
        </p:txBody>
      </p:sp>
    </p:spTree>
    <p:extLst>
      <p:ext uri="{BB962C8B-B14F-4D97-AF65-F5344CB8AC3E}">
        <p14:creationId xmlns:p14="http://schemas.microsoft.com/office/powerpoint/2010/main" val="193137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71575"/>
            <a:ext cx="4216400" cy="3163888"/>
          </a:xfrm>
        </p:spPr>
      </p:sp>
      <p:sp>
        <p:nvSpPr>
          <p:cNvPr id="3" name="Notes Placeholder 2"/>
          <p:cNvSpPr>
            <a:spLocks noGrp="1"/>
          </p:cNvSpPr>
          <p:nvPr>
            <p:ph type="body" idx="1"/>
          </p:nvPr>
        </p:nvSpPr>
        <p:spPr/>
        <p:txBody>
          <a:bodyPr>
            <a:normAutofit fontScale="92500" lnSpcReduction="20000"/>
          </a:bodyPr>
          <a:lstStyle/>
          <a:p>
            <a:pPr algn="l"/>
            <a:r>
              <a:rPr lang="en-US" b="0" i="0">
                <a:solidFill>
                  <a:srgbClr val="333333"/>
                </a:solidFill>
                <a:effectLst/>
                <a:latin typeface="inherit"/>
              </a:rPr>
              <a:t>Summer Rising is a partnership between New York City Public Schools and the Department of Youth and Community Development (DYCD). Summer Rising is free and available to all NYC students in grades K-8, pending seat availability.</a:t>
            </a:r>
            <a:br>
              <a:rPr lang="en-US" b="0" i="0">
                <a:effectLst/>
                <a:latin typeface="Roboto" panose="02000000000000000000" pitchFamily="2" charset="0"/>
                <a:cs typeface="Roboto"/>
              </a:rPr>
            </a:br>
            <a:endParaRPr lang="en-US" b="0" i="0">
              <a:solidFill>
                <a:srgbClr val="333333"/>
              </a:solidFill>
              <a:effectLst/>
              <a:latin typeface="Roboto" panose="02000000000000000000" pitchFamily="2" charset="0"/>
            </a:endParaRPr>
          </a:p>
          <a:p>
            <a:pPr algn="l"/>
            <a:r>
              <a:rPr lang="en-US" b="0" i="0">
                <a:solidFill>
                  <a:srgbClr val="333333"/>
                </a:solidFill>
                <a:effectLst/>
                <a:latin typeface="Roboto"/>
                <a:ea typeface="Roboto"/>
                <a:cs typeface="Roboto"/>
              </a:rPr>
              <a:t>Students in Summer Rising will have access to both academic and enrichment programming over the course of the day, including field trips, arts activities, and outdoor recreation. Programs will planned and operated collaboratively by school principals and community-based organizations (CBOs). The environment will be safe and supportive with staff prepared to respond to children’s social and emotional needs. Breakfast, lunch, and snack will be served. </a:t>
            </a:r>
          </a:p>
          <a:p>
            <a:pPr algn="l"/>
            <a:endParaRPr lang="en-US" b="0" i="0">
              <a:solidFill>
                <a:srgbClr val="333333"/>
              </a:solidFill>
              <a:effectLst/>
              <a:latin typeface="Roboto" panose="02000000000000000000" pitchFamily="2" charset="0"/>
            </a:endParaRPr>
          </a:p>
          <a:p>
            <a:r>
              <a:rPr lang="en-US" b="0" i="0">
                <a:solidFill>
                  <a:srgbClr val="333333"/>
                </a:solidFill>
                <a:effectLst/>
                <a:latin typeface="Roboto"/>
                <a:ea typeface="Roboto"/>
                <a:cs typeface="Roboto"/>
              </a:rPr>
              <a:t>A typical day for students in grades K–8 will include a mix of academic support, social emotional learning, and enrichment activities. Academics will be provided by licensed teachers in the morning. Enrichment activities (such as art, sports, and play) will be led by CBO staff in the afternoons and on Fridays. CBOs will also facilitate enrichment in the morning, alongside academics, for K-5 programs. </a:t>
            </a:r>
            <a:endParaRPr lang="en-US">
              <a:solidFill>
                <a:srgbClr val="333333"/>
              </a:solidFill>
              <a:latin typeface="Roboto"/>
              <a:ea typeface="Roboto"/>
              <a:cs typeface="Roboto"/>
            </a:endParaRPr>
          </a:p>
          <a:p>
            <a:endParaRPr lang="en-US">
              <a:solidFill>
                <a:srgbClr val="333333"/>
              </a:solidFill>
              <a:latin typeface="Roboto"/>
              <a:ea typeface="Roboto"/>
              <a:cs typeface="Roboto"/>
            </a:endParaRPr>
          </a:p>
          <a:p>
            <a:pPr algn="l"/>
            <a:r>
              <a:rPr lang="en-US" b="0" i="0">
                <a:solidFill>
                  <a:srgbClr val="333333"/>
                </a:solidFill>
                <a:effectLst/>
                <a:latin typeface="Roboto"/>
                <a:ea typeface="Roboto"/>
                <a:cs typeface="Roboto"/>
              </a:rPr>
              <a:t>Students with disabilities who may require additional supports to participate in programming, such as a paraprofessional, will receive those supports as needed.</a:t>
            </a:r>
            <a:endParaRPr lang="en-US">
              <a:latin typeface="Roboto"/>
              <a:ea typeface="Roboto"/>
              <a:cs typeface="Roboto"/>
            </a:endParaRPr>
          </a:p>
          <a:p>
            <a:pPr algn="l"/>
            <a:endParaRPr lang="en-US" b="0" i="0">
              <a:solidFill>
                <a:srgbClr val="333333"/>
              </a:solidFill>
              <a:effectLst/>
              <a:latin typeface="Roboto" panose="02000000000000000000" pitchFamily="2" charset="0"/>
            </a:endParaRPr>
          </a:p>
          <a:p>
            <a:endParaRPr lang="en-US" b="0" i="0">
              <a:solidFill>
                <a:srgbClr val="333333"/>
              </a:solidFill>
              <a:effectLst/>
              <a:latin typeface="Roboto"/>
              <a:ea typeface="Roboto"/>
              <a:cs typeface="Roboto"/>
            </a:endParaRPr>
          </a:p>
        </p:txBody>
      </p:sp>
      <p:sp>
        <p:nvSpPr>
          <p:cNvPr id="4" name="Slide Number Placeholder 3"/>
          <p:cNvSpPr>
            <a:spLocks noGrp="1"/>
          </p:cNvSpPr>
          <p:nvPr>
            <p:ph type="sldNum" sz="quarter" idx="10"/>
          </p:nvPr>
        </p:nvSpPr>
        <p:spPr/>
        <p:txBody>
          <a:bodyPr/>
          <a:lstStyle/>
          <a:p>
            <a:fld id="{DB64E858-BF97-49DC-913E-ED47112C6477}" type="slidenum">
              <a:rPr lang="en-US" smtClean="0"/>
              <a:pPr/>
              <a:t>6</a:t>
            </a:fld>
            <a:endParaRPr lang="en-US"/>
          </a:p>
        </p:txBody>
      </p:sp>
    </p:spTree>
    <p:extLst>
      <p:ext uri="{BB962C8B-B14F-4D97-AF65-F5344CB8AC3E}">
        <p14:creationId xmlns:p14="http://schemas.microsoft.com/office/powerpoint/2010/main" val="230224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71575"/>
            <a:ext cx="4216400" cy="3163888"/>
          </a:xfrm>
        </p:spPr>
      </p:sp>
      <p:sp>
        <p:nvSpPr>
          <p:cNvPr id="3" name="Notes Placeholder 2"/>
          <p:cNvSpPr>
            <a:spLocks noGrp="1"/>
          </p:cNvSpPr>
          <p:nvPr>
            <p:ph type="body" idx="1"/>
          </p:nvPr>
        </p:nvSpPr>
        <p:spPr/>
        <p:txBody>
          <a:bodyPr/>
          <a:lstStyle/>
          <a:p>
            <a:r>
              <a:rPr lang="en-US"/>
              <a:t>12-month programs – hours vary; usually 6.5 hours for D75 and 6 hours for D1-32 around 8-2/2:30</a:t>
            </a:r>
          </a:p>
          <a:p>
            <a:endParaRPr lang="en-US">
              <a:cs typeface="Calibri"/>
            </a:endParaRPr>
          </a:p>
          <a:p>
            <a:r>
              <a:rPr lang="en-US" b="0" i="0">
                <a:solidFill>
                  <a:srgbClr val="333333"/>
                </a:solidFill>
                <a:effectLst/>
                <a:latin typeface="Roboto"/>
                <a:ea typeface="Roboto"/>
                <a:cs typeface="Roboto"/>
              </a:rPr>
              <a:t>*Students with 12-month IEPs will have the option to participate in DYCD-led extended day enrichment hours (until 6 PM) and programming through August 9, 2024 (6–8 students) and August 16, 2024 (K–5 students). </a:t>
            </a:r>
            <a:endParaRPr lang="en-US">
              <a:solidFill>
                <a:srgbClr val="000000"/>
              </a:solidFill>
              <a:latin typeface="Calibri"/>
              <a:ea typeface="Calibri"/>
              <a:cs typeface="Calibri"/>
            </a:endParaRPr>
          </a:p>
          <a:p>
            <a:endParaRPr lang="en-US">
              <a:solidFill>
                <a:srgbClr val="333333"/>
              </a:solidFill>
              <a:latin typeface="Roboto"/>
              <a:ea typeface="Roboto"/>
              <a:cs typeface="Roboto"/>
            </a:endParaRPr>
          </a:p>
          <a:p>
            <a:r>
              <a:rPr lang="en-US" b="0" i="0">
                <a:solidFill>
                  <a:srgbClr val="333333"/>
                </a:solidFill>
                <a:effectLst/>
                <a:latin typeface="Roboto"/>
                <a:ea typeface="Roboto"/>
                <a:cs typeface="Roboto"/>
              </a:rPr>
              <a:t>Families interested in this extended day enrichment should apply via the application portal.  If NOT interested, contact the school to arrange for 12month / ASD/ ESY</a:t>
            </a:r>
            <a:endParaRPr lang="en-US">
              <a:latin typeface="Calibri"/>
              <a:ea typeface="Calibri"/>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DB64E858-BF97-49DC-913E-ED47112C6477}" type="slidenum">
              <a:rPr lang="en-US" smtClean="0"/>
              <a:pPr/>
              <a:t>7</a:t>
            </a:fld>
            <a:endParaRPr lang="en-US"/>
          </a:p>
        </p:txBody>
      </p:sp>
    </p:spTree>
    <p:extLst>
      <p:ext uri="{BB962C8B-B14F-4D97-AF65-F5344CB8AC3E}">
        <p14:creationId xmlns:p14="http://schemas.microsoft.com/office/powerpoint/2010/main" val="393077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401E-CE5E-F0E9-5DAC-A8E3A3C25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AE0F4-BB6F-2963-65AF-AEC7C814796B}"/>
              </a:ext>
            </a:extLst>
          </p:cNvPr>
          <p:cNvSpPr>
            <a:spLocks noGrp="1" noRot="1" noChangeAspect="1"/>
          </p:cNvSpPr>
          <p:nvPr>
            <p:ph type="sldImg"/>
          </p:nvPr>
        </p:nvSpPr>
        <p:spPr>
          <a:xfrm>
            <a:off x="1397000" y="1171575"/>
            <a:ext cx="4216400" cy="3163888"/>
          </a:xfrm>
        </p:spPr>
      </p:sp>
      <p:sp>
        <p:nvSpPr>
          <p:cNvPr id="3" name="Notes Placeholder 2">
            <a:extLst>
              <a:ext uri="{FF2B5EF4-FFF2-40B4-BE49-F238E27FC236}">
                <a16:creationId xmlns:a16="http://schemas.microsoft.com/office/drawing/2014/main" id="{C185D9F3-C21F-C050-B8A1-A8B500229332}"/>
              </a:ext>
            </a:extLst>
          </p:cNvPr>
          <p:cNvSpPr>
            <a:spLocks noGrp="1"/>
          </p:cNvSpPr>
          <p:nvPr>
            <p:ph type="body" idx="1"/>
          </p:nvPr>
        </p:nvSpPr>
        <p:spPr/>
        <p:txBody>
          <a:bodyPr/>
          <a:lstStyle/>
          <a:p>
            <a:r>
              <a:rPr lang="en-US"/>
              <a:t> </a:t>
            </a:r>
          </a:p>
          <a:p>
            <a:endParaRPr lang="en-US">
              <a:cs typeface="Calibri"/>
            </a:endParaRPr>
          </a:p>
          <a:p>
            <a:r>
              <a:rPr lang="en-US" b="0" i="0">
                <a:solidFill>
                  <a:srgbClr val="393939"/>
                </a:solidFill>
                <a:effectLst/>
                <a:latin typeface="Crimson Pro"/>
              </a:rPr>
              <a:t>The seats are not issued on a first-come, first-served basis, so families can apply any time until March 28</a:t>
            </a:r>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BD7FD16E-729C-49F3-D8E6-52CB6C6AD6B1}"/>
              </a:ext>
            </a:extLst>
          </p:cNvPr>
          <p:cNvSpPr>
            <a:spLocks noGrp="1"/>
          </p:cNvSpPr>
          <p:nvPr>
            <p:ph type="sldNum" sz="quarter" idx="10"/>
          </p:nvPr>
        </p:nvSpPr>
        <p:spPr/>
        <p:txBody>
          <a:bodyPr/>
          <a:lstStyle/>
          <a:p>
            <a:fld id="{DB64E858-BF97-49DC-913E-ED47112C6477}" type="slidenum">
              <a:rPr lang="en-US" smtClean="0"/>
              <a:pPr/>
              <a:t>8</a:t>
            </a:fld>
            <a:endParaRPr lang="en-US"/>
          </a:p>
        </p:txBody>
      </p:sp>
    </p:spTree>
    <p:extLst>
      <p:ext uri="{BB962C8B-B14F-4D97-AF65-F5344CB8AC3E}">
        <p14:creationId xmlns:p14="http://schemas.microsoft.com/office/powerpoint/2010/main" val="39919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Gill Sans MT"/>
              </a:rPr>
              <a:t>will be provided to students by licensed teachers in the morning, along with social-emotional learning.</a:t>
            </a:r>
            <a:endParaRPr lang="es-ES">
              <a:latin typeface="Gill Sans MT"/>
            </a:endParaRPr>
          </a:p>
          <a:p>
            <a:r>
              <a:rPr lang="en-US">
                <a:latin typeface="Gill Sans MT"/>
              </a:rPr>
              <a:t>Monday to Thursday Mornings</a:t>
            </a:r>
          </a:p>
          <a:p>
            <a:endParaRPr lang="en-US">
              <a:latin typeface="Gill Sans MT"/>
            </a:endParaRPr>
          </a:p>
          <a:p>
            <a:r>
              <a:rPr lang="en-US"/>
              <a:t>Please reach out to </a:t>
            </a:r>
            <a:r>
              <a:rPr lang="en-US" b="1">
                <a:hlinkClick r:id="rId3"/>
              </a:rPr>
              <a:t>accessibleadmissions@schools.nyc.gov(Open external link)</a:t>
            </a:r>
            <a:r>
              <a:rPr lang="en-US"/>
              <a:t> and </a:t>
            </a:r>
            <a:r>
              <a:rPr lang="en-US" b="1">
                <a:hlinkClick r:id="rId4"/>
              </a:rPr>
              <a:t>accessibility@schools.nyc.gov(Open external link)</a:t>
            </a:r>
            <a:r>
              <a:rPr lang="en-US"/>
              <a:t> for questions around accessible 2025 summer sites.</a:t>
            </a:r>
            <a:endParaRPr lang="en-US">
              <a:ea typeface="Calibri"/>
              <a:cs typeface="Calibri"/>
            </a:endParaRPr>
          </a:p>
          <a:p>
            <a:endParaRPr lang="es-ES">
              <a:ea typeface="Calibri"/>
              <a:cs typeface="Calibri"/>
            </a:endParaRPr>
          </a:p>
        </p:txBody>
      </p:sp>
      <p:sp>
        <p:nvSpPr>
          <p:cNvPr id="4" name="Marcador de fecha 3"/>
          <p:cNvSpPr>
            <a:spLocks noGrp="1"/>
          </p:cNvSpPr>
          <p:nvPr>
            <p:ph type="dt" idx="1"/>
          </p:nvPr>
        </p:nvSpPr>
        <p:spPr/>
        <p:txBody>
          <a:bodyPr/>
          <a:lstStyle/>
          <a:p>
            <a:r>
              <a:rPr lang="en-US"/>
              <a:t>9/3/2019</a:t>
            </a:r>
          </a:p>
        </p:txBody>
      </p:sp>
      <p:sp>
        <p:nvSpPr>
          <p:cNvPr id="5" name="Marcador de número de diapositiva 4"/>
          <p:cNvSpPr>
            <a:spLocks noGrp="1"/>
          </p:cNvSpPr>
          <p:nvPr>
            <p:ph type="sldNum" sz="quarter" idx="5"/>
          </p:nvPr>
        </p:nvSpPr>
        <p:spPr/>
        <p:txBody>
          <a:bodyPr/>
          <a:lstStyle/>
          <a:p>
            <a:fld id="{5758F123-B1F9-4DA5-913B-74B854E69FB7}" type="slidenum">
              <a:rPr lang="en-US" smtClean="0"/>
              <a:pPr/>
              <a:t>9</a:t>
            </a:fld>
            <a:endParaRPr lang="en-US"/>
          </a:p>
        </p:txBody>
      </p:sp>
    </p:spTree>
    <p:extLst>
      <p:ext uri="{BB962C8B-B14F-4D97-AF65-F5344CB8AC3E}">
        <p14:creationId xmlns:p14="http://schemas.microsoft.com/office/powerpoint/2010/main" val="379145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Afternoons and Fridays</a:t>
            </a:r>
          </a:p>
          <a:p>
            <a:endParaRPr lang="en-US">
              <a:ea typeface="Calibri"/>
              <a:cs typeface="Calibri"/>
            </a:endParaRPr>
          </a:p>
          <a:p>
            <a:r>
              <a:rPr lang="en-US" b="1" dirty="0"/>
              <a:t>If a family wants to participate in IEP programming </a:t>
            </a:r>
            <a:r>
              <a:rPr lang="en-US" b="1" u="sng" dirty="0"/>
              <a:t>and</a:t>
            </a:r>
            <a:r>
              <a:rPr lang="en-US" b="1" dirty="0"/>
              <a:t> extended-day enrichment (in other words, programming until 6pm), they should use the application portal. </a:t>
            </a:r>
            <a:r>
              <a:rPr lang="en-US" dirty="0"/>
              <a:t>Families in Autism, ESY, and D75 programming will have priority for seats in Summer Rising. Please note that for Middle School Students, there is no CBO led programming on Fridays</a:t>
            </a:r>
            <a:endParaRPr lang="en-US">
              <a:ea typeface="Calibri"/>
              <a:cs typeface="Calibri"/>
            </a:endParaRPr>
          </a:p>
          <a:p>
            <a:endParaRPr lang="en-US" dirty="0">
              <a:ea typeface="Calibri"/>
              <a:cs typeface="Calibri"/>
            </a:endParaRPr>
          </a:p>
          <a:p>
            <a:endParaRPr lang="en-US" dirty="0">
              <a:ea typeface="Calibri"/>
              <a:cs typeface="Calibri"/>
            </a:endParaRPr>
          </a:p>
          <a:p>
            <a:r>
              <a:rPr lang="en-US"/>
              <a:t>2023 guidance: Trips must be accessible for all students. If a student’s accommodations cannot be arranged for a trip consistent with their Accommodation Plan, the trip must be postponed or cancelled until the accommodations are in place. </a:t>
            </a:r>
          </a:p>
        </p:txBody>
      </p:sp>
      <p:sp>
        <p:nvSpPr>
          <p:cNvPr id="4" name="Date Placeholder 3"/>
          <p:cNvSpPr>
            <a:spLocks noGrp="1"/>
          </p:cNvSpPr>
          <p:nvPr>
            <p:ph type="dt" idx="1"/>
          </p:nvPr>
        </p:nvSpPr>
        <p:spPr/>
        <p:txBody>
          <a:bodyPr/>
          <a:lstStyle/>
          <a:p>
            <a:r>
              <a:rPr lang="en-US"/>
              <a:t>9/3/2019</a:t>
            </a:r>
          </a:p>
        </p:txBody>
      </p:sp>
      <p:sp>
        <p:nvSpPr>
          <p:cNvPr id="5" name="Slide Number Placeholder 4"/>
          <p:cNvSpPr>
            <a:spLocks noGrp="1"/>
          </p:cNvSpPr>
          <p:nvPr>
            <p:ph type="sldNum" sz="quarter" idx="5"/>
          </p:nvPr>
        </p:nvSpPr>
        <p:spPr/>
        <p:txBody>
          <a:bodyPr/>
          <a:lstStyle/>
          <a:p>
            <a:fld id="{5758F123-B1F9-4DA5-913B-74B854E69FB7}" type="slidenum">
              <a:rPr lang="en-US" smtClean="0"/>
              <a:pPr/>
              <a:t>10</a:t>
            </a:fld>
            <a:endParaRPr lang="en-US"/>
          </a:p>
        </p:txBody>
      </p:sp>
    </p:spTree>
    <p:extLst>
      <p:ext uri="{BB962C8B-B14F-4D97-AF65-F5344CB8AC3E}">
        <p14:creationId xmlns:p14="http://schemas.microsoft.com/office/powerpoint/2010/main" val="253141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9B3E3C4-19DA-4474-8C4E-B9602B0079DB}" type="datetime1">
              <a:rPr lang="en-US" smtClean="0"/>
              <a:t>3/13/2025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6479816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B385DE-5C73-458B-8142-C0EFD4D03A5E}"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5213390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6762DF-F96E-465A-B917-4D2BC72999B5}"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3551991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823D2CC-3B0D-44E6-91BF-614E6F48BCA0}" type="datetime1">
              <a:rPr lang="en-US" smtClean="0"/>
              <a:t>3/13/2025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315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0882121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3C39119-B0F1-4718-8CB1-8C08CCFEB21B}"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41896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B2FFA1C-C28C-40A5-95BC-3D62ADB65744}" type="datetime1">
              <a:rPr lang="en-US" smtClean="0"/>
              <a:t>3/13/2025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2435867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39B5856-3460-46D9-9711-D8122905E295}"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297572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8EC9E71-B6CD-4483-9C25-0BBEBD07CE7A}" type="datetime1">
              <a:rPr lang="en-US" smtClean="0"/>
              <a:t>3/13/2025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59459478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1F41177-F611-4928-8BE8-3D106D356D5B}" type="datetime1">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45869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 name="Date Placeholder 1"/>
          <p:cNvSpPr>
            <a:spLocks noGrp="1"/>
          </p:cNvSpPr>
          <p:nvPr>
            <p:ph type="dt" sz="half" idx="10"/>
          </p:nvPr>
        </p:nvSpPr>
        <p:spPr/>
        <p:txBody>
          <a:bodyPr/>
          <a:lstStyle/>
          <a:p>
            <a:fld id="{8F12850E-A74D-44A2-B393-C53F313E81E9}" type="datetime1">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255768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p:txBody>
          <a:bodyPr/>
          <a:lstStyle/>
          <a:p>
            <a:fld id="{C462C57E-E457-46EF-9A6C-810636AE3432}" type="datetime1">
              <a:rPr lang="en-US" smtClean="0"/>
              <a:t>3/13/2025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9107212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0ED27D2-C744-4A33-A8A9-8973663484E6}"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899672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81463704-C589-42D0-97DE-386B161D1E40}" type="datetime1">
              <a:rPr lang="en-US" smtClean="0"/>
              <a:t>3/13/2025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20289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7876E1-03D0-4785-B31A-255B69EAB042}"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7822247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6915912" y="3009903"/>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805938-C1C9-4463-8FC0-1346325A2EE6}" type="datetime1">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5596014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F55E13D-33CD-4B49-8202-686386171769}" type="datetime1">
              <a:rPr lang="en-US" smtClean="0"/>
              <a:t>3/13/2025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765047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228ABDF7-F1D9-48BF-A31F-0C38F2F80B04}" type="datetime1">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803775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14EDB06-459B-47CC-9B38-C3510F592F6E}" type="datetime1">
              <a:rPr lang="en-US" smtClean="0"/>
              <a:t>3/13/2025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112900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B3A45A0-BBFA-4DDF-8C80-7E2D94A17294}" type="datetime1">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59195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 name="Date Placeholder 1"/>
          <p:cNvSpPr>
            <a:spLocks noGrp="1"/>
          </p:cNvSpPr>
          <p:nvPr>
            <p:ph type="dt" sz="half" idx="10"/>
          </p:nvPr>
        </p:nvSpPr>
        <p:spPr/>
        <p:txBody>
          <a:bodyPr/>
          <a:lstStyle/>
          <a:p>
            <a:fld id="{2FE64119-6236-4299-9253-D2A16C973017}" type="datetime1">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41789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1BA0C54A-BFA8-4379-92BD-5B7CF252ADDB}" type="datetime1">
              <a:rPr lang="en-US" smtClean="0"/>
              <a:t>3/13/2025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5806815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57A98C7-909B-4EFB-A9A7-9140D94D31CD}" type="datetime1">
              <a:rPr lang="en-US" smtClean="0"/>
              <a:t>3/13/2025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21063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E46B6C-A00C-4B5C-818C-F22F8D33009F}" type="datetime1">
              <a:rPr lang="en-US" smtClean="0"/>
              <a:t>3/13/2025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211722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9A2CD6F4-9C96-41FD-A450-5BAA13047C9A}" type="datetime1">
              <a:rPr lang="en-US" smtClean="0"/>
              <a:t>3/13/2025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3683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yschools.ny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List_of_school_bus_manufacturers" TargetMode="External"/><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6.jpeg"/><Relationship Id="rId4" Type="http://schemas.openxmlformats.org/officeDocument/2006/relationships/diagramLayout" Target="../diagrams/layout15.xml"/><Relationship Id="rId9" Type="http://schemas.openxmlformats.org/officeDocument/2006/relationships/hyperlink" Target="https://commons.wikimedia.org/wiki/File:GDJ-World-Flags-Globe-With-Shading.sv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www.sullastradadiemmaus.it/sezioni-del-sito/approfondimenti/2911-capricci-biblici"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hyperlink" Target="https://insideschools.org/resources/free-progra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jpeg"/><Relationship Id="rId4" Type="http://schemas.openxmlformats.org/officeDocument/2006/relationships/hyperlink" Target="https://drive.google.com/drive/folders/10WBU5d3NW8_2tUP7mQoiVj5ctps1Vrmy?usp=share_link"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advocatesforchildren.org"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http://www.advocatesforchildre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nam10.safelinks.protection.outlook.com/?url=http://nyc.gov/summerris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FB4B4-E586-66A1-C236-428B2EB2A5F6}"/>
              </a:ext>
            </a:extLst>
          </p:cNvPr>
          <p:cNvSpPr>
            <a:spLocks noGrp="1"/>
          </p:cNvSpPr>
          <p:nvPr>
            <p:ph type="title"/>
          </p:nvPr>
        </p:nvSpPr>
        <p:spPr>
          <a:xfrm>
            <a:off x="996746" y="578371"/>
            <a:ext cx="7180487" cy="1524000"/>
          </a:xfrm>
        </p:spPr>
        <p:txBody>
          <a:bodyPr>
            <a:noAutofit/>
          </a:bodyPr>
          <a:lstStyle/>
          <a:p>
            <a:r>
              <a:rPr lang="en-US"/>
              <a:t>The Ins and Outs of </a:t>
            </a:r>
            <a:br>
              <a:rPr lang="en-US"/>
            </a:br>
            <a:r>
              <a:rPr lang="en-US"/>
              <a:t>Summer Rising 2025</a:t>
            </a:r>
            <a:endParaRPr lang="en-US" sz="2800"/>
          </a:p>
        </p:txBody>
      </p:sp>
      <p:pic>
        <p:nvPicPr>
          <p:cNvPr id="7" name="Picture 6">
            <a:extLst>
              <a:ext uri="{FF2B5EF4-FFF2-40B4-BE49-F238E27FC236}">
                <a16:creationId xmlns:a16="http://schemas.microsoft.com/office/drawing/2014/main" id="{AB3C1098-D31A-354D-B2D3-509BC36FB399}"/>
              </a:ext>
            </a:extLst>
          </p:cNvPr>
          <p:cNvPicPr>
            <a:picLocks noChangeAspect="1"/>
          </p:cNvPicPr>
          <p:nvPr/>
        </p:nvPicPr>
        <p:blipFill>
          <a:blip r:embed="rId3" cstate="print"/>
          <a:stretch>
            <a:fillRect/>
          </a:stretch>
        </p:blipFill>
        <p:spPr>
          <a:xfrm>
            <a:off x="172387" y="5021686"/>
            <a:ext cx="6558198" cy="1368027"/>
          </a:xfrm>
          <a:prstGeom prst="rect">
            <a:avLst/>
          </a:prstGeom>
        </p:spPr>
      </p:pic>
      <p:pic>
        <p:nvPicPr>
          <p:cNvPr id="8" name="Picture 7">
            <a:extLst>
              <a:ext uri="{FF2B5EF4-FFF2-40B4-BE49-F238E27FC236}">
                <a16:creationId xmlns:a16="http://schemas.microsoft.com/office/drawing/2014/main" id="{495E1FE6-6C6B-BD06-035E-DA6941FE0C6B}"/>
              </a:ext>
            </a:extLst>
          </p:cNvPr>
          <p:cNvPicPr>
            <a:picLocks noChangeAspect="1"/>
          </p:cNvPicPr>
          <p:nvPr/>
        </p:nvPicPr>
        <p:blipFill>
          <a:blip r:embed="rId4"/>
          <a:stretch>
            <a:fillRect/>
          </a:stretch>
        </p:blipFill>
        <p:spPr>
          <a:xfrm>
            <a:off x="172387" y="2704310"/>
            <a:ext cx="8799226" cy="2344432"/>
          </a:xfrm>
          <a:prstGeom prst="rect">
            <a:avLst/>
          </a:prstGeom>
        </p:spPr>
      </p:pic>
      <p:sp>
        <p:nvSpPr>
          <p:cNvPr id="2" name="Marcador de número de diapositiva 1">
            <a:extLst>
              <a:ext uri="{FF2B5EF4-FFF2-40B4-BE49-F238E27FC236}">
                <a16:creationId xmlns:a16="http://schemas.microsoft.com/office/drawing/2014/main" id="{4F17F5DE-BFA5-A11A-4FF2-4D3C0BAFCA4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a:t>
            </a:fld>
            <a:endParaRPr lang="en-US">
              <a:solidFill>
                <a:srgbClr val="FDB828">
                  <a:shade val="75000"/>
                </a:srgbClr>
              </a:solidFill>
            </a:endParaRPr>
          </a:p>
        </p:txBody>
      </p:sp>
    </p:spTree>
    <p:extLst>
      <p:ext uri="{BB962C8B-B14F-4D97-AF65-F5344CB8AC3E}">
        <p14:creationId xmlns:p14="http://schemas.microsoft.com/office/powerpoint/2010/main" val="155645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E627-14DF-41C3-BA86-ADEAF80CC8DF}"/>
              </a:ext>
            </a:extLst>
          </p:cNvPr>
          <p:cNvSpPr>
            <a:spLocks noGrp="1"/>
          </p:cNvSpPr>
          <p:nvPr>
            <p:ph type="title"/>
          </p:nvPr>
        </p:nvSpPr>
        <p:spPr/>
        <p:txBody>
          <a:bodyPr vert="horz" lIns="91440" tIns="45720" rIns="91440" bIns="45720" anchor="b">
            <a:normAutofit/>
          </a:bodyPr>
          <a:lstStyle/>
          <a:p>
            <a:r>
              <a:rPr lang="en-US" b="1">
                <a:solidFill>
                  <a:schemeClr val="accent3"/>
                </a:solidFill>
              </a:rPr>
              <a:t>Summer Rising: Enrichment-afternoon</a:t>
            </a:r>
          </a:p>
        </p:txBody>
      </p:sp>
      <p:graphicFrame>
        <p:nvGraphicFramePr>
          <p:cNvPr id="5" name="Content Placeholder 4">
            <a:extLst>
              <a:ext uri="{FF2B5EF4-FFF2-40B4-BE49-F238E27FC236}">
                <a16:creationId xmlns:a16="http://schemas.microsoft.com/office/drawing/2014/main" id="{564C8D3E-C86C-F2ED-1C56-95D23DD4C5CA}"/>
              </a:ext>
            </a:extLst>
          </p:cNvPr>
          <p:cNvGraphicFramePr>
            <a:graphicFrameLocks noGrp="1"/>
          </p:cNvGraphicFramePr>
          <p:nvPr>
            <p:ph sz="quarter" idx="1"/>
            <p:extLst>
              <p:ext uri="{D42A27DB-BD31-4B8C-83A1-F6EECF244321}">
                <p14:modId xmlns:p14="http://schemas.microsoft.com/office/powerpoint/2010/main" val="2459453269"/>
              </p:ext>
            </p:extLst>
          </p:nvPr>
        </p:nvGraphicFramePr>
        <p:xfrm>
          <a:off x="301625" y="1527174"/>
          <a:ext cx="8504238" cy="4858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B06B39A9-6D35-E858-5161-CD95C8106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657085C0-9FFA-3E08-3F60-BB751035C73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10</a:t>
            </a:fld>
            <a:endParaRPr lang="en-US">
              <a:solidFill>
                <a:srgbClr val="FDB828">
                  <a:shade val="75000"/>
                </a:srgbClr>
              </a:solidFill>
            </a:endParaRPr>
          </a:p>
        </p:txBody>
      </p:sp>
    </p:spTree>
    <p:extLst>
      <p:ext uri="{BB962C8B-B14F-4D97-AF65-F5344CB8AC3E}">
        <p14:creationId xmlns:p14="http://schemas.microsoft.com/office/powerpoint/2010/main" val="386500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E627-14DF-41C3-BA86-ADEAF80CC8DF}"/>
              </a:ext>
            </a:extLst>
          </p:cNvPr>
          <p:cNvSpPr>
            <a:spLocks noGrp="1"/>
          </p:cNvSpPr>
          <p:nvPr>
            <p:ph type="title"/>
          </p:nvPr>
        </p:nvSpPr>
        <p:spPr/>
        <p:txBody>
          <a:bodyPr/>
          <a:lstStyle/>
          <a:p>
            <a:r>
              <a:rPr lang="en-US" b="1">
                <a:solidFill>
                  <a:schemeClr val="accent3"/>
                </a:solidFill>
              </a:rPr>
              <a:t>Summer Rising: Trips</a:t>
            </a:r>
          </a:p>
        </p:txBody>
      </p:sp>
      <p:pic>
        <p:nvPicPr>
          <p:cNvPr id="4" name="Content Placeholder 7">
            <a:extLst>
              <a:ext uri="{FF2B5EF4-FFF2-40B4-BE49-F238E27FC236}">
                <a16:creationId xmlns:a16="http://schemas.microsoft.com/office/drawing/2014/main" id="{B06B39A9-6D35-E858-5161-CD95C81068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6" name="Content Placeholder 5">
            <a:extLst>
              <a:ext uri="{FF2B5EF4-FFF2-40B4-BE49-F238E27FC236}">
                <a16:creationId xmlns:a16="http://schemas.microsoft.com/office/drawing/2014/main" id="{AA07C4CA-C787-F5C0-2F62-CABA3A602286}"/>
              </a:ext>
            </a:extLst>
          </p:cNvPr>
          <p:cNvSpPr>
            <a:spLocks noGrp="1"/>
          </p:cNvSpPr>
          <p:nvPr>
            <p:ph sz="quarter" idx="1"/>
          </p:nvPr>
        </p:nvSpPr>
        <p:spPr/>
        <p:txBody>
          <a:bodyPr>
            <a:normAutofit/>
          </a:bodyPr>
          <a:lstStyle/>
          <a:p>
            <a:r>
              <a:rPr lang="en-US" sz="2800">
                <a:solidFill>
                  <a:schemeClr val="tx2"/>
                </a:solidFill>
              </a:rPr>
              <a:t>Zoos &amp; Aquariums</a:t>
            </a:r>
          </a:p>
          <a:p>
            <a:r>
              <a:rPr lang="en-US" sz="2800">
                <a:solidFill>
                  <a:schemeClr val="tx2"/>
                </a:solidFill>
              </a:rPr>
              <a:t>Movies</a:t>
            </a:r>
          </a:p>
          <a:p>
            <a:r>
              <a:rPr lang="en-US" sz="2800">
                <a:solidFill>
                  <a:schemeClr val="tx2"/>
                </a:solidFill>
              </a:rPr>
              <a:t>Museums</a:t>
            </a:r>
          </a:p>
          <a:p>
            <a:r>
              <a:rPr lang="en-US" sz="2800">
                <a:solidFill>
                  <a:schemeClr val="tx2"/>
                </a:solidFill>
              </a:rPr>
              <a:t>Botanical Gardens</a:t>
            </a:r>
          </a:p>
          <a:p>
            <a:r>
              <a:rPr lang="en-US" sz="2800">
                <a:solidFill>
                  <a:schemeClr val="tx2"/>
                </a:solidFill>
              </a:rPr>
              <a:t>Parks</a:t>
            </a:r>
          </a:p>
          <a:p>
            <a:r>
              <a:rPr lang="en-US" sz="2800">
                <a:solidFill>
                  <a:schemeClr val="tx2"/>
                </a:solidFill>
              </a:rPr>
              <a:t>Cruises</a:t>
            </a:r>
          </a:p>
          <a:p>
            <a:r>
              <a:rPr lang="en-US" sz="2800">
                <a:solidFill>
                  <a:schemeClr val="tx2"/>
                </a:solidFill>
              </a:rPr>
              <a:t>Arcades &amp; Games</a:t>
            </a:r>
          </a:p>
          <a:p>
            <a:r>
              <a:rPr lang="en-US" sz="2800">
                <a:solidFill>
                  <a:schemeClr val="tx2"/>
                </a:solidFill>
              </a:rPr>
              <a:t>Athletics &amp; More</a:t>
            </a:r>
          </a:p>
        </p:txBody>
      </p:sp>
      <p:pic>
        <p:nvPicPr>
          <p:cNvPr id="1028" name="Picture 4">
            <a:extLst>
              <a:ext uri="{FF2B5EF4-FFF2-40B4-BE49-F238E27FC236}">
                <a16:creationId xmlns:a16="http://schemas.microsoft.com/office/drawing/2014/main" id="{6F9359D0-9367-EBA3-C4E0-BF9341D341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552" b="2393"/>
          <a:stretch/>
        </p:blipFill>
        <p:spPr bwMode="auto">
          <a:xfrm>
            <a:off x="3490149" y="2979527"/>
            <a:ext cx="3842025" cy="3104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2F9BE00-B2E3-3549-D9DE-C68095DE8B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43"/>
          <a:stretch/>
        </p:blipFill>
        <p:spPr bwMode="auto">
          <a:xfrm>
            <a:off x="5111095" y="1302198"/>
            <a:ext cx="3800007" cy="2119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21F87E-8AAF-2847-26B1-ED9E335407A9}"/>
              </a:ext>
            </a:extLst>
          </p:cNvPr>
          <p:cNvSpPr txBox="1"/>
          <p:nvPr/>
        </p:nvSpPr>
        <p:spPr>
          <a:xfrm>
            <a:off x="91388" y="6129028"/>
            <a:ext cx="6879039" cy="338554"/>
          </a:xfrm>
          <a:prstGeom prst="rect">
            <a:avLst/>
          </a:prstGeom>
          <a:noFill/>
        </p:spPr>
        <p:txBody>
          <a:bodyPr wrap="square" rtlCol="0">
            <a:spAutoFit/>
          </a:bodyPr>
          <a:lstStyle/>
          <a:p>
            <a:r>
              <a:rPr lang="en-US" sz="1600" i="1">
                <a:solidFill>
                  <a:schemeClr val="tx2"/>
                </a:solidFill>
              </a:rPr>
              <a:t>Photos from Children’s Aid’s Summer Rising Program at the </a:t>
            </a:r>
            <a:r>
              <a:rPr lang="en-US" sz="1600" i="1" u="none" strike="noStrike">
                <a:solidFill>
                  <a:schemeClr val="tx2"/>
                </a:solidFill>
                <a:effectLst/>
              </a:rPr>
              <a:t>Whitney Young Jr Campus</a:t>
            </a:r>
            <a:endParaRPr lang="en-US" sz="1600" i="1">
              <a:solidFill>
                <a:schemeClr val="tx2"/>
              </a:solidFill>
            </a:endParaRPr>
          </a:p>
        </p:txBody>
      </p:sp>
      <p:sp>
        <p:nvSpPr>
          <p:cNvPr id="3" name="Marcador de número de diapositiva 2">
            <a:extLst>
              <a:ext uri="{FF2B5EF4-FFF2-40B4-BE49-F238E27FC236}">
                <a16:creationId xmlns:a16="http://schemas.microsoft.com/office/drawing/2014/main" id="{78DFCCDF-F81C-8554-629B-60987B7A7A43}"/>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11</a:t>
            </a:fld>
            <a:endParaRPr lang="en-US">
              <a:solidFill>
                <a:srgbClr val="FDB828">
                  <a:shade val="75000"/>
                </a:srgbClr>
              </a:solidFill>
            </a:endParaRPr>
          </a:p>
        </p:txBody>
      </p:sp>
    </p:spTree>
    <p:extLst>
      <p:ext uri="{BB962C8B-B14F-4D97-AF65-F5344CB8AC3E}">
        <p14:creationId xmlns:p14="http://schemas.microsoft.com/office/powerpoint/2010/main" val="326799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39C1-C065-507D-88CF-990CDF250F89}"/>
              </a:ext>
            </a:extLst>
          </p:cNvPr>
          <p:cNvSpPr>
            <a:spLocks noGrp="1"/>
          </p:cNvSpPr>
          <p:nvPr>
            <p:ph type="title"/>
          </p:nvPr>
        </p:nvSpPr>
        <p:spPr/>
        <p:txBody>
          <a:bodyPr/>
          <a:lstStyle/>
          <a:p>
            <a:r>
              <a:rPr lang="en-US" b="1">
                <a:solidFill>
                  <a:schemeClr val="accent3"/>
                </a:solidFill>
              </a:rPr>
              <a:t>Summer Rising Enrollment</a:t>
            </a:r>
          </a:p>
        </p:txBody>
      </p:sp>
      <p:pic>
        <p:nvPicPr>
          <p:cNvPr id="5" name="Content Placeholder 7">
            <a:extLst>
              <a:ext uri="{FF2B5EF4-FFF2-40B4-BE49-F238E27FC236}">
                <a16:creationId xmlns:a16="http://schemas.microsoft.com/office/drawing/2014/main" id="{E8D392B6-9C53-2023-40F7-9AE3E2EB8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graphicFrame>
        <p:nvGraphicFramePr>
          <p:cNvPr id="6" name="Diagram 5">
            <a:extLst>
              <a:ext uri="{FF2B5EF4-FFF2-40B4-BE49-F238E27FC236}">
                <a16:creationId xmlns:a16="http://schemas.microsoft.com/office/drawing/2014/main" id="{F2CE8CA5-30D2-D494-3ED1-20CDD28E56F6}"/>
              </a:ext>
            </a:extLst>
          </p:cNvPr>
          <p:cNvGraphicFramePr/>
          <p:nvPr>
            <p:extLst>
              <p:ext uri="{D42A27DB-BD31-4B8C-83A1-F6EECF244321}">
                <p14:modId xmlns:p14="http://schemas.microsoft.com/office/powerpoint/2010/main" val="399439725"/>
              </p:ext>
            </p:extLst>
          </p:nvPr>
        </p:nvGraphicFramePr>
        <p:xfrm>
          <a:off x="304800" y="1417578"/>
          <a:ext cx="8545887" cy="471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2A687A39-1896-C1A0-BCAC-5715B7E4219B}"/>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12</a:t>
            </a:fld>
            <a:endParaRPr lang="en-US">
              <a:solidFill>
                <a:srgbClr val="FDB828">
                  <a:shade val="75000"/>
                </a:srgbClr>
              </a:solidFill>
            </a:endParaRPr>
          </a:p>
        </p:txBody>
      </p:sp>
    </p:spTree>
    <p:extLst>
      <p:ext uri="{BB962C8B-B14F-4D97-AF65-F5344CB8AC3E}">
        <p14:creationId xmlns:p14="http://schemas.microsoft.com/office/powerpoint/2010/main" val="186074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A384-5F43-A484-1F42-B5DCBB0A6348}"/>
              </a:ext>
            </a:extLst>
          </p:cNvPr>
          <p:cNvSpPr>
            <a:spLocks noGrp="1"/>
          </p:cNvSpPr>
          <p:nvPr>
            <p:ph type="title"/>
          </p:nvPr>
        </p:nvSpPr>
        <p:spPr>
          <a:xfrm>
            <a:off x="306050" y="1364105"/>
            <a:ext cx="2362200" cy="990600"/>
          </a:xfrm>
        </p:spPr>
        <p:txBody>
          <a:bodyPr/>
          <a:lstStyle/>
          <a:p>
            <a:r>
              <a:rPr lang="en-US" sz="2800"/>
              <a:t>Applying for Summer Rising</a:t>
            </a:r>
          </a:p>
        </p:txBody>
      </p:sp>
      <p:pic>
        <p:nvPicPr>
          <p:cNvPr id="6" name="Content Placeholder 5">
            <a:extLst>
              <a:ext uri="{FF2B5EF4-FFF2-40B4-BE49-F238E27FC236}">
                <a16:creationId xmlns:a16="http://schemas.microsoft.com/office/drawing/2014/main" id="{D17D4D69-9D40-4FD4-0873-BA208EA260F7}"/>
              </a:ext>
            </a:extLst>
          </p:cNvPr>
          <p:cNvPicPr>
            <a:picLocks noGrp="1" noChangeAspect="1"/>
          </p:cNvPicPr>
          <p:nvPr>
            <p:ph sz="quarter" idx="1"/>
          </p:nvPr>
        </p:nvPicPr>
        <p:blipFill>
          <a:blip r:embed="rId2"/>
          <a:stretch>
            <a:fillRect/>
          </a:stretch>
        </p:blipFill>
        <p:spPr>
          <a:xfrm>
            <a:off x="3597639" y="635597"/>
            <a:ext cx="4631961" cy="5657067"/>
          </a:xfrm>
          <a:prstGeom prst="rect">
            <a:avLst/>
          </a:prstGeom>
        </p:spPr>
      </p:pic>
      <p:sp>
        <p:nvSpPr>
          <p:cNvPr id="3" name="Marcador de número de diapositiva 2">
            <a:extLst>
              <a:ext uri="{FF2B5EF4-FFF2-40B4-BE49-F238E27FC236}">
                <a16:creationId xmlns:a16="http://schemas.microsoft.com/office/drawing/2014/main" id="{9F3B8F41-0791-4961-4D6A-2C06A7835FEB}"/>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13</a:t>
            </a:fld>
            <a:endParaRPr lang="en-US">
              <a:solidFill>
                <a:srgbClr val="FDB828">
                  <a:shade val="75000"/>
                </a:srgbClr>
              </a:solidFill>
            </a:endParaRPr>
          </a:p>
        </p:txBody>
      </p:sp>
    </p:spTree>
    <p:extLst>
      <p:ext uri="{BB962C8B-B14F-4D97-AF65-F5344CB8AC3E}">
        <p14:creationId xmlns:p14="http://schemas.microsoft.com/office/powerpoint/2010/main" val="161984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7D76-C362-BC1E-3C56-4638DF7E5179}"/>
              </a:ext>
            </a:extLst>
          </p:cNvPr>
          <p:cNvSpPr>
            <a:spLocks noGrp="1"/>
          </p:cNvSpPr>
          <p:nvPr>
            <p:ph type="title"/>
          </p:nvPr>
        </p:nvSpPr>
        <p:spPr/>
        <p:txBody>
          <a:bodyPr/>
          <a:lstStyle/>
          <a:p>
            <a:r>
              <a:rPr lang="en-US" b="1">
                <a:solidFill>
                  <a:schemeClr val="accent3"/>
                </a:solidFill>
              </a:rPr>
              <a:t>Summer Rising Application Portal</a:t>
            </a:r>
          </a:p>
        </p:txBody>
      </p:sp>
      <p:sp>
        <p:nvSpPr>
          <p:cNvPr id="4" name="Content Placeholder 3">
            <a:extLst>
              <a:ext uri="{FF2B5EF4-FFF2-40B4-BE49-F238E27FC236}">
                <a16:creationId xmlns:a16="http://schemas.microsoft.com/office/drawing/2014/main" id="{9C72DA70-E1EE-3952-EC1B-31DC42BE736F}"/>
              </a:ext>
            </a:extLst>
          </p:cNvPr>
          <p:cNvSpPr>
            <a:spLocks noGrp="1"/>
          </p:cNvSpPr>
          <p:nvPr>
            <p:ph sz="quarter" idx="1"/>
          </p:nvPr>
        </p:nvSpPr>
        <p:spPr/>
        <p:txBody>
          <a:bodyPr vert="horz" lIns="91440" tIns="45720" rIns="91440" bIns="45720" anchor="t">
            <a:normAutofit/>
          </a:bodyPr>
          <a:lstStyle/>
          <a:p>
            <a:r>
              <a:rPr lang="en-US" sz="2400">
                <a:solidFill>
                  <a:schemeClr val="tx2"/>
                </a:solidFill>
              </a:rPr>
              <a:t>Apply online at </a:t>
            </a:r>
            <a:r>
              <a:rPr lang="en-US" sz="2400">
                <a:solidFill>
                  <a:schemeClr val="tx2"/>
                </a:solidFill>
                <a:hlinkClick r:id="rId3">
                  <a:extLst>
                    <a:ext uri="{A12FA001-AC4F-418D-AE19-62706E023703}">
                      <ahyp:hlinkClr xmlns:ahyp="http://schemas.microsoft.com/office/drawing/2018/hyperlinkcolor" val="tx"/>
                    </a:ext>
                  </a:extLst>
                </a:hlinkClick>
              </a:rPr>
              <a:t>https://www.myschools.nyc</a:t>
            </a:r>
            <a:r>
              <a:rPr lang="en-US" sz="2400">
                <a:solidFill>
                  <a:schemeClr val="tx2"/>
                </a:solidFill>
              </a:rPr>
              <a:t>.</a:t>
            </a:r>
          </a:p>
          <a:p>
            <a:r>
              <a:rPr lang="en-US" sz="2400">
                <a:solidFill>
                  <a:schemeClr val="tx2"/>
                </a:solidFill>
              </a:rPr>
              <a:t>Log in / Create new account.</a:t>
            </a:r>
          </a:p>
          <a:p>
            <a:r>
              <a:rPr lang="en-US" sz="2400">
                <a:solidFill>
                  <a:schemeClr val="tx2"/>
                </a:solidFill>
              </a:rPr>
              <a:t>Add “all” the programs you are interested in </a:t>
            </a:r>
          </a:p>
          <a:p>
            <a:pPr lvl="1"/>
            <a:r>
              <a:rPr lang="en-US" sz="2400"/>
              <a:t>NOTE: Students in D75 or ESY programs should only select programs located in their building or school site</a:t>
            </a:r>
          </a:p>
          <a:p>
            <a:r>
              <a:rPr lang="en-US" sz="2400">
                <a:solidFill>
                  <a:schemeClr val="tx2"/>
                </a:solidFill>
              </a:rPr>
              <a:t>Sibling applications for same program </a:t>
            </a:r>
          </a:p>
          <a:p>
            <a:pPr lvl="1"/>
            <a:r>
              <a:rPr lang="en-US" sz="1900"/>
              <a:t>if all students are within the same "band": K-5 or 6-8</a:t>
            </a:r>
            <a:endParaRPr lang="en-US"/>
          </a:p>
          <a:p>
            <a:r>
              <a:rPr lang="en-US" sz="2400">
                <a:solidFill>
                  <a:schemeClr val="tx2"/>
                </a:solidFill>
              </a:rPr>
              <a:t>Current fifth graders can apply to K-5, 6-8 and K-8 programs</a:t>
            </a:r>
            <a:endParaRPr lang="en-US">
              <a:solidFill>
                <a:schemeClr val="tx2"/>
              </a:solidFill>
            </a:endParaRPr>
          </a:p>
          <a:p>
            <a:pPr lvl="1"/>
            <a:r>
              <a:rPr lang="en-US" sz="1900"/>
              <a:t>Both middle and elementary programs.</a:t>
            </a:r>
          </a:p>
          <a:p>
            <a:pPr marL="274320" lvl="1" indent="0">
              <a:buNone/>
            </a:pPr>
            <a:r>
              <a:rPr lang="en-US" sz="1900"/>
              <a:t>   </a:t>
            </a:r>
          </a:p>
          <a:p>
            <a:endParaRPr lang="en-US" sz="2400">
              <a:solidFill>
                <a:schemeClr val="tx2"/>
              </a:solidFill>
            </a:endParaRPr>
          </a:p>
        </p:txBody>
      </p:sp>
      <p:pic>
        <p:nvPicPr>
          <p:cNvPr id="5" name="Content Placeholder 7">
            <a:extLst>
              <a:ext uri="{FF2B5EF4-FFF2-40B4-BE49-F238E27FC236}">
                <a16:creationId xmlns:a16="http://schemas.microsoft.com/office/drawing/2014/main" id="{F2094F46-C58D-6000-5D58-4A64EECE6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870E6F9A-66DD-D485-FD28-A476079E08D5}"/>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14</a:t>
            </a:fld>
            <a:endParaRPr lang="en-US">
              <a:solidFill>
                <a:srgbClr val="FDB828">
                  <a:shade val="75000"/>
                </a:srgbClr>
              </a:solidFill>
            </a:endParaRPr>
          </a:p>
        </p:txBody>
      </p:sp>
    </p:spTree>
    <p:extLst>
      <p:ext uri="{BB962C8B-B14F-4D97-AF65-F5344CB8AC3E}">
        <p14:creationId xmlns:p14="http://schemas.microsoft.com/office/powerpoint/2010/main" val="123792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EDF3-AAA3-D034-7828-382EB08609E2}"/>
              </a:ext>
            </a:extLst>
          </p:cNvPr>
          <p:cNvSpPr>
            <a:spLocks noGrp="1"/>
          </p:cNvSpPr>
          <p:nvPr>
            <p:ph type="title"/>
          </p:nvPr>
        </p:nvSpPr>
        <p:spPr/>
        <p:txBody>
          <a:bodyPr vert="horz" lIns="91440" tIns="45720" rIns="91440" bIns="45720" anchor="b">
            <a:normAutofit/>
          </a:bodyPr>
          <a:lstStyle/>
          <a:p>
            <a:r>
              <a:rPr lang="en-US"/>
              <a:t>Admissions Priorities for Summer Rising</a:t>
            </a:r>
          </a:p>
        </p:txBody>
      </p:sp>
      <p:sp>
        <p:nvSpPr>
          <p:cNvPr id="3" name="Slide Number Placeholder 2">
            <a:extLst>
              <a:ext uri="{FF2B5EF4-FFF2-40B4-BE49-F238E27FC236}">
                <a16:creationId xmlns:a16="http://schemas.microsoft.com/office/drawing/2014/main" id="{CF6DC7A8-3937-03EC-A2FC-1BBD344114E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15</a:t>
            </a:fld>
            <a:endParaRPr lang="en-US">
              <a:solidFill>
                <a:srgbClr val="FDB828">
                  <a:shade val="75000"/>
                </a:srgbClr>
              </a:solidFill>
            </a:endParaRPr>
          </a:p>
        </p:txBody>
      </p:sp>
      <p:sp>
        <p:nvSpPr>
          <p:cNvPr id="4" name="Content Placeholder 3">
            <a:extLst>
              <a:ext uri="{FF2B5EF4-FFF2-40B4-BE49-F238E27FC236}">
                <a16:creationId xmlns:a16="http://schemas.microsoft.com/office/drawing/2014/main" id="{8144D776-A6B3-8D2A-820B-BC77B0DACA48}"/>
              </a:ext>
            </a:extLst>
          </p:cNvPr>
          <p:cNvSpPr>
            <a:spLocks noGrp="1"/>
          </p:cNvSpPr>
          <p:nvPr>
            <p:ph sz="quarter" idx="1"/>
          </p:nvPr>
        </p:nvSpPr>
        <p:spPr>
          <a:xfrm>
            <a:off x="193922" y="1559397"/>
            <a:ext cx="8795061" cy="4572000"/>
          </a:xfrm>
        </p:spPr>
        <p:txBody>
          <a:bodyPr vert="horz" lIns="91440" tIns="45720" rIns="91440" bIns="45720" anchor="t">
            <a:noAutofit/>
          </a:bodyPr>
          <a:lstStyle/>
          <a:p>
            <a:pPr marL="457200" indent="-457200">
              <a:buAutoNum type="arabicPeriod"/>
            </a:pPr>
            <a:r>
              <a:rPr lang="en-US" sz="2000" dirty="0">
                <a:solidFill>
                  <a:srgbClr val="242424"/>
                </a:solidFill>
                <a:latin typeface="Calibri"/>
                <a:ea typeface="Calibri"/>
                <a:cs typeface="Calibri"/>
              </a:rPr>
              <a:t>Affiliated students with </a:t>
            </a:r>
            <a:r>
              <a:rPr lang="en-US" sz="2000" b="1" dirty="0">
                <a:solidFill>
                  <a:srgbClr val="242424"/>
                </a:solidFill>
                <a:latin typeface="Calibri"/>
                <a:ea typeface="Calibri"/>
                <a:cs typeface="Calibri"/>
              </a:rPr>
              <a:t>PID</a:t>
            </a:r>
            <a:r>
              <a:rPr lang="en-US" sz="2000" dirty="0">
                <a:solidFill>
                  <a:srgbClr val="242424"/>
                </a:solidFill>
                <a:latin typeface="Calibri"/>
                <a:ea typeface="Calibri"/>
                <a:cs typeface="Calibri"/>
              </a:rPr>
              <a:t>, </a:t>
            </a:r>
            <a:r>
              <a:rPr lang="en-US" sz="2000" u="sng" dirty="0">
                <a:solidFill>
                  <a:srgbClr val="242424"/>
                </a:solidFill>
                <a:latin typeface="Calibri"/>
                <a:ea typeface="Calibri"/>
                <a:cs typeface="Calibri"/>
              </a:rPr>
              <a:t>or the sibling of such student</a:t>
            </a:r>
            <a:r>
              <a:rPr lang="en-US" sz="2000" dirty="0">
                <a:solidFill>
                  <a:srgbClr val="242424"/>
                </a:solidFill>
                <a:latin typeface="Calibri"/>
                <a:ea typeface="Calibri"/>
                <a:cs typeface="Calibri"/>
              </a:rPr>
              <a:t>.</a:t>
            </a:r>
            <a:endParaRPr lang="en-US" sz="2000" dirty="0">
              <a:latin typeface="Calibri"/>
              <a:ea typeface="Calibri"/>
              <a:cs typeface="Calibri"/>
            </a:endParaRPr>
          </a:p>
          <a:p>
            <a:pPr marL="457200" indent="-457200">
              <a:buAutoNum type="arabicPeriod"/>
            </a:pPr>
            <a:r>
              <a:rPr lang="en-US" sz="2000" dirty="0">
                <a:solidFill>
                  <a:srgbClr val="242424"/>
                </a:solidFill>
                <a:latin typeface="Calibri"/>
                <a:ea typeface="Calibri"/>
                <a:cs typeface="Calibri"/>
              </a:rPr>
              <a:t>Affiliated students with a </a:t>
            </a:r>
            <a:r>
              <a:rPr lang="en-US" sz="2000" b="1" dirty="0">
                <a:solidFill>
                  <a:srgbClr val="242424"/>
                </a:solidFill>
                <a:latin typeface="Calibri"/>
                <a:ea typeface="Calibri"/>
                <a:cs typeface="Calibri"/>
              </a:rPr>
              <a:t>12-month IEP,</a:t>
            </a:r>
            <a:r>
              <a:rPr lang="en-US" sz="2000" dirty="0">
                <a:solidFill>
                  <a:srgbClr val="242424"/>
                </a:solidFill>
                <a:latin typeface="Calibri"/>
                <a:ea typeface="Calibri"/>
                <a:cs typeface="Calibri"/>
              </a:rPr>
              <a:t> or sibling.</a:t>
            </a:r>
            <a:endParaRPr lang="en-US" sz="2000" dirty="0">
              <a:latin typeface="Calibri"/>
              <a:ea typeface="Calibri"/>
              <a:cs typeface="Calibri"/>
            </a:endParaRPr>
          </a:p>
          <a:p>
            <a:pPr marL="457200" indent="-457200">
              <a:buAutoNum type="arabicPeriod"/>
            </a:pPr>
            <a:r>
              <a:rPr lang="en-US" sz="2000" dirty="0">
                <a:solidFill>
                  <a:srgbClr val="242424"/>
                </a:solidFill>
                <a:latin typeface="Calibri"/>
                <a:ea typeface="Calibri"/>
                <a:cs typeface="Calibri"/>
              </a:rPr>
              <a:t>Students in </a:t>
            </a:r>
            <a:r>
              <a:rPr lang="en-US" sz="2000" b="1" dirty="0">
                <a:solidFill>
                  <a:srgbClr val="242424"/>
                </a:solidFill>
                <a:latin typeface="Calibri"/>
                <a:ea typeface="Calibri"/>
                <a:cs typeface="Calibri"/>
              </a:rPr>
              <a:t>temporary housing or foster care</a:t>
            </a:r>
            <a:r>
              <a:rPr lang="en-US" sz="2000" dirty="0">
                <a:solidFill>
                  <a:srgbClr val="242424"/>
                </a:solidFill>
                <a:latin typeface="Calibri"/>
                <a:ea typeface="Calibri"/>
                <a:cs typeface="Calibri"/>
              </a:rPr>
              <a:t>, or sibling.</a:t>
            </a:r>
            <a:endParaRPr lang="en-US" sz="2000">
              <a:latin typeface="Calibri"/>
              <a:ea typeface="Calibri"/>
              <a:cs typeface="Calibri"/>
            </a:endParaRPr>
          </a:p>
          <a:p>
            <a:pPr marL="457200" indent="-457200">
              <a:buAutoNum type="arabicPeriod"/>
            </a:pPr>
            <a:r>
              <a:rPr lang="en-US" sz="2000" dirty="0">
                <a:solidFill>
                  <a:srgbClr val="242424"/>
                </a:solidFill>
                <a:latin typeface="Calibri"/>
                <a:ea typeface="Calibri"/>
                <a:cs typeface="Calibri"/>
              </a:rPr>
              <a:t>Affiliated </a:t>
            </a:r>
            <a:r>
              <a:rPr lang="en-US" sz="2000" b="1" dirty="0">
                <a:solidFill>
                  <a:srgbClr val="242424"/>
                </a:solidFill>
                <a:latin typeface="Calibri"/>
                <a:ea typeface="Calibri"/>
                <a:cs typeface="Calibri"/>
              </a:rPr>
              <a:t>low-income students, ELLs, and students with disabilities who</a:t>
            </a:r>
            <a:r>
              <a:rPr lang="en-US" sz="2000" dirty="0">
                <a:solidFill>
                  <a:srgbClr val="242424"/>
                </a:solidFill>
                <a:latin typeface="Calibri"/>
                <a:ea typeface="Calibri"/>
                <a:cs typeface="Calibri"/>
              </a:rPr>
              <a:t> </a:t>
            </a:r>
            <a:r>
              <a:rPr lang="en-US" sz="2000" b="1" dirty="0">
                <a:solidFill>
                  <a:srgbClr val="242424"/>
                </a:solidFill>
                <a:latin typeface="Calibri"/>
                <a:ea typeface="Calibri"/>
                <a:cs typeface="Calibri"/>
              </a:rPr>
              <a:t>attend a DYCD program during the school yea</a:t>
            </a:r>
            <a:r>
              <a:rPr lang="en-US" sz="2000" dirty="0">
                <a:solidFill>
                  <a:srgbClr val="242424"/>
                </a:solidFill>
                <a:latin typeface="Calibri"/>
                <a:ea typeface="Calibri"/>
                <a:cs typeface="Calibri"/>
              </a:rPr>
              <a:t>r, or sibling.</a:t>
            </a:r>
            <a:endParaRPr lang="en-US" sz="2000" dirty="0">
              <a:latin typeface="Calibri"/>
              <a:ea typeface="Calibri"/>
              <a:cs typeface="Calibri"/>
            </a:endParaRPr>
          </a:p>
          <a:p>
            <a:pPr marL="457200" indent="-457200">
              <a:buAutoNum type="arabicPeriod"/>
            </a:pPr>
            <a:r>
              <a:rPr lang="en-US" sz="2000" b="1" dirty="0">
                <a:solidFill>
                  <a:srgbClr val="242424"/>
                </a:solidFill>
                <a:latin typeface="Calibri"/>
                <a:ea typeface="Calibri"/>
                <a:cs typeface="Calibri"/>
              </a:rPr>
              <a:t>Other affiliated students who attend a DYCD program</a:t>
            </a:r>
            <a:r>
              <a:rPr lang="en-US" sz="2000" dirty="0">
                <a:solidFill>
                  <a:srgbClr val="242424"/>
                </a:solidFill>
                <a:latin typeface="Calibri"/>
                <a:ea typeface="Calibri"/>
                <a:cs typeface="Calibri"/>
              </a:rPr>
              <a:t> during the school year, or sibling.</a:t>
            </a:r>
            <a:endParaRPr lang="en-US" sz="2000" dirty="0">
              <a:latin typeface="Calibri"/>
              <a:ea typeface="Calibri"/>
              <a:cs typeface="Calibri"/>
            </a:endParaRPr>
          </a:p>
          <a:p>
            <a:pPr marL="457200" indent="-457200">
              <a:buAutoNum type="arabicPeriod"/>
            </a:pPr>
            <a:r>
              <a:rPr lang="en-US" sz="2000" dirty="0">
                <a:solidFill>
                  <a:srgbClr val="242424"/>
                </a:solidFill>
                <a:latin typeface="Calibri"/>
                <a:ea typeface="Calibri"/>
                <a:cs typeface="Calibri"/>
              </a:rPr>
              <a:t>Affiliated </a:t>
            </a:r>
            <a:r>
              <a:rPr lang="en-US" sz="2000" b="1" dirty="0">
                <a:solidFill>
                  <a:srgbClr val="242424"/>
                </a:solidFill>
                <a:latin typeface="Calibri"/>
                <a:ea typeface="Calibri"/>
                <a:cs typeface="Calibri"/>
              </a:rPr>
              <a:t>low-income students, ELLs, and students with disabilities</a:t>
            </a:r>
            <a:r>
              <a:rPr lang="en-US" sz="2000" dirty="0">
                <a:solidFill>
                  <a:srgbClr val="242424"/>
                </a:solidFill>
                <a:latin typeface="Calibri"/>
                <a:ea typeface="Calibri"/>
                <a:cs typeface="Calibri"/>
              </a:rPr>
              <a:t>, or sibling.</a:t>
            </a:r>
            <a:endParaRPr lang="en-US" sz="2000" dirty="0">
              <a:latin typeface="Calibri"/>
              <a:ea typeface="Calibri"/>
              <a:cs typeface="Calibri"/>
            </a:endParaRPr>
          </a:p>
          <a:p>
            <a:pPr marL="457200" indent="-457200">
              <a:buAutoNum type="arabicPeriod"/>
            </a:pPr>
            <a:r>
              <a:rPr lang="en-US" sz="2000" b="1" dirty="0">
                <a:solidFill>
                  <a:srgbClr val="242424"/>
                </a:solidFill>
                <a:latin typeface="Calibri"/>
                <a:ea typeface="Calibri"/>
                <a:cs typeface="Calibri"/>
              </a:rPr>
              <a:t>Affiliated students</a:t>
            </a:r>
            <a:r>
              <a:rPr lang="en-US" sz="2000" dirty="0">
                <a:solidFill>
                  <a:srgbClr val="242424"/>
                </a:solidFill>
                <a:latin typeface="Calibri"/>
                <a:ea typeface="Calibri"/>
                <a:cs typeface="Calibri"/>
              </a:rPr>
              <a:t>, or  sibling .</a:t>
            </a:r>
            <a:endParaRPr lang="en-US" sz="2000" dirty="0">
              <a:latin typeface="Calibri"/>
              <a:ea typeface="Calibri"/>
              <a:cs typeface="Calibri"/>
            </a:endParaRPr>
          </a:p>
          <a:p>
            <a:pPr marL="457200" indent="-457200">
              <a:buAutoNum type="arabicPeriod"/>
            </a:pPr>
            <a:r>
              <a:rPr lang="en-US" sz="2000" b="1" dirty="0">
                <a:solidFill>
                  <a:srgbClr val="242424"/>
                </a:solidFill>
                <a:latin typeface="Calibri"/>
                <a:ea typeface="Calibri"/>
                <a:cs typeface="Calibri"/>
              </a:rPr>
              <a:t>Other low-income students, ELLs, students with disabilities</a:t>
            </a:r>
            <a:r>
              <a:rPr lang="en-US" sz="2000" dirty="0">
                <a:solidFill>
                  <a:srgbClr val="242424"/>
                </a:solidFill>
                <a:latin typeface="Calibri"/>
                <a:ea typeface="Calibri"/>
                <a:cs typeface="Calibri"/>
              </a:rPr>
              <a:t>, or sibling .</a:t>
            </a:r>
            <a:endParaRPr lang="en-US" sz="2000" dirty="0">
              <a:latin typeface="Calibri"/>
              <a:ea typeface="Calibri"/>
              <a:cs typeface="Calibri"/>
            </a:endParaRPr>
          </a:p>
          <a:p>
            <a:pPr marL="457200" indent="-457200">
              <a:buAutoNum type="arabicPeriod"/>
            </a:pPr>
            <a:r>
              <a:rPr lang="en-US" sz="2000" b="1" dirty="0">
                <a:solidFill>
                  <a:srgbClr val="242424"/>
                </a:solidFill>
                <a:latin typeface="Calibri"/>
                <a:ea typeface="Calibri"/>
                <a:cs typeface="Calibri"/>
              </a:rPr>
              <a:t>All other</a:t>
            </a:r>
            <a:r>
              <a:rPr lang="en-US" sz="2000" dirty="0">
                <a:solidFill>
                  <a:srgbClr val="242424"/>
                </a:solidFill>
                <a:latin typeface="Calibri"/>
                <a:ea typeface="Calibri"/>
                <a:cs typeface="Calibri"/>
              </a:rPr>
              <a:t> students.</a:t>
            </a:r>
            <a:endParaRPr lang="en-US" sz="2000" dirty="0">
              <a:latin typeface="Calibri"/>
              <a:ea typeface="Calibri"/>
              <a:cs typeface="Calibri"/>
            </a:endParaRPr>
          </a:p>
          <a:p>
            <a:pPr marL="0" indent="0">
              <a:buNone/>
            </a:pPr>
            <a:endParaRPr lang="en-US" sz="1200" dirty="0">
              <a:solidFill>
                <a:srgbClr val="242424"/>
              </a:solidFill>
              <a:latin typeface="Calibri"/>
              <a:ea typeface="Calibri"/>
              <a:cs typeface="Calibri"/>
            </a:endParaRPr>
          </a:p>
          <a:p>
            <a:pPr marL="0" indent="0">
              <a:buNone/>
            </a:pPr>
            <a:r>
              <a:rPr lang="en-US" sz="2000" dirty="0">
                <a:solidFill>
                  <a:srgbClr val="242424"/>
                </a:solidFill>
                <a:latin typeface="Calibri"/>
                <a:ea typeface="Calibri"/>
                <a:cs typeface="Calibri"/>
              </a:rPr>
              <a:t>Please note: MSs will admit current 6th-8th graders first in the above priority group order. If seats remain, then eligible 5th graders are admitted in priority group order.</a:t>
            </a:r>
            <a:endParaRPr lang="en-US" sz="2000" dirty="0">
              <a:latin typeface="Calibri"/>
              <a:ea typeface="Calibri"/>
              <a:cs typeface="Calibri"/>
            </a:endParaRPr>
          </a:p>
          <a:p>
            <a:pPr>
              <a:buAutoNum type="arabicPeriod"/>
            </a:pPr>
            <a:endParaRPr lang="en-US"/>
          </a:p>
        </p:txBody>
      </p:sp>
    </p:spTree>
    <p:extLst>
      <p:ext uri="{BB962C8B-B14F-4D97-AF65-F5344CB8AC3E}">
        <p14:creationId xmlns:p14="http://schemas.microsoft.com/office/powerpoint/2010/main" val="4451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18463-A6FC-766E-441A-C3276C440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6E05D-601D-06D5-A9E9-6DA50DAA71EE}"/>
              </a:ext>
            </a:extLst>
          </p:cNvPr>
          <p:cNvSpPr>
            <a:spLocks noGrp="1"/>
          </p:cNvSpPr>
          <p:nvPr>
            <p:ph type="title"/>
          </p:nvPr>
        </p:nvSpPr>
        <p:spPr/>
        <p:txBody>
          <a:bodyPr/>
          <a:lstStyle/>
          <a:p>
            <a:r>
              <a:rPr lang="en-US" b="1">
                <a:solidFill>
                  <a:schemeClr val="accent3"/>
                </a:solidFill>
              </a:rPr>
              <a:t>How to Apply</a:t>
            </a:r>
          </a:p>
        </p:txBody>
      </p:sp>
      <p:pic>
        <p:nvPicPr>
          <p:cNvPr id="6" name="Content Placeholder 7">
            <a:extLst>
              <a:ext uri="{FF2B5EF4-FFF2-40B4-BE49-F238E27FC236}">
                <a16:creationId xmlns:a16="http://schemas.microsoft.com/office/drawing/2014/main" id="{5BFB4341-5420-AB75-E245-13D07772C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7" name="TextBox 6">
            <a:extLst>
              <a:ext uri="{FF2B5EF4-FFF2-40B4-BE49-F238E27FC236}">
                <a16:creationId xmlns:a16="http://schemas.microsoft.com/office/drawing/2014/main" id="{B1356D7C-F0FD-FBA5-DD56-92DCF46C1488}"/>
              </a:ext>
            </a:extLst>
          </p:cNvPr>
          <p:cNvSpPr txBox="1"/>
          <p:nvPr/>
        </p:nvSpPr>
        <p:spPr>
          <a:xfrm>
            <a:off x="-189585" y="6271362"/>
            <a:ext cx="8561730" cy="461665"/>
          </a:xfrm>
          <a:prstGeom prst="rect">
            <a:avLst/>
          </a:prstGeom>
          <a:noFill/>
        </p:spPr>
        <p:txBody>
          <a:bodyPr wrap="square" rtlCol="0">
            <a:spAutoFit/>
          </a:bodyPr>
          <a:lstStyle/>
          <a:p>
            <a:pPr algn="ctr"/>
            <a:r>
              <a:rPr lang="en-US" sz="2400" err="1"/>
              <a:t>MySchools.nyc</a:t>
            </a:r>
            <a:endParaRPr lang="en-US" sz="2400"/>
          </a:p>
        </p:txBody>
      </p:sp>
      <p:pic>
        <p:nvPicPr>
          <p:cNvPr id="4" name="Imagen 3">
            <a:extLst>
              <a:ext uri="{FF2B5EF4-FFF2-40B4-BE49-F238E27FC236}">
                <a16:creationId xmlns:a16="http://schemas.microsoft.com/office/drawing/2014/main" id="{FCE6C5B7-9319-AB49-C803-23243B1DC96B}"/>
              </a:ext>
            </a:extLst>
          </p:cNvPr>
          <p:cNvPicPr>
            <a:picLocks noChangeAspect="1"/>
          </p:cNvPicPr>
          <p:nvPr/>
        </p:nvPicPr>
        <p:blipFill>
          <a:blip r:embed="rId4"/>
          <a:stretch>
            <a:fillRect/>
          </a:stretch>
        </p:blipFill>
        <p:spPr>
          <a:xfrm>
            <a:off x="792375" y="1098074"/>
            <a:ext cx="7941729" cy="4971812"/>
          </a:xfrm>
          <a:prstGeom prst="rect">
            <a:avLst/>
          </a:prstGeom>
        </p:spPr>
      </p:pic>
      <p:sp>
        <p:nvSpPr>
          <p:cNvPr id="8" name="Arrow: Right 7">
            <a:extLst>
              <a:ext uri="{FF2B5EF4-FFF2-40B4-BE49-F238E27FC236}">
                <a16:creationId xmlns:a16="http://schemas.microsoft.com/office/drawing/2014/main" id="{397BFCB6-ED59-472E-E1CF-C8B720FE6616}"/>
              </a:ext>
            </a:extLst>
          </p:cNvPr>
          <p:cNvSpPr/>
          <p:nvPr/>
        </p:nvSpPr>
        <p:spPr>
          <a:xfrm rot="10800000">
            <a:off x="3613609" y="5016476"/>
            <a:ext cx="955343" cy="35484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a:extLst>
              <a:ext uri="{FF2B5EF4-FFF2-40B4-BE49-F238E27FC236}">
                <a16:creationId xmlns:a16="http://schemas.microsoft.com/office/drawing/2014/main" id="{E0726BDE-9BCC-28E2-34CA-A433C8041858}"/>
              </a:ext>
            </a:extLst>
          </p:cNvPr>
          <p:cNvSpPr/>
          <p:nvPr/>
        </p:nvSpPr>
        <p:spPr>
          <a:xfrm>
            <a:off x="7346196" y="1046893"/>
            <a:ext cx="867905" cy="502937"/>
          </a:xfrm>
          <a:prstGeom prst="ellipse">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Marcador de número de diapositiva 9">
            <a:extLst>
              <a:ext uri="{FF2B5EF4-FFF2-40B4-BE49-F238E27FC236}">
                <a16:creationId xmlns:a16="http://schemas.microsoft.com/office/drawing/2014/main" id="{B7738EBC-79F0-3DA5-76FB-74E9C17409B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16</a:t>
            </a:fld>
            <a:endParaRPr lang="en-US">
              <a:solidFill>
                <a:srgbClr val="FDB828">
                  <a:shade val="75000"/>
                </a:srgbClr>
              </a:solidFill>
            </a:endParaRPr>
          </a:p>
        </p:txBody>
      </p:sp>
    </p:spTree>
    <p:extLst>
      <p:ext uri="{BB962C8B-B14F-4D97-AF65-F5344CB8AC3E}">
        <p14:creationId xmlns:p14="http://schemas.microsoft.com/office/powerpoint/2010/main" val="12825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FD67-6DF4-668C-A946-6560BF9454E7}"/>
              </a:ext>
            </a:extLst>
          </p:cNvPr>
          <p:cNvSpPr>
            <a:spLocks noGrp="1"/>
          </p:cNvSpPr>
          <p:nvPr>
            <p:ph type="title"/>
          </p:nvPr>
        </p:nvSpPr>
        <p:spPr/>
        <p:txBody>
          <a:bodyPr/>
          <a:lstStyle/>
          <a:p>
            <a:r>
              <a:rPr lang="en-US" b="1">
                <a:solidFill>
                  <a:schemeClr val="accent3"/>
                </a:solidFill>
              </a:rPr>
              <a:t>How to Apply</a:t>
            </a:r>
          </a:p>
        </p:txBody>
      </p:sp>
      <p:pic>
        <p:nvPicPr>
          <p:cNvPr id="6" name="Content Placeholder 7">
            <a:extLst>
              <a:ext uri="{FF2B5EF4-FFF2-40B4-BE49-F238E27FC236}">
                <a16:creationId xmlns:a16="http://schemas.microsoft.com/office/drawing/2014/main" id="{FA4DF509-9A21-EF46-A9B4-8641D2DC9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pic>
        <p:nvPicPr>
          <p:cNvPr id="4" name="Imagen 3">
            <a:extLst>
              <a:ext uri="{FF2B5EF4-FFF2-40B4-BE49-F238E27FC236}">
                <a16:creationId xmlns:a16="http://schemas.microsoft.com/office/drawing/2014/main" id="{E9F04DD8-5EEC-5FB1-1BC4-6B0561F6B359}"/>
              </a:ext>
            </a:extLst>
          </p:cNvPr>
          <p:cNvPicPr>
            <a:picLocks noChangeAspect="1"/>
          </p:cNvPicPr>
          <p:nvPr/>
        </p:nvPicPr>
        <p:blipFill>
          <a:blip r:embed="rId4"/>
          <a:stretch>
            <a:fillRect/>
          </a:stretch>
        </p:blipFill>
        <p:spPr>
          <a:xfrm>
            <a:off x="208877" y="1503336"/>
            <a:ext cx="8637341" cy="4640791"/>
          </a:xfrm>
          <a:prstGeom prst="rect">
            <a:avLst/>
          </a:prstGeom>
        </p:spPr>
      </p:pic>
      <p:sp>
        <p:nvSpPr>
          <p:cNvPr id="8" name="Arrow: Right 7">
            <a:extLst>
              <a:ext uri="{FF2B5EF4-FFF2-40B4-BE49-F238E27FC236}">
                <a16:creationId xmlns:a16="http://schemas.microsoft.com/office/drawing/2014/main" id="{94F53C82-1040-6789-4A51-8583DB4B5483}"/>
              </a:ext>
            </a:extLst>
          </p:cNvPr>
          <p:cNvSpPr/>
          <p:nvPr/>
        </p:nvSpPr>
        <p:spPr>
          <a:xfrm rot="10800000">
            <a:off x="4568952" y="4670053"/>
            <a:ext cx="955343" cy="35484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número de diapositiva 8">
            <a:extLst>
              <a:ext uri="{FF2B5EF4-FFF2-40B4-BE49-F238E27FC236}">
                <a16:creationId xmlns:a16="http://schemas.microsoft.com/office/drawing/2014/main" id="{2612050B-5A87-8375-6F46-DA21B572DAC6}"/>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17</a:t>
            </a:fld>
            <a:endParaRPr lang="en-US">
              <a:solidFill>
                <a:srgbClr val="FDB828">
                  <a:shade val="75000"/>
                </a:srgbClr>
              </a:solidFill>
            </a:endParaRPr>
          </a:p>
        </p:txBody>
      </p:sp>
    </p:spTree>
    <p:extLst>
      <p:ext uri="{BB962C8B-B14F-4D97-AF65-F5344CB8AC3E}">
        <p14:creationId xmlns:p14="http://schemas.microsoft.com/office/powerpoint/2010/main" val="14955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4C3EC-C1EF-5AE8-A26E-C1CEEB229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05F7D-3279-27CB-739D-247D228DEE8D}"/>
              </a:ext>
            </a:extLst>
          </p:cNvPr>
          <p:cNvSpPr>
            <a:spLocks noGrp="1"/>
          </p:cNvSpPr>
          <p:nvPr>
            <p:ph type="title"/>
          </p:nvPr>
        </p:nvSpPr>
        <p:spPr/>
        <p:txBody>
          <a:bodyPr/>
          <a:lstStyle/>
          <a:p>
            <a:r>
              <a:rPr lang="en-US" b="1">
                <a:solidFill>
                  <a:schemeClr val="accent3"/>
                </a:solidFill>
              </a:rPr>
              <a:t>How to Search and Apply</a:t>
            </a:r>
          </a:p>
        </p:txBody>
      </p:sp>
      <p:pic>
        <p:nvPicPr>
          <p:cNvPr id="6" name="Content Placeholder 7">
            <a:extLst>
              <a:ext uri="{FF2B5EF4-FFF2-40B4-BE49-F238E27FC236}">
                <a16:creationId xmlns:a16="http://schemas.microsoft.com/office/drawing/2014/main" id="{98734872-E5EC-05C7-F912-2B5C1255D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pic>
        <p:nvPicPr>
          <p:cNvPr id="5" name="Imagen 4">
            <a:extLst>
              <a:ext uri="{FF2B5EF4-FFF2-40B4-BE49-F238E27FC236}">
                <a16:creationId xmlns:a16="http://schemas.microsoft.com/office/drawing/2014/main" id="{6751FCDD-2E3C-AC0A-1D84-5AB1AF5E8E9E}"/>
              </a:ext>
            </a:extLst>
          </p:cNvPr>
          <p:cNvPicPr>
            <a:picLocks noChangeAspect="1"/>
          </p:cNvPicPr>
          <p:nvPr/>
        </p:nvPicPr>
        <p:blipFill>
          <a:blip r:embed="rId4"/>
          <a:stretch>
            <a:fillRect/>
          </a:stretch>
        </p:blipFill>
        <p:spPr>
          <a:xfrm>
            <a:off x="249628" y="1839465"/>
            <a:ext cx="8398119" cy="4530352"/>
          </a:xfrm>
          <a:prstGeom prst="rect">
            <a:avLst/>
          </a:prstGeom>
        </p:spPr>
      </p:pic>
      <p:pic>
        <p:nvPicPr>
          <p:cNvPr id="11" name="Imagen 10">
            <a:extLst>
              <a:ext uri="{FF2B5EF4-FFF2-40B4-BE49-F238E27FC236}">
                <a16:creationId xmlns:a16="http://schemas.microsoft.com/office/drawing/2014/main" id="{3443FC7E-F044-851C-DFC7-FDE34C1A02B2}"/>
              </a:ext>
            </a:extLst>
          </p:cNvPr>
          <p:cNvPicPr>
            <a:picLocks noChangeAspect="1"/>
          </p:cNvPicPr>
          <p:nvPr/>
        </p:nvPicPr>
        <p:blipFill>
          <a:blip r:embed="rId5"/>
          <a:stretch>
            <a:fillRect/>
          </a:stretch>
        </p:blipFill>
        <p:spPr>
          <a:xfrm>
            <a:off x="2419605" y="2934495"/>
            <a:ext cx="957155" cy="353599"/>
          </a:xfrm>
          <a:prstGeom prst="rect">
            <a:avLst/>
          </a:prstGeom>
        </p:spPr>
      </p:pic>
      <p:pic>
        <p:nvPicPr>
          <p:cNvPr id="10" name="Imagen 9">
            <a:extLst>
              <a:ext uri="{FF2B5EF4-FFF2-40B4-BE49-F238E27FC236}">
                <a16:creationId xmlns:a16="http://schemas.microsoft.com/office/drawing/2014/main" id="{2CE98B94-DC9B-0800-636A-DC4CE9693912}"/>
              </a:ext>
            </a:extLst>
          </p:cNvPr>
          <p:cNvPicPr>
            <a:picLocks noChangeAspect="1"/>
          </p:cNvPicPr>
          <p:nvPr/>
        </p:nvPicPr>
        <p:blipFill>
          <a:blip r:embed="rId6"/>
          <a:stretch>
            <a:fillRect/>
          </a:stretch>
        </p:blipFill>
        <p:spPr>
          <a:xfrm>
            <a:off x="231369" y="1839465"/>
            <a:ext cx="8416378" cy="3845590"/>
          </a:xfrm>
          <a:prstGeom prst="rect">
            <a:avLst/>
          </a:prstGeom>
        </p:spPr>
      </p:pic>
      <p:pic>
        <p:nvPicPr>
          <p:cNvPr id="12" name="Imagen 11">
            <a:extLst>
              <a:ext uri="{FF2B5EF4-FFF2-40B4-BE49-F238E27FC236}">
                <a16:creationId xmlns:a16="http://schemas.microsoft.com/office/drawing/2014/main" id="{9BD8667F-B331-ED96-4AC6-FE396AF38304}"/>
              </a:ext>
            </a:extLst>
          </p:cNvPr>
          <p:cNvPicPr>
            <a:picLocks noChangeAspect="1"/>
          </p:cNvPicPr>
          <p:nvPr/>
        </p:nvPicPr>
        <p:blipFill>
          <a:blip r:embed="rId5"/>
          <a:stretch>
            <a:fillRect/>
          </a:stretch>
        </p:blipFill>
        <p:spPr>
          <a:xfrm>
            <a:off x="1941027" y="4119643"/>
            <a:ext cx="957155" cy="353599"/>
          </a:xfrm>
          <a:prstGeom prst="rect">
            <a:avLst/>
          </a:prstGeom>
        </p:spPr>
      </p:pic>
      <p:sp>
        <p:nvSpPr>
          <p:cNvPr id="13" name="Marcador de número de diapositiva 12">
            <a:extLst>
              <a:ext uri="{FF2B5EF4-FFF2-40B4-BE49-F238E27FC236}">
                <a16:creationId xmlns:a16="http://schemas.microsoft.com/office/drawing/2014/main" id="{49CB2629-25CC-3A3A-7300-2C8DE327353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18</a:t>
            </a:fld>
            <a:endParaRPr lang="en-US">
              <a:solidFill>
                <a:srgbClr val="FDB828">
                  <a:shade val="75000"/>
                </a:srgbClr>
              </a:solidFill>
            </a:endParaRPr>
          </a:p>
        </p:txBody>
      </p:sp>
    </p:spTree>
    <p:extLst>
      <p:ext uri="{BB962C8B-B14F-4D97-AF65-F5344CB8AC3E}">
        <p14:creationId xmlns:p14="http://schemas.microsoft.com/office/powerpoint/2010/main" val="13831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842C15-DC70-19C0-0DC7-62909B77C98F}"/>
              </a:ext>
            </a:extLst>
          </p:cNvPr>
          <p:cNvSpPr>
            <a:spLocks noGrp="1"/>
          </p:cNvSpPr>
          <p:nvPr>
            <p:ph type="title"/>
          </p:nvPr>
        </p:nvSpPr>
        <p:spPr/>
        <p:txBody>
          <a:bodyPr/>
          <a:lstStyle/>
          <a:p>
            <a:r>
              <a:rPr lang="en-US" b="1">
                <a:solidFill>
                  <a:schemeClr val="accent3"/>
                </a:solidFill>
              </a:rPr>
              <a:t>Summer Rising: Next Steps</a:t>
            </a:r>
          </a:p>
        </p:txBody>
      </p:sp>
      <p:pic>
        <p:nvPicPr>
          <p:cNvPr id="6" name="Content Placeholder 7">
            <a:extLst>
              <a:ext uri="{FF2B5EF4-FFF2-40B4-BE49-F238E27FC236}">
                <a16:creationId xmlns:a16="http://schemas.microsoft.com/office/drawing/2014/main" id="{8B12958B-AF07-CD70-2992-905BFA452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graphicFrame>
        <p:nvGraphicFramePr>
          <p:cNvPr id="7" name="Diagram 6">
            <a:extLst>
              <a:ext uri="{FF2B5EF4-FFF2-40B4-BE49-F238E27FC236}">
                <a16:creationId xmlns:a16="http://schemas.microsoft.com/office/drawing/2014/main" id="{96A0C296-4762-9FA7-0EB3-19BB2E735D2B}"/>
              </a:ext>
            </a:extLst>
          </p:cNvPr>
          <p:cNvGraphicFramePr/>
          <p:nvPr>
            <p:extLst>
              <p:ext uri="{D42A27DB-BD31-4B8C-83A1-F6EECF244321}">
                <p14:modId xmlns:p14="http://schemas.microsoft.com/office/powerpoint/2010/main" val="2836749074"/>
              </p:ext>
            </p:extLst>
          </p:nvPr>
        </p:nvGraphicFramePr>
        <p:xfrm>
          <a:off x="331732" y="1588959"/>
          <a:ext cx="8503920" cy="469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arcador de número de diapositiva 1">
            <a:extLst>
              <a:ext uri="{FF2B5EF4-FFF2-40B4-BE49-F238E27FC236}">
                <a16:creationId xmlns:a16="http://schemas.microsoft.com/office/drawing/2014/main" id="{8EE8B6BB-F6D3-F0E1-69DF-C366F37D74C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19</a:t>
            </a:fld>
            <a:endParaRPr lang="en-US">
              <a:solidFill>
                <a:srgbClr val="FDB828">
                  <a:shade val="75000"/>
                </a:srgbClr>
              </a:solidFill>
            </a:endParaRPr>
          </a:p>
        </p:txBody>
      </p:sp>
    </p:spTree>
    <p:extLst>
      <p:ext uri="{BB962C8B-B14F-4D97-AF65-F5344CB8AC3E}">
        <p14:creationId xmlns:p14="http://schemas.microsoft.com/office/powerpoint/2010/main" val="75332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636BE-877C-F42D-17C9-3D681C7F07AF}"/>
              </a:ext>
            </a:extLst>
          </p:cNvPr>
          <p:cNvSpPr>
            <a:spLocks noGrp="1"/>
          </p:cNvSpPr>
          <p:nvPr>
            <p:ph type="sldNum" sz="quarter" idx="12"/>
          </p:nvPr>
        </p:nvSpPr>
        <p:spPr/>
        <p:txBody>
          <a:bodyPr/>
          <a:lstStyle/>
          <a:p>
            <a:fld id="{D5FF27AB-CAFE-4B84-A8E4-153E374E2C95}" type="slidenum">
              <a:rPr lang="en-US" smtClean="0"/>
              <a:pPr/>
              <a:t>2</a:t>
            </a:fld>
            <a:endParaRPr lang="en-US"/>
          </a:p>
        </p:txBody>
      </p:sp>
      <p:pic>
        <p:nvPicPr>
          <p:cNvPr id="6" name="Picture 5">
            <a:extLst>
              <a:ext uri="{FF2B5EF4-FFF2-40B4-BE49-F238E27FC236}">
                <a16:creationId xmlns:a16="http://schemas.microsoft.com/office/drawing/2014/main" id="{6862CAFF-07B0-32B7-41E2-921B390B86CA}"/>
              </a:ext>
            </a:extLst>
          </p:cNvPr>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89166" y="1120996"/>
            <a:ext cx="1828800" cy="1828800"/>
          </a:xfrm>
          <a:prstGeom prst="rect">
            <a:avLst/>
          </a:prstGeom>
        </p:spPr>
      </p:pic>
      <p:sp>
        <p:nvSpPr>
          <p:cNvPr id="7" name="Rectangle 6">
            <a:extLst>
              <a:ext uri="{FF2B5EF4-FFF2-40B4-BE49-F238E27FC236}">
                <a16:creationId xmlns:a16="http://schemas.microsoft.com/office/drawing/2014/main" id="{E29ED738-E05D-3F9E-E5C6-E836378C817D}"/>
              </a:ext>
            </a:extLst>
          </p:cNvPr>
          <p:cNvSpPr/>
          <p:nvPr>
            <p:custDataLst>
              <p:tags r:id="rId3"/>
            </p:custDataLst>
          </p:nvPr>
        </p:nvSpPr>
        <p:spPr>
          <a:xfrm>
            <a:off x="2969763" y="2571750"/>
            <a:ext cx="6045200" cy="1714500"/>
          </a:xfrm>
          <a:prstGeom prst="rect">
            <a:avLst/>
          </a:prstGeom>
          <a:noFill/>
          <a:ln w="11429" cap="flat" cmpd="sng" algn="ctr">
            <a:solidFill>
              <a:srgbClr val="FFFFFF"/>
            </a:solidFill>
            <a:prstDash val="sysDash"/>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600" b="1">
                <a:solidFill>
                  <a:srgbClr val="5B5B5B"/>
                </a:solidFill>
              </a:rPr>
              <a:t>Did any of your students participate in Summer Rising last summer?</a:t>
            </a:r>
          </a:p>
          <a:p>
            <a:endParaRPr lang="en-US" sz="3600" b="1">
              <a:solidFill>
                <a:srgbClr val="5B5B5B"/>
              </a:solidFill>
            </a:endParaRPr>
          </a:p>
          <a:p>
            <a:endParaRPr lang="en-US" sz="3600" b="1">
              <a:solidFill>
                <a:srgbClr val="5B5B5B"/>
              </a:solidFill>
            </a:endParaRPr>
          </a:p>
          <a:p>
            <a:endParaRPr lang="en-US" sz="3600" b="1">
              <a:solidFill>
                <a:srgbClr val="5B5B5B"/>
              </a:solidFill>
            </a:endParaRPr>
          </a:p>
          <a:p>
            <a:r>
              <a:rPr lang="en-US" sz="3600" b="1">
                <a:solidFill>
                  <a:srgbClr val="5B5B5B"/>
                </a:solidFill>
              </a:rPr>
              <a:t>If your student participated, what was their experience like?</a:t>
            </a:r>
            <a:endParaRPr lang="en-US"/>
          </a:p>
        </p:txBody>
      </p:sp>
      <p:pic>
        <p:nvPicPr>
          <p:cNvPr id="9" name="Content Placeholder 7">
            <a:extLst>
              <a:ext uri="{FF2B5EF4-FFF2-40B4-BE49-F238E27FC236}">
                <a16:creationId xmlns:a16="http://schemas.microsoft.com/office/drawing/2014/main" id="{B84BF4FA-C59F-C5D5-5804-8B99D57F72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286" y="131426"/>
            <a:ext cx="570697" cy="990600"/>
          </a:xfrm>
          <a:prstGeom prst="rect">
            <a:avLst/>
          </a:prstGeom>
        </p:spPr>
      </p:pic>
      <p:pic>
        <p:nvPicPr>
          <p:cNvPr id="4" name="Picture 3" descr="A blue and black chat bubble&#10;&#10;AI-generated content may be incorrect.">
            <a:extLst>
              <a:ext uri="{FF2B5EF4-FFF2-40B4-BE49-F238E27FC236}">
                <a16:creationId xmlns:a16="http://schemas.microsoft.com/office/drawing/2014/main" id="{FDDFB3F6-C3FF-B16B-5C97-B4B7C451F0FC}"/>
              </a:ext>
            </a:extLst>
          </p:cNvPr>
          <p:cNvPicPr>
            <a:picLocks/>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789166" y="4299392"/>
            <a:ext cx="1828800" cy="1828800"/>
          </a:xfrm>
          <a:prstGeom prst="rect">
            <a:avLst/>
          </a:prstGeom>
        </p:spPr>
      </p:pic>
    </p:spTree>
    <p:custDataLst>
      <p:tags r:id="rId1"/>
    </p:custDataLst>
    <p:extLst>
      <p:ext uri="{BB962C8B-B14F-4D97-AF65-F5344CB8AC3E}">
        <p14:creationId xmlns:p14="http://schemas.microsoft.com/office/powerpoint/2010/main" val="173036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DEFAEB55-1E42-5C1C-6400-629DC55C14DB}"/>
              </a:ext>
            </a:extLst>
          </p:cNvPr>
          <p:cNvPicPr>
            <a:picLocks noChangeAspect="1"/>
          </p:cNvPicPr>
          <p:nvPr/>
        </p:nvPicPr>
        <p:blipFill rotWithShape="1">
          <a:blip r:embed="rId3">
            <a:extLst>
              <a:ext uri="{28A0092B-C50C-407E-A947-70E740481C1C}">
                <a14:useLocalDpi xmlns:a14="http://schemas.microsoft.com/office/drawing/2010/main" val="0"/>
              </a:ext>
            </a:extLst>
          </a:blip>
          <a:srcRect t="2286"/>
          <a:stretch/>
        </p:blipFill>
        <p:spPr>
          <a:xfrm>
            <a:off x="1214205" y="197350"/>
            <a:ext cx="6835514" cy="6183765"/>
          </a:xfrm>
          <a:prstGeom prst="rect">
            <a:avLst/>
          </a:prstGeom>
        </p:spPr>
      </p:pic>
      <p:sp>
        <p:nvSpPr>
          <p:cNvPr id="5" name="Rectangle: Rounded Corners 4">
            <a:extLst>
              <a:ext uri="{FF2B5EF4-FFF2-40B4-BE49-F238E27FC236}">
                <a16:creationId xmlns:a16="http://schemas.microsoft.com/office/drawing/2014/main" id="{9E7567C9-F648-BB81-2E1E-3FC438087E0F}"/>
              </a:ext>
            </a:extLst>
          </p:cNvPr>
          <p:cNvSpPr/>
          <p:nvPr/>
        </p:nvSpPr>
        <p:spPr>
          <a:xfrm>
            <a:off x="7030385" y="476885"/>
            <a:ext cx="1738859" cy="13968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Sample CBO Packet</a:t>
            </a:r>
          </a:p>
        </p:txBody>
      </p:sp>
      <p:pic>
        <p:nvPicPr>
          <p:cNvPr id="6" name="Content Placeholder 7">
            <a:extLst>
              <a:ext uri="{FF2B5EF4-FFF2-40B4-BE49-F238E27FC236}">
                <a16:creationId xmlns:a16="http://schemas.microsoft.com/office/drawing/2014/main" id="{3C5EC91C-9C32-9BE9-D708-50509824E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2" name="Marcador de número de diapositiva 1">
            <a:extLst>
              <a:ext uri="{FF2B5EF4-FFF2-40B4-BE49-F238E27FC236}">
                <a16:creationId xmlns:a16="http://schemas.microsoft.com/office/drawing/2014/main" id="{717BF8B9-4D63-FEDC-CF83-3A5C6EADCA38}"/>
              </a:ext>
            </a:extLst>
          </p:cNvPr>
          <p:cNvSpPr>
            <a:spLocks noGrp="1"/>
          </p:cNvSpPr>
          <p:nvPr>
            <p:ph type="sldNum" sz="quarter" idx="12"/>
          </p:nvPr>
        </p:nvSpPr>
        <p:spPr/>
        <p:txBody>
          <a:bodyPr/>
          <a:lstStyle/>
          <a:p>
            <a:fld id="{D5FF27AB-CAFE-4B84-A8E4-153E374E2C95}" type="slidenum">
              <a:rPr lang="en-US" smtClean="0"/>
              <a:pPr/>
              <a:t>20</a:t>
            </a:fld>
            <a:endParaRPr lang="en-US"/>
          </a:p>
        </p:txBody>
      </p:sp>
    </p:spTree>
    <p:extLst>
      <p:ext uri="{BB962C8B-B14F-4D97-AF65-F5344CB8AC3E}">
        <p14:creationId xmlns:p14="http://schemas.microsoft.com/office/powerpoint/2010/main" val="116979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yellow school bus parked on the side of a street&#10;&#10;Description automatically generated with medium confidence">
            <a:extLst>
              <a:ext uri="{FF2B5EF4-FFF2-40B4-BE49-F238E27FC236}">
                <a16:creationId xmlns:a16="http://schemas.microsoft.com/office/drawing/2014/main" id="{C104BC00-D86E-E505-CDA3-77C24B684A66}"/>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83" b="1483"/>
          <a:stretch/>
        </p:blipFill>
        <p:spPr>
          <a:xfrm>
            <a:off x="3025427" y="1295400"/>
            <a:ext cx="5867400" cy="4267200"/>
          </a:xfrm>
          <a:prstGeom prst="rect">
            <a:avLst/>
          </a:prstGeom>
        </p:spPr>
      </p:pic>
      <p:sp>
        <p:nvSpPr>
          <p:cNvPr id="9" name="Text Placeholder 8">
            <a:extLst>
              <a:ext uri="{FF2B5EF4-FFF2-40B4-BE49-F238E27FC236}">
                <a16:creationId xmlns:a16="http://schemas.microsoft.com/office/drawing/2014/main" id="{9BC9C647-7DCF-FB94-ECA0-6327D817E2F8}"/>
              </a:ext>
            </a:extLst>
          </p:cNvPr>
          <p:cNvSpPr>
            <a:spLocks noGrp="1"/>
          </p:cNvSpPr>
          <p:nvPr>
            <p:ph type="body" sz="half" idx="2"/>
          </p:nvPr>
        </p:nvSpPr>
        <p:spPr>
          <a:xfrm>
            <a:off x="148559" y="990600"/>
            <a:ext cx="2690175" cy="5257800"/>
          </a:xfrm>
        </p:spPr>
        <p:txBody>
          <a:bodyPr>
            <a:normAutofit/>
          </a:bodyPr>
          <a:lstStyle/>
          <a:p>
            <a:r>
              <a:rPr lang="en-US" sz="2800" b="1"/>
              <a:t>Summer Rising Transportation</a:t>
            </a:r>
          </a:p>
        </p:txBody>
      </p:sp>
      <p:sp>
        <p:nvSpPr>
          <p:cNvPr id="2" name="Marcador de número de diapositiva 1">
            <a:extLst>
              <a:ext uri="{FF2B5EF4-FFF2-40B4-BE49-F238E27FC236}">
                <a16:creationId xmlns:a16="http://schemas.microsoft.com/office/drawing/2014/main" id="{33C0068A-FA8B-83ED-F1EF-557AF9D1AE41}"/>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21</a:t>
            </a:fld>
            <a:endParaRPr lang="en-US">
              <a:solidFill>
                <a:srgbClr val="FDB828">
                  <a:shade val="75000"/>
                </a:srgbClr>
              </a:solidFill>
            </a:endParaRPr>
          </a:p>
        </p:txBody>
      </p:sp>
    </p:spTree>
    <p:extLst>
      <p:ext uri="{BB962C8B-B14F-4D97-AF65-F5344CB8AC3E}">
        <p14:creationId xmlns:p14="http://schemas.microsoft.com/office/powerpoint/2010/main" val="86496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2A73-8914-4595-BF7C-71505169D3B3}"/>
              </a:ext>
            </a:extLst>
          </p:cNvPr>
          <p:cNvSpPr>
            <a:spLocks noGrp="1"/>
          </p:cNvSpPr>
          <p:nvPr>
            <p:ph type="title"/>
          </p:nvPr>
        </p:nvSpPr>
        <p:spPr/>
        <p:txBody>
          <a:bodyPr/>
          <a:lstStyle/>
          <a:p>
            <a:r>
              <a:rPr lang="en-US" b="1">
                <a:solidFill>
                  <a:schemeClr val="accent3"/>
                </a:solidFill>
              </a:rPr>
              <a:t>Transportation:  Who is Eligible?</a:t>
            </a:r>
          </a:p>
        </p:txBody>
      </p:sp>
      <p:graphicFrame>
        <p:nvGraphicFramePr>
          <p:cNvPr id="8" name="Content Placeholder 7">
            <a:extLst>
              <a:ext uri="{FF2B5EF4-FFF2-40B4-BE49-F238E27FC236}">
                <a16:creationId xmlns:a16="http://schemas.microsoft.com/office/drawing/2014/main" id="{3B3469EE-B8EE-4394-ADB0-B01A2644D505}"/>
              </a:ext>
            </a:extLst>
          </p:cNvPr>
          <p:cNvGraphicFramePr>
            <a:graphicFrameLocks noGrp="1"/>
          </p:cNvGraphicFramePr>
          <p:nvPr>
            <p:ph sz="quarter" idx="1"/>
            <p:extLst>
              <p:ext uri="{D42A27DB-BD31-4B8C-83A1-F6EECF244321}">
                <p14:modId xmlns:p14="http://schemas.microsoft.com/office/powerpoint/2010/main" val="3571787533"/>
              </p:ext>
            </p:extLst>
          </p:nvPr>
        </p:nvGraphicFramePr>
        <p:xfrm>
          <a:off x="369723" y="1603948"/>
          <a:ext cx="8301666" cy="4529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58" descr="A picture containing text, clipart&#10;&#10;Description automatically generated">
            <a:extLst>
              <a:ext uri="{FF2B5EF4-FFF2-40B4-BE49-F238E27FC236}">
                <a16:creationId xmlns:a16="http://schemas.microsoft.com/office/drawing/2014/main" id="{B19B3BA5-D0B9-CF97-42B3-E5C39CB1594D}"/>
              </a:ext>
            </a:extLst>
          </p:cNvPr>
          <p:cNvPicPr>
            <a:picLocks noChangeAspect="1"/>
          </p:cNvPicPr>
          <p:nvPr/>
        </p:nvPicPr>
        <p:blipFill>
          <a:blip r:embed="rId8"/>
          <a:stretch>
            <a:fillRect/>
          </a:stretch>
        </p:blipFill>
        <p:spPr>
          <a:xfrm>
            <a:off x="8500904" y="6331427"/>
            <a:ext cx="507524" cy="433263"/>
          </a:xfrm>
          <a:prstGeom prst="rect">
            <a:avLst/>
          </a:prstGeom>
        </p:spPr>
      </p:pic>
      <p:pic>
        <p:nvPicPr>
          <p:cNvPr id="4" name="Content Placeholder 7">
            <a:extLst>
              <a:ext uri="{FF2B5EF4-FFF2-40B4-BE49-F238E27FC236}">
                <a16:creationId xmlns:a16="http://schemas.microsoft.com/office/drawing/2014/main" id="{B97D267C-4A93-E27F-3B0C-DA4D26BE1F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6B4606D3-E289-4B4F-5F01-6DA9EF17A600}"/>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22</a:t>
            </a:fld>
            <a:endParaRPr lang="en-US">
              <a:solidFill>
                <a:srgbClr val="FDB828">
                  <a:shade val="75000"/>
                </a:srgbClr>
              </a:solidFill>
            </a:endParaRPr>
          </a:p>
        </p:txBody>
      </p:sp>
    </p:spTree>
    <p:extLst>
      <p:ext uri="{BB962C8B-B14F-4D97-AF65-F5344CB8AC3E}">
        <p14:creationId xmlns:p14="http://schemas.microsoft.com/office/powerpoint/2010/main" val="58696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2A73-8914-4595-BF7C-71505169D3B3}"/>
              </a:ext>
            </a:extLst>
          </p:cNvPr>
          <p:cNvSpPr>
            <a:spLocks noGrp="1"/>
          </p:cNvSpPr>
          <p:nvPr>
            <p:ph type="title"/>
          </p:nvPr>
        </p:nvSpPr>
        <p:spPr/>
        <p:txBody>
          <a:bodyPr/>
          <a:lstStyle/>
          <a:p>
            <a:r>
              <a:rPr lang="en-US" b="1">
                <a:solidFill>
                  <a:schemeClr val="accent3"/>
                </a:solidFill>
              </a:rPr>
              <a:t>Transportation</a:t>
            </a:r>
          </a:p>
        </p:txBody>
      </p:sp>
      <p:graphicFrame>
        <p:nvGraphicFramePr>
          <p:cNvPr id="8" name="Content Placeholder 7">
            <a:extLst>
              <a:ext uri="{FF2B5EF4-FFF2-40B4-BE49-F238E27FC236}">
                <a16:creationId xmlns:a16="http://schemas.microsoft.com/office/drawing/2014/main" id="{3B3469EE-B8EE-4394-ADB0-B01A2644D505}"/>
              </a:ext>
            </a:extLst>
          </p:cNvPr>
          <p:cNvGraphicFramePr>
            <a:graphicFrameLocks noGrp="1"/>
          </p:cNvGraphicFramePr>
          <p:nvPr>
            <p:ph sz="quarter" idx="1"/>
            <p:extLst>
              <p:ext uri="{D42A27DB-BD31-4B8C-83A1-F6EECF244321}">
                <p14:modId xmlns:p14="http://schemas.microsoft.com/office/powerpoint/2010/main" val="960358572"/>
              </p:ext>
            </p:extLst>
          </p:nvPr>
        </p:nvGraphicFramePr>
        <p:xfrm>
          <a:off x="418119" y="1435363"/>
          <a:ext cx="8301666" cy="496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B22722E9-ED57-3753-5C4D-B3A01C53B9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10" name="Marcador de número de diapositiva 9">
            <a:extLst>
              <a:ext uri="{FF2B5EF4-FFF2-40B4-BE49-F238E27FC236}">
                <a16:creationId xmlns:a16="http://schemas.microsoft.com/office/drawing/2014/main" id="{E7B46356-CCA3-1F00-0518-FA794EB1C6D3}"/>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23</a:t>
            </a:fld>
            <a:endParaRPr lang="en-US">
              <a:solidFill>
                <a:srgbClr val="FDB828">
                  <a:shade val="75000"/>
                </a:srgbClr>
              </a:solidFill>
            </a:endParaRPr>
          </a:p>
        </p:txBody>
      </p:sp>
    </p:spTree>
    <p:extLst>
      <p:ext uri="{BB962C8B-B14F-4D97-AF65-F5344CB8AC3E}">
        <p14:creationId xmlns:p14="http://schemas.microsoft.com/office/powerpoint/2010/main" val="258129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16EA-DCCB-FB27-A59A-2B5EA2028307}"/>
              </a:ext>
            </a:extLst>
          </p:cNvPr>
          <p:cNvSpPr>
            <a:spLocks noGrp="1"/>
          </p:cNvSpPr>
          <p:nvPr>
            <p:ph type="title"/>
          </p:nvPr>
        </p:nvSpPr>
        <p:spPr>
          <a:xfrm>
            <a:off x="361712" y="228600"/>
            <a:ext cx="8534400" cy="758952"/>
          </a:xfrm>
        </p:spPr>
        <p:txBody>
          <a:bodyPr/>
          <a:lstStyle/>
          <a:p>
            <a:r>
              <a:rPr lang="en-US" b="1">
                <a:solidFill>
                  <a:schemeClr val="accent3"/>
                </a:solidFill>
              </a:rPr>
              <a:t>Busing: How do you request it?</a:t>
            </a:r>
          </a:p>
        </p:txBody>
      </p:sp>
      <p:pic>
        <p:nvPicPr>
          <p:cNvPr id="5" name="Content Placeholder 7">
            <a:extLst>
              <a:ext uri="{FF2B5EF4-FFF2-40B4-BE49-F238E27FC236}">
                <a16:creationId xmlns:a16="http://schemas.microsoft.com/office/drawing/2014/main" id="{D1A0F041-6191-1E4A-44A1-C916E34AE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graphicFrame>
        <p:nvGraphicFramePr>
          <p:cNvPr id="6" name="Diagram 5">
            <a:extLst>
              <a:ext uri="{FF2B5EF4-FFF2-40B4-BE49-F238E27FC236}">
                <a16:creationId xmlns:a16="http://schemas.microsoft.com/office/drawing/2014/main" id="{E677AB48-993D-DC75-B648-0FC2E24B4AD3}"/>
              </a:ext>
            </a:extLst>
          </p:cNvPr>
          <p:cNvGraphicFramePr/>
          <p:nvPr>
            <p:extLst>
              <p:ext uri="{D42A27DB-BD31-4B8C-83A1-F6EECF244321}">
                <p14:modId xmlns:p14="http://schemas.microsoft.com/office/powerpoint/2010/main" val="60049408"/>
              </p:ext>
            </p:extLst>
          </p:nvPr>
        </p:nvGraphicFramePr>
        <p:xfrm>
          <a:off x="189077" y="1506517"/>
          <a:ext cx="8821107" cy="5159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B9337135-8268-CB6C-134A-0A156661630F}"/>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24</a:t>
            </a:fld>
            <a:endParaRPr lang="en-US">
              <a:solidFill>
                <a:srgbClr val="FDB828">
                  <a:shade val="75000"/>
                </a:srgbClr>
              </a:solidFill>
            </a:endParaRPr>
          </a:p>
        </p:txBody>
      </p:sp>
    </p:spTree>
    <p:extLst>
      <p:ext uri="{BB962C8B-B14F-4D97-AF65-F5344CB8AC3E}">
        <p14:creationId xmlns:p14="http://schemas.microsoft.com/office/powerpoint/2010/main" val="114214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9F8C88-2017-49D2-C947-059A984E1FE6}"/>
              </a:ext>
            </a:extLst>
          </p:cNvPr>
          <p:cNvSpPr>
            <a:spLocks noGrp="1"/>
          </p:cNvSpPr>
          <p:nvPr>
            <p:ph type="title"/>
          </p:nvPr>
        </p:nvSpPr>
        <p:spPr>
          <a:xfrm>
            <a:off x="381000" y="914399"/>
            <a:ext cx="2362200" cy="2083633"/>
          </a:xfrm>
        </p:spPr>
        <p:txBody>
          <a:bodyPr/>
          <a:lstStyle/>
          <a:p>
            <a:r>
              <a:rPr lang="en-US" sz="3200"/>
              <a:t>Specialized Summer Rising Supports</a:t>
            </a:r>
          </a:p>
        </p:txBody>
      </p:sp>
      <p:pic>
        <p:nvPicPr>
          <p:cNvPr id="9" name="Content Placeholder 8" descr="A group of people posing for a photo&#10;&#10;Description automatically generated">
            <a:extLst>
              <a:ext uri="{FF2B5EF4-FFF2-40B4-BE49-F238E27FC236}">
                <a16:creationId xmlns:a16="http://schemas.microsoft.com/office/drawing/2014/main" id="{DF9EBB52-20A5-56EF-6D49-E6AAED24A29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32944" y="561718"/>
            <a:ext cx="5630055" cy="5809102"/>
          </a:xfrm>
        </p:spPr>
      </p:pic>
      <p:sp>
        <p:nvSpPr>
          <p:cNvPr id="2" name="Marcador de número de diapositiva 1">
            <a:extLst>
              <a:ext uri="{FF2B5EF4-FFF2-40B4-BE49-F238E27FC236}">
                <a16:creationId xmlns:a16="http://schemas.microsoft.com/office/drawing/2014/main" id="{9FE597A8-3EC3-D845-1042-8AE235BA8DFE}"/>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25</a:t>
            </a:fld>
            <a:endParaRPr lang="en-US">
              <a:solidFill>
                <a:srgbClr val="FDB828">
                  <a:shade val="75000"/>
                </a:srgbClr>
              </a:solidFill>
            </a:endParaRPr>
          </a:p>
        </p:txBody>
      </p:sp>
    </p:spTree>
    <p:extLst>
      <p:ext uri="{BB962C8B-B14F-4D97-AF65-F5344CB8AC3E}">
        <p14:creationId xmlns:p14="http://schemas.microsoft.com/office/powerpoint/2010/main" val="319574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0124-409D-0BFA-318E-66557FE067DB}"/>
              </a:ext>
            </a:extLst>
          </p:cNvPr>
          <p:cNvSpPr>
            <a:spLocks noGrp="1"/>
          </p:cNvSpPr>
          <p:nvPr>
            <p:ph type="title"/>
          </p:nvPr>
        </p:nvSpPr>
        <p:spPr/>
        <p:txBody>
          <a:bodyPr>
            <a:normAutofit/>
          </a:bodyPr>
          <a:lstStyle/>
          <a:p>
            <a:r>
              <a:rPr lang="en-US" b="1">
                <a:solidFill>
                  <a:schemeClr val="accent3"/>
                </a:solidFill>
              </a:rPr>
              <a:t>Students with 10-month IEPs</a:t>
            </a:r>
          </a:p>
        </p:txBody>
      </p:sp>
      <p:graphicFrame>
        <p:nvGraphicFramePr>
          <p:cNvPr id="5" name="Content Placeholder 4">
            <a:extLst>
              <a:ext uri="{FF2B5EF4-FFF2-40B4-BE49-F238E27FC236}">
                <a16:creationId xmlns:a16="http://schemas.microsoft.com/office/drawing/2014/main" id="{D2389797-E40B-7054-8FD1-6B920AC6C2AC}"/>
              </a:ext>
            </a:extLst>
          </p:cNvPr>
          <p:cNvGraphicFramePr>
            <a:graphicFrameLocks noGrp="1"/>
          </p:cNvGraphicFramePr>
          <p:nvPr>
            <p:ph sz="quarter" idx="1"/>
            <p:extLst>
              <p:ext uri="{D42A27DB-BD31-4B8C-83A1-F6EECF244321}">
                <p14:modId xmlns:p14="http://schemas.microsoft.com/office/powerpoint/2010/main" val="154765275"/>
              </p:ext>
            </p:extLst>
          </p:nvPr>
        </p:nvGraphicFramePr>
        <p:xfrm>
          <a:off x="250371" y="1527174"/>
          <a:ext cx="8555492" cy="489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1D9CDB9F-4A51-EC19-1068-3B0F5FB56C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EB891113-20DA-13C3-2BA7-D99AA68A4B6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26</a:t>
            </a:fld>
            <a:endParaRPr lang="en-US">
              <a:solidFill>
                <a:srgbClr val="FDB828">
                  <a:shade val="75000"/>
                </a:srgbClr>
              </a:solidFill>
            </a:endParaRPr>
          </a:p>
        </p:txBody>
      </p:sp>
    </p:spTree>
    <p:extLst>
      <p:ext uri="{BB962C8B-B14F-4D97-AF65-F5344CB8AC3E}">
        <p14:creationId xmlns:p14="http://schemas.microsoft.com/office/powerpoint/2010/main" val="130809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68572-FAE4-5844-1996-88ACEB3E0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9AE79-D28C-018B-1F5D-EB1E22F30485}"/>
              </a:ext>
            </a:extLst>
          </p:cNvPr>
          <p:cNvSpPr>
            <a:spLocks noGrp="1"/>
          </p:cNvSpPr>
          <p:nvPr>
            <p:ph type="title"/>
          </p:nvPr>
        </p:nvSpPr>
        <p:spPr/>
        <p:txBody>
          <a:bodyPr vert="horz" lIns="91440" tIns="45720" rIns="91440" bIns="45720" anchor="b">
            <a:normAutofit/>
          </a:bodyPr>
          <a:lstStyle/>
          <a:p>
            <a:r>
              <a:rPr lang="en-US" b="1">
                <a:solidFill>
                  <a:schemeClr val="accent3"/>
                </a:solidFill>
              </a:rPr>
              <a:t>Students with 12-month IEPs</a:t>
            </a:r>
          </a:p>
        </p:txBody>
      </p:sp>
      <p:graphicFrame>
        <p:nvGraphicFramePr>
          <p:cNvPr id="5" name="Content Placeholder 4">
            <a:extLst>
              <a:ext uri="{FF2B5EF4-FFF2-40B4-BE49-F238E27FC236}">
                <a16:creationId xmlns:a16="http://schemas.microsoft.com/office/drawing/2014/main" id="{346B7B68-B47E-420B-F965-2F942E14B98D}"/>
              </a:ext>
            </a:extLst>
          </p:cNvPr>
          <p:cNvGraphicFramePr>
            <a:graphicFrameLocks noGrp="1"/>
          </p:cNvGraphicFramePr>
          <p:nvPr>
            <p:ph sz="quarter" idx="1"/>
          </p:nvPr>
        </p:nvGraphicFramePr>
        <p:xfrm>
          <a:off x="250371" y="1527174"/>
          <a:ext cx="8555492" cy="489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64D5842C-228A-0189-E3F4-8E31D3FF71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FFDF2141-B682-22EA-5C54-27818335AF45}"/>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27</a:t>
            </a:fld>
            <a:endParaRPr lang="en-US">
              <a:solidFill>
                <a:srgbClr val="FDB828">
                  <a:shade val="75000"/>
                </a:srgbClr>
              </a:solidFill>
            </a:endParaRPr>
          </a:p>
        </p:txBody>
      </p:sp>
    </p:spTree>
    <p:extLst>
      <p:ext uri="{BB962C8B-B14F-4D97-AF65-F5344CB8AC3E}">
        <p14:creationId xmlns:p14="http://schemas.microsoft.com/office/powerpoint/2010/main" val="246937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C726-3492-B590-4F8C-84FAC46F1518}"/>
              </a:ext>
            </a:extLst>
          </p:cNvPr>
          <p:cNvSpPr>
            <a:spLocks noGrp="1"/>
          </p:cNvSpPr>
          <p:nvPr>
            <p:ph type="title"/>
          </p:nvPr>
        </p:nvSpPr>
        <p:spPr>
          <a:xfrm>
            <a:off x="331732" y="228600"/>
            <a:ext cx="8534400" cy="758952"/>
          </a:xfrm>
        </p:spPr>
        <p:txBody>
          <a:bodyPr/>
          <a:lstStyle/>
          <a:p>
            <a:r>
              <a:rPr lang="en-US" b="1">
                <a:solidFill>
                  <a:schemeClr val="accent3"/>
                </a:solidFill>
              </a:rPr>
              <a:t>Individual Summer Rising Accom. Plan</a:t>
            </a:r>
          </a:p>
        </p:txBody>
      </p:sp>
      <p:pic>
        <p:nvPicPr>
          <p:cNvPr id="6" name="Content Placeholder 5">
            <a:extLst>
              <a:ext uri="{FF2B5EF4-FFF2-40B4-BE49-F238E27FC236}">
                <a16:creationId xmlns:a16="http://schemas.microsoft.com/office/drawing/2014/main" id="{80C75DE8-CB96-B033-2886-690C3BF4D961}"/>
              </a:ext>
            </a:extLst>
          </p:cNvPr>
          <p:cNvPicPr>
            <a:picLocks noGrp="1" noChangeAspect="1"/>
          </p:cNvPicPr>
          <p:nvPr>
            <p:ph sz="quarter" idx="1"/>
          </p:nvPr>
        </p:nvPicPr>
        <p:blipFill rotWithShape="1">
          <a:blip r:embed="rId3"/>
          <a:srcRect l="3052" t="5308" r="14352"/>
          <a:stretch/>
        </p:blipFill>
        <p:spPr>
          <a:xfrm>
            <a:off x="301752" y="1627825"/>
            <a:ext cx="8534400" cy="4470432"/>
          </a:xfrm>
        </p:spPr>
      </p:pic>
      <p:pic>
        <p:nvPicPr>
          <p:cNvPr id="4" name="Content Placeholder 7">
            <a:extLst>
              <a:ext uri="{FF2B5EF4-FFF2-40B4-BE49-F238E27FC236}">
                <a16:creationId xmlns:a16="http://schemas.microsoft.com/office/drawing/2014/main" id="{8FF754BE-3F88-2D28-F0C7-8CF0FAC794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0E2FC366-D31D-0988-926F-1DB045BCC1A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28</a:t>
            </a:fld>
            <a:endParaRPr lang="en-US">
              <a:solidFill>
                <a:srgbClr val="FDB828">
                  <a:shade val="75000"/>
                </a:srgbClr>
              </a:solidFill>
            </a:endParaRPr>
          </a:p>
        </p:txBody>
      </p:sp>
    </p:spTree>
    <p:extLst>
      <p:ext uri="{BB962C8B-B14F-4D97-AF65-F5344CB8AC3E}">
        <p14:creationId xmlns:p14="http://schemas.microsoft.com/office/powerpoint/2010/main" val="198897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A4B6-0350-25BA-494D-12797F0A3DE0}"/>
              </a:ext>
            </a:extLst>
          </p:cNvPr>
          <p:cNvSpPr>
            <a:spLocks noGrp="1"/>
          </p:cNvSpPr>
          <p:nvPr>
            <p:ph type="title"/>
          </p:nvPr>
        </p:nvSpPr>
        <p:spPr>
          <a:xfrm>
            <a:off x="331732" y="228600"/>
            <a:ext cx="8534400" cy="758952"/>
          </a:xfrm>
        </p:spPr>
        <p:txBody>
          <a:bodyPr/>
          <a:lstStyle/>
          <a:p>
            <a:r>
              <a:rPr lang="en-US" b="1">
                <a:solidFill>
                  <a:schemeClr val="accent3"/>
                </a:solidFill>
              </a:rPr>
              <a:t>Accommodation Plan - continued</a:t>
            </a:r>
          </a:p>
        </p:txBody>
      </p:sp>
      <p:pic>
        <p:nvPicPr>
          <p:cNvPr id="5" name="Picture 4">
            <a:extLst>
              <a:ext uri="{FF2B5EF4-FFF2-40B4-BE49-F238E27FC236}">
                <a16:creationId xmlns:a16="http://schemas.microsoft.com/office/drawing/2014/main" id="{6527699C-F390-68D3-0FD2-0BC4B547F6B7}"/>
              </a:ext>
            </a:extLst>
          </p:cNvPr>
          <p:cNvPicPr>
            <a:picLocks noChangeAspect="1"/>
          </p:cNvPicPr>
          <p:nvPr/>
        </p:nvPicPr>
        <p:blipFill rotWithShape="1">
          <a:blip r:embed="rId3"/>
          <a:srcRect l="9252" t="3305" r="2329" b="2586"/>
          <a:stretch/>
        </p:blipFill>
        <p:spPr>
          <a:xfrm>
            <a:off x="685756" y="1568817"/>
            <a:ext cx="7772488" cy="4772022"/>
          </a:xfrm>
          <a:prstGeom prst="rect">
            <a:avLst/>
          </a:prstGeom>
        </p:spPr>
      </p:pic>
      <p:pic>
        <p:nvPicPr>
          <p:cNvPr id="4" name="Content Placeholder 7">
            <a:extLst>
              <a:ext uri="{FF2B5EF4-FFF2-40B4-BE49-F238E27FC236}">
                <a16:creationId xmlns:a16="http://schemas.microsoft.com/office/drawing/2014/main" id="{B016C9C8-94BF-7B3F-5CFA-A7EEC370D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F29A908B-CFEC-A97B-E197-F2C04D7ED883}"/>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29</a:t>
            </a:fld>
            <a:endParaRPr lang="en-US">
              <a:solidFill>
                <a:srgbClr val="FDB828">
                  <a:shade val="75000"/>
                </a:srgbClr>
              </a:solidFill>
            </a:endParaRPr>
          </a:p>
        </p:txBody>
      </p:sp>
    </p:spTree>
    <p:extLst>
      <p:ext uri="{BB962C8B-B14F-4D97-AF65-F5344CB8AC3E}">
        <p14:creationId xmlns:p14="http://schemas.microsoft.com/office/powerpoint/2010/main" val="366530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26" y="4705595"/>
            <a:ext cx="6794804" cy="166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300" b="1">
                <a:solidFill>
                  <a:schemeClr val="accent3"/>
                </a:solidFill>
              </a:rPr>
              <a:t>Today’s Training</a:t>
            </a:r>
          </a:p>
        </p:txBody>
      </p:sp>
      <p:graphicFrame>
        <p:nvGraphicFramePr>
          <p:cNvPr id="7" name="Content Placeholder 6">
            <a:extLst>
              <a:ext uri="{FF2B5EF4-FFF2-40B4-BE49-F238E27FC236}">
                <a16:creationId xmlns:a16="http://schemas.microsoft.com/office/drawing/2014/main" id="{715F28FD-3D7E-4232-9EAE-86E303DD7A85}"/>
              </a:ext>
            </a:extLst>
          </p:cNvPr>
          <p:cNvGraphicFramePr>
            <a:graphicFrameLocks noGrp="1"/>
          </p:cNvGraphicFramePr>
          <p:nvPr>
            <p:ph sz="quarter" idx="4294967295"/>
            <p:extLst>
              <p:ext uri="{D42A27DB-BD31-4B8C-83A1-F6EECF244321}">
                <p14:modId xmlns:p14="http://schemas.microsoft.com/office/powerpoint/2010/main" val="1228030125"/>
              </p:ext>
            </p:extLst>
          </p:nvPr>
        </p:nvGraphicFramePr>
        <p:xfrm>
          <a:off x="400573" y="1506521"/>
          <a:ext cx="8435579"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Content Placeholder 7">
            <a:extLst>
              <a:ext uri="{FF2B5EF4-FFF2-40B4-BE49-F238E27FC236}">
                <a16:creationId xmlns:a16="http://schemas.microsoft.com/office/drawing/2014/main" id="{1139A0F7-4413-5A4A-AFB0-251B3C056B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5" name="Marcador de número de diapositiva 4">
            <a:extLst>
              <a:ext uri="{FF2B5EF4-FFF2-40B4-BE49-F238E27FC236}">
                <a16:creationId xmlns:a16="http://schemas.microsoft.com/office/drawing/2014/main" id="{2FB9A1A9-CBB8-BEC7-C52C-28448A8C1F7F}"/>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a:t>
            </a:fld>
            <a:endParaRPr lang="en-US">
              <a:solidFill>
                <a:srgbClr val="FDB828">
                  <a:shade val="75000"/>
                </a:srgbClr>
              </a:solidFill>
            </a:endParaRPr>
          </a:p>
        </p:txBody>
      </p:sp>
    </p:spTree>
    <p:extLst>
      <p:ext uri="{BB962C8B-B14F-4D97-AF65-F5344CB8AC3E}">
        <p14:creationId xmlns:p14="http://schemas.microsoft.com/office/powerpoint/2010/main" val="373636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0124-409D-0BFA-318E-66557FE067DB}"/>
              </a:ext>
            </a:extLst>
          </p:cNvPr>
          <p:cNvSpPr>
            <a:spLocks noGrp="1"/>
          </p:cNvSpPr>
          <p:nvPr>
            <p:ph type="title"/>
          </p:nvPr>
        </p:nvSpPr>
        <p:spPr/>
        <p:txBody>
          <a:bodyPr>
            <a:normAutofit/>
          </a:bodyPr>
          <a:lstStyle/>
          <a:p>
            <a:r>
              <a:rPr lang="en-US" b="1">
                <a:solidFill>
                  <a:schemeClr val="accent3"/>
                </a:solidFill>
              </a:rPr>
              <a:t>Summer Rising: Supports for ELLs</a:t>
            </a:r>
          </a:p>
        </p:txBody>
      </p:sp>
      <p:graphicFrame>
        <p:nvGraphicFramePr>
          <p:cNvPr id="5" name="Content Placeholder 4">
            <a:extLst>
              <a:ext uri="{FF2B5EF4-FFF2-40B4-BE49-F238E27FC236}">
                <a16:creationId xmlns:a16="http://schemas.microsoft.com/office/drawing/2014/main" id="{D2389797-E40B-7054-8FD1-6B920AC6C2AC}"/>
              </a:ext>
            </a:extLst>
          </p:cNvPr>
          <p:cNvGraphicFramePr>
            <a:graphicFrameLocks noGrp="1"/>
          </p:cNvGraphicFramePr>
          <p:nvPr>
            <p:ph sz="quarter" idx="1"/>
            <p:extLst>
              <p:ext uri="{D42A27DB-BD31-4B8C-83A1-F6EECF244321}">
                <p14:modId xmlns:p14="http://schemas.microsoft.com/office/powerpoint/2010/main" val="1458517736"/>
              </p:ext>
            </p:extLst>
          </p:nvPr>
        </p:nvGraphicFramePr>
        <p:xfrm>
          <a:off x="280351" y="1497195"/>
          <a:ext cx="855549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ransport, aircraft, balloon, accessory&#10;&#10;Description automatically generated">
            <a:extLst>
              <a:ext uri="{FF2B5EF4-FFF2-40B4-BE49-F238E27FC236}">
                <a16:creationId xmlns:a16="http://schemas.microsoft.com/office/drawing/2014/main" id="{0249D71A-6E61-A2B9-D7BC-10406338D13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86275" y="4925676"/>
            <a:ext cx="1778754" cy="1739679"/>
          </a:xfrm>
          <a:prstGeom prst="rect">
            <a:avLst/>
          </a:prstGeom>
        </p:spPr>
      </p:pic>
      <p:pic>
        <p:nvPicPr>
          <p:cNvPr id="4" name="Content Placeholder 7">
            <a:extLst>
              <a:ext uri="{FF2B5EF4-FFF2-40B4-BE49-F238E27FC236}">
                <a16:creationId xmlns:a16="http://schemas.microsoft.com/office/drawing/2014/main" id="{6C1B2963-FAAF-FDB7-2247-08571D3DE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6085CFD3-8064-4E9B-0FC3-DD19DAE4477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30</a:t>
            </a:fld>
            <a:endParaRPr lang="en-US">
              <a:solidFill>
                <a:srgbClr val="FDB828">
                  <a:shade val="75000"/>
                </a:srgbClr>
              </a:solidFill>
            </a:endParaRPr>
          </a:p>
        </p:txBody>
      </p:sp>
    </p:spTree>
    <p:extLst>
      <p:ext uri="{BB962C8B-B14F-4D97-AF65-F5344CB8AC3E}">
        <p14:creationId xmlns:p14="http://schemas.microsoft.com/office/powerpoint/2010/main" val="41804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0124-409D-0BFA-318E-66557FE067DB}"/>
              </a:ext>
            </a:extLst>
          </p:cNvPr>
          <p:cNvSpPr>
            <a:spLocks noGrp="1"/>
          </p:cNvSpPr>
          <p:nvPr>
            <p:ph type="title"/>
          </p:nvPr>
        </p:nvSpPr>
        <p:spPr/>
        <p:txBody>
          <a:bodyPr/>
          <a:lstStyle/>
          <a:p>
            <a:r>
              <a:rPr lang="en-US" b="1">
                <a:solidFill>
                  <a:schemeClr val="accent3"/>
                </a:solidFill>
              </a:rPr>
              <a:t>Charter Schools</a:t>
            </a:r>
          </a:p>
        </p:txBody>
      </p:sp>
      <p:graphicFrame>
        <p:nvGraphicFramePr>
          <p:cNvPr id="5" name="Content Placeholder 4">
            <a:extLst>
              <a:ext uri="{FF2B5EF4-FFF2-40B4-BE49-F238E27FC236}">
                <a16:creationId xmlns:a16="http://schemas.microsoft.com/office/drawing/2014/main" id="{B0C8EE1E-B37C-FC7B-CA95-ED5A650EC622}"/>
              </a:ext>
            </a:extLst>
          </p:cNvPr>
          <p:cNvGraphicFramePr>
            <a:graphicFrameLocks noGrp="1"/>
          </p:cNvGraphicFramePr>
          <p:nvPr>
            <p:ph sz="quarter" idx="1"/>
            <p:extLst>
              <p:ext uri="{D42A27DB-BD31-4B8C-83A1-F6EECF244321}">
                <p14:modId xmlns:p14="http://schemas.microsoft.com/office/powerpoint/2010/main" val="3551215339"/>
              </p:ext>
            </p:extLst>
          </p:nvPr>
        </p:nvGraphicFramePr>
        <p:xfrm>
          <a:off x="301752" y="1244894"/>
          <a:ext cx="8503920" cy="5155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A144CC63-ECCC-4224-2BF8-27F4EAD0DF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E7631D82-7283-2283-8C2B-A96E56F9F749}"/>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31</a:t>
            </a:fld>
            <a:endParaRPr lang="en-US">
              <a:solidFill>
                <a:srgbClr val="FDB828">
                  <a:shade val="75000"/>
                </a:srgbClr>
              </a:solidFill>
            </a:endParaRPr>
          </a:p>
        </p:txBody>
      </p:sp>
    </p:spTree>
    <p:extLst>
      <p:ext uri="{BB962C8B-B14F-4D97-AF65-F5344CB8AC3E}">
        <p14:creationId xmlns:p14="http://schemas.microsoft.com/office/powerpoint/2010/main" val="3090365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22F3-8FAF-4BCC-8ED0-E71610D32120}"/>
              </a:ext>
            </a:extLst>
          </p:cNvPr>
          <p:cNvSpPr>
            <a:spLocks noGrp="1"/>
          </p:cNvSpPr>
          <p:nvPr>
            <p:ph type="title"/>
          </p:nvPr>
        </p:nvSpPr>
        <p:spPr>
          <a:xfrm>
            <a:off x="419100" y="1763485"/>
            <a:ext cx="2362200" cy="990600"/>
          </a:xfrm>
        </p:spPr>
        <p:txBody>
          <a:bodyPr anchor="ctr"/>
          <a:lstStyle/>
          <a:p>
            <a:br>
              <a:rPr lang="en-US" sz="3200"/>
            </a:br>
            <a:br>
              <a:rPr lang="en-US" sz="3200"/>
            </a:br>
            <a:br>
              <a:rPr lang="en-US" sz="3200"/>
            </a:br>
            <a:br>
              <a:rPr lang="en-US" sz="3200"/>
            </a:br>
            <a:r>
              <a:rPr lang="en-US" sz="3200"/>
              <a:t>What if there are problems with Summer Rising?</a:t>
            </a:r>
          </a:p>
        </p:txBody>
      </p:sp>
      <p:pic>
        <p:nvPicPr>
          <p:cNvPr id="4" name="Picture 3" descr="A child with his mouth open&#10;&#10;Description automatically generated with low confidence">
            <a:extLst>
              <a:ext uri="{FF2B5EF4-FFF2-40B4-BE49-F238E27FC236}">
                <a16:creationId xmlns:a16="http://schemas.microsoft.com/office/drawing/2014/main" id="{14E116B5-0655-EDDF-BD0D-833E5C0FB21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9014" y="1763485"/>
            <a:ext cx="5725886" cy="2862943"/>
          </a:xfrm>
          <a:prstGeom prst="rect">
            <a:avLst/>
          </a:prstGeom>
        </p:spPr>
      </p:pic>
      <p:pic>
        <p:nvPicPr>
          <p:cNvPr id="3" name="Picture 58" descr="A picture containing text, clipart&#10;&#10;Description automatically generated">
            <a:extLst>
              <a:ext uri="{FF2B5EF4-FFF2-40B4-BE49-F238E27FC236}">
                <a16:creationId xmlns:a16="http://schemas.microsoft.com/office/drawing/2014/main" id="{E28AAABF-EF73-92EA-6382-593C8747F9E1}"/>
              </a:ext>
            </a:extLst>
          </p:cNvPr>
          <p:cNvPicPr>
            <a:picLocks noChangeAspect="1"/>
          </p:cNvPicPr>
          <p:nvPr/>
        </p:nvPicPr>
        <p:blipFill>
          <a:blip r:embed="rId5"/>
          <a:stretch>
            <a:fillRect/>
          </a:stretch>
        </p:blipFill>
        <p:spPr>
          <a:xfrm>
            <a:off x="8500904" y="6331427"/>
            <a:ext cx="507524" cy="433263"/>
          </a:xfrm>
          <a:prstGeom prst="rect">
            <a:avLst/>
          </a:prstGeom>
        </p:spPr>
      </p:pic>
      <p:sp>
        <p:nvSpPr>
          <p:cNvPr id="5" name="Marcador de número de diapositiva 4">
            <a:extLst>
              <a:ext uri="{FF2B5EF4-FFF2-40B4-BE49-F238E27FC236}">
                <a16:creationId xmlns:a16="http://schemas.microsoft.com/office/drawing/2014/main" id="{5233A671-25F7-042D-10E1-BDF0EB9DBBB2}"/>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32</a:t>
            </a:fld>
            <a:endParaRPr lang="en-US">
              <a:solidFill>
                <a:srgbClr val="FDB828">
                  <a:shade val="75000"/>
                </a:srgbClr>
              </a:solidFill>
            </a:endParaRPr>
          </a:p>
        </p:txBody>
      </p:sp>
    </p:spTree>
    <p:extLst>
      <p:ext uri="{BB962C8B-B14F-4D97-AF65-F5344CB8AC3E}">
        <p14:creationId xmlns:p14="http://schemas.microsoft.com/office/powerpoint/2010/main" val="3312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92EE-67D4-4F33-95FE-D6A443C63145}"/>
              </a:ext>
            </a:extLst>
          </p:cNvPr>
          <p:cNvSpPr>
            <a:spLocks noGrp="1"/>
          </p:cNvSpPr>
          <p:nvPr>
            <p:ph type="title"/>
          </p:nvPr>
        </p:nvSpPr>
        <p:spPr>
          <a:xfrm>
            <a:off x="316742" y="228600"/>
            <a:ext cx="8534400" cy="758952"/>
          </a:xfrm>
        </p:spPr>
        <p:txBody>
          <a:bodyPr vert="horz" lIns="91440" tIns="45720" rIns="91440" bIns="45720" anchor="b">
            <a:normAutofit/>
          </a:bodyPr>
          <a:lstStyle/>
          <a:p>
            <a:r>
              <a:rPr lang="en-US" b="1">
                <a:solidFill>
                  <a:schemeClr val="accent3"/>
                </a:solidFill>
              </a:rPr>
              <a:t>Problem Solving: </a:t>
            </a:r>
          </a:p>
        </p:txBody>
      </p:sp>
      <p:graphicFrame>
        <p:nvGraphicFramePr>
          <p:cNvPr id="5" name="Diagram 4">
            <a:extLst>
              <a:ext uri="{FF2B5EF4-FFF2-40B4-BE49-F238E27FC236}">
                <a16:creationId xmlns:a16="http://schemas.microsoft.com/office/drawing/2014/main" id="{09F3FBB2-4AD0-4A6F-995D-CEB9DEBFA00D}"/>
              </a:ext>
            </a:extLst>
          </p:cNvPr>
          <p:cNvGraphicFramePr/>
          <p:nvPr>
            <p:extLst>
              <p:ext uri="{D42A27DB-BD31-4B8C-83A1-F6EECF244321}">
                <p14:modId xmlns:p14="http://schemas.microsoft.com/office/powerpoint/2010/main" val="1635305826"/>
              </p:ext>
            </p:extLst>
          </p:nvPr>
        </p:nvGraphicFramePr>
        <p:xfrm>
          <a:off x="301752" y="1497677"/>
          <a:ext cx="8534400" cy="4861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7">
            <a:extLst>
              <a:ext uri="{FF2B5EF4-FFF2-40B4-BE49-F238E27FC236}">
                <a16:creationId xmlns:a16="http://schemas.microsoft.com/office/drawing/2014/main" id="{CBA15402-42AB-D7AC-812E-6653152D2C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C5DD4B45-9D32-467D-9C99-FF2172169C1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33</a:t>
            </a:fld>
            <a:endParaRPr lang="en-US">
              <a:solidFill>
                <a:srgbClr val="FDB828">
                  <a:shade val="75000"/>
                </a:srgbClr>
              </a:solidFill>
            </a:endParaRPr>
          </a:p>
        </p:txBody>
      </p:sp>
    </p:spTree>
    <p:extLst>
      <p:ext uri="{BB962C8B-B14F-4D97-AF65-F5344CB8AC3E}">
        <p14:creationId xmlns:p14="http://schemas.microsoft.com/office/powerpoint/2010/main" val="1256207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A46418-D69E-4528-82CA-F50598A14BC9}"/>
              </a:ext>
            </a:extLst>
          </p:cNvPr>
          <p:cNvSpPr>
            <a:spLocks noGrp="1"/>
          </p:cNvSpPr>
          <p:nvPr>
            <p:ph type="title"/>
          </p:nvPr>
        </p:nvSpPr>
        <p:spPr/>
        <p:txBody>
          <a:bodyPr vert="horz" lIns="91440" tIns="45720" rIns="91440" bIns="45720" anchor="b">
            <a:normAutofit/>
          </a:bodyPr>
          <a:lstStyle/>
          <a:p>
            <a:r>
              <a:rPr lang="en-US" b="1">
                <a:solidFill>
                  <a:schemeClr val="accent3"/>
                </a:solidFill>
              </a:rPr>
              <a:t>Other Summer Resources</a:t>
            </a:r>
          </a:p>
        </p:txBody>
      </p:sp>
      <p:sp>
        <p:nvSpPr>
          <p:cNvPr id="4" name="Content Placeholder 3">
            <a:extLst>
              <a:ext uri="{FF2B5EF4-FFF2-40B4-BE49-F238E27FC236}">
                <a16:creationId xmlns:a16="http://schemas.microsoft.com/office/drawing/2014/main" id="{AF0B0E09-AA8A-4CCB-96DE-3ED1721B6374}"/>
              </a:ext>
            </a:extLst>
          </p:cNvPr>
          <p:cNvSpPr>
            <a:spLocks noGrp="1"/>
          </p:cNvSpPr>
          <p:nvPr>
            <p:ph sz="quarter" idx="1"/>
          </p:nvPr>
        </p:nvSpPr>
        <p:spPr/>
        <p:txBody>
          <a:bodyPr vert="horz" lIns="91440" tIns="45720" rIns="91440" bIns="45720" anchor="t">
            <a:normAutofit/>
          </a:bodyPr>
          <a:lstStyle/>
          <a:p>
            <a:pPr marL="0" indent="0" algn="ctr">
              <a:buNone/>
            </a:pPr>
            <a:r>
              <a:rPr lang="en-US" sz="3200">
                <a:solidFill>
                  <a:schemeClr val="tx2"/>
                </a:solidFill>
              </a:rPr>
              <a:t>Free summer meals are also available to children under18 not attending Summer Rising</a:t>
            </a:r>
          </a:p>
          <a:p>
            <a:endParaRPr lang="en-US"/>
          </a:p>
          <a:p>
            <a:endParaRPr lang="en-US"/>
          </a:p>
        </p:txBody>
      </p:sp>
      <p:pic>
        <p:nvPicPr>
          <p:cNvPr id="5" name="Picture 5" descr="A picture containing logo&#10;&#10;Description automatically generated">
            <a:extLst>
              <a:ext uri="{FF2B5EF4-FFF2-40B4-BE49-F238E27FC236}">
                <a16:creationId xmlns:a16="http://schemas.microsoft.com/office/drawing/2014/main" id="{EE0570BE-5FE5-4BEE-BB6D-7E6E4C5EE52A}"/>
              </a:ext>
            </a:extLst>
          </p:cNvPr>
          <p:cNvPicPr>
            <a:picLocks noChangeAspect="1"/>
          </p:cNvPicPr>
          <p:nvPr/>
        </p:nvPicPr>
        <p:blipFill>
          <a:blip r:embed="rId3"/>
          <a:stretch>
            <a:fillRect/>
          </a:stretch>
        </p:blipFill>
        <p:spPr>
          <a:xfrm>
            <a:off x="1631904" y="3053006"/>
            <a:ext cx="5930250" cy="2637520"/>
          </a:xfrm>
          <a:prstGeom prst="rect">
            <a:avLst/>
          </a:prstGeom>
        </p:spPr>
      </p:pic>
      <p:pic>
        <p:nvPicPr>
          <p:cNvPr id="6" name="Content Placeholder 7">
            <a:extLst>
              <a:ext uri="{FF2B5EF4-FFF2-40B4-BE49-F238E27FC236}">
                <a16:creationId xmlns:a16="http://schemas.microsoft.com/office/drawing/2014/main" id="{C3763A53-1403-C1C3-B434-CD3DFCFD9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2" name="Marcador de número de diapositiva 1">
            <a:extLst>
              <a:ext uri="{FF2B5EF4-FFF2-40B4-BE49-F238E27FC236}">
                <a16:creationId xmlns:a16="http://schemas.microsoft.com/office/drawing/2014/main" id="{5AE738F4-5FEE-0EB6-987B-B303057D4193}"/>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34</a:t>
            </a:fld>
            <a:endParaRPr lang="en-US">
              <a:solidFill>
                <a:srgbClr val="FDB828">
                  <a:shade val="75000"/>
                </a:srgbClr>
              </a:solidFill>
            </a:endParaRPr>
          </a:p>
        </p:txBody>
      </p:sp>
    </p:spTree>
    <p:extLst>
      <p:ext uri="{BB962C8B-B14F-4D97-AF65-F5344CB8AC3E}">
        <p14:creationId xmlns:p14="http://schemas.microsoft.com/office/powerpoint/2010/main" val="1009535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3642-986C-4688-53B1-10BE25B24B14}"/>
              </a:ext>
            </a:extLst>
          </p:cNvPr>
          <p:cNvSpPr>
            <a:spLocks noGrp="1"/>
          </p:cNvSpPr>
          <p:nvPr>
            <p:ph type="title"/>
          </p:nvPr>
        </p:nvSpPr>
        <p:spPr/>
        <p:txBody>
          <a:bodyPr/>
          <a:lstStyle/>
          <a:p>
            <a:r>
              <a:rPr lang="en-US" b="1">
                <a:solidFill>
                  <a:schemeClr val="accent3"/>
                </a:solidFill>
              </a:rPr>
              <a:t>Other Summer Resources</a:t>
            </a:r>
          </a:p>
        </p:txBody>
      </p:sp>
      <p:sp>
        <p:nvSpPr>
          <p:cNvPr id="4" name="Content Placeholder 3">
            <a:extLst>
              <a:ext uri="{FF2B5EF4-FFF2-40B4-BE49-F238E27FC236}">
                <a16:creationId xmlns:a16="http://schemas.microsoft.com/office/drawing/2014/main" id="{19034818-E939-7C25-D8F6-2EE2158D305F}"/>
              </a:ext>
            </a:extLst>
          </p:cNvPr>
          <p:cNvSpPr>
            <a:spLocks noGrp="1"/>
          </p:cNvSpPr>
          <p:nvPr>
            <p:ph sz="quarter" idx="1"/>
          </p:nvPr>
        </p:nvSpPr>
        <p:spPr>
          <a:xfrm>
            <a:off x="301752" y="1497068"/>
            <a:ext cx="8503920" cy="4572000"/>
          </a:xfrm>
        </p:spPr>
        <p:txBody>
          <a:bodyPr/>
          <a:lstStyle/>
          <a:p>
            <a:r>
              <a:rPr lang="en-US" sz="2800" err="1">
                <a:solidFill>
                  <a:schemeClr val="tx2"/>
                </a:solidFill>
              </a:rPr>
              <a:t>InsideSchools</a:t>
            </a:r>
            <a:r>
              <a:rPr lang="en-US" sz="2800">
                <a:solidFill>
                  <a:schemeClr val="tx2"/>
                </a:solidFill>
              </a:rPr>
              <a:t> free/low-cost summer programs: </a:t>
            </a:r>
            <a:r>
              <a:rPr lang="en-US" sz="2800">
                <a:hlinkClick r:id="rId3"/>
              </a:rPr>
              <a:t>https://insideschools.org/resources/free-programs</a:t>
            </a:r>
            <a:endParaRPr lang="en-US" sz="2800"/>
          </a:p>
          <a:p>
            <a:r>
              <a:rPr lang="en-US" sz="2800">
                <a:solidFill>
                  <a:schemeClr val="tx2"/>
                </a:solidFill>
              </a:rPr>
              <a:t>Summer Camp Resources: </a:t>
            </a:r>
            <a:r>
              <a:rPr lang="en-US" sz="2800">
                <a:hlinkClick r:id="rId4"/>
              </a:rPr>
              <a:t>https://drive.google.com/drive/folders/10WBU5d3NW8_2tUP7mQoiVj5ctps1Vrmy?usp=share_link</a:t>
            </a:r>
            <a:r>
              <a:rPr lang="en-US" sz="2800"/>
              <a:t> </a:t>
            </a:r>
          </a:p>
          <a:p>
            <a:endParaRPr lang="en-US"/>
          </a:p>
        </p:txBody>
      </p:sp>
      <p:pic>
        <p:nvPicPr>
          <p:cNvPr id="5" name="Content Placeholder 7">
            <a:extLst>
              <a:ext uri="{FF2B5EF4-FFF2-40B4-BE49-F238E27FC236}">
                <a16:creationId xmlns:a16="http://schemas.microsoft.com/office/drawing/2014/main" id="{952B76C6-9395-B517-1FBA-4501CB19E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pic>
        <p:nvPicPr>
          <p:cNvPr id="7" name="Picture 6" descr="Two people in a canoe&#10;&#10;Description automatically generated with low confidence">
            <a:extLst>
              <a:ext uri="{FF2B5EF4-FFF2-40B4-BE49-F238E27FC236}">
                <a16:creationId xmlns:a16="http://schemas.microsoft.com/office/drawing/2014/main" id="{FE321EF3-BFE1-C5E1-5358-FE0A4F5DF6C2}"/>
              </a:ext>
            </a:extLst>
          </p:cNvPr>
          <p:cNvPicPr>
            <a:picLocks noChangeAspect="1"/>
          </p:cNvPicPr>
          <p:nvPr/>
        </p:nvPicPr>
        <p:blipFill rotWithShape="1">
          <a:blip r:embed="rId6">
            <a:extLst>
              <a:ext uri="{28A0092B-C50C-407E-A947-70E740481C1C}">
                <a14:useLocalDpi xmlns:a14="http://schemas.microsoft.com/office/drawing/2010/main" val="0"/>
              </a:ext>
            </a:extLst>
          </a:blip>
          <a:srcRect l="18208" r="4961" b="4925"/>
          <a:stretch/>
        </p:blipFill>
        <p:spPr>
          <a:xfrm>
            <a:off x="2395378" y="3888518"/>
            <a:ext cx="4347147" cy="2735036"/>
          </a:xfrm>
          <a:prstGeom prst="rect">
            <a:avLst/>
          </a:prstGeom>
        </p:spPr>
      </p:pic>
      <p:sp>
        <p:nvSpPr>
          <p:cNvPr id="3" name="Marcador de número de diapositiva 2">
            <a:extLst>
              <a:ext uri="{FF2B5EF4-FFF2-40B4-BE49-F238E27FC236}">
                <a16:creationId xmlns:a16="http://schemas.microsoft.com/office/drawing/2014/main" id="{73E7F4E9-55D8-8C74-E6FF-12ECD3E0BFB0}"/>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35</a:t>
            </a:fld>
            <a:endParaRPr lang="en-US">
              <a:solidFill>
                <a:srgbClr val="FDB828">
                  <a:shade val="75000"/>
                </a:srgbClr>
              </a:solidFill>
            </a:endParaRPr>
          </a:p>
        </p:txBody>
      </p:sp>
    </p:spTree>
    <p:extLst>
      <p:ext uri="{BB962C8B-B14F-4D97-AF65-F5344CB8AC3E}">
        <p14:creationId xmlns:p14="http://schemas.microsoft.com/office/powerpoint/2010/main" val="1767905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48EB-104B-0B2F-5E96-6095B920E68F}"/>
              </a:ext>
            </a:extLst>
          </p:cNvPr>
          <p:cNvSpPr>
            <a:spLocks noGrp="1"/>
          </p:cNvSpPr>
          <p:nvPr>
            <p:ph type="title"/>
          </p:nvPr>
        </p:nvSpPr>
        <p:spPr/>
        <p:txBody>
          <a:bodyPr vert="horz" lIns="91440" tIns="45720" rIns="91440" bIns="45720" anchor="b">
            <a:normAutofit/>
          </a:bodyPr>
          <a:lstStyle/>
          <a:p>
            <a:r>
              <a:rPr lang="en-US" dirty="0"/>
              <a:t>Reminders!</a:t>
            </a:r>
          </a:p>
        </p:txBody>
      </p:sp>
      <p:sp>
        <p:nvSpPr>
          <p:cNvPr id="3" name="Slide Number Placeholder 2">
            <a:extLst>
              <a:ext uri="{FF2B5EF4-FFF2-40B4-BE49-F238E27FC236}">
                <a16:creationId xmlns:a16="http://schemas.microsoft.com/office/drawing/2014/main" id="{C15DDDC8-A4EF-B225-D40F-BF9681E3EAE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36</a:t>
            </a:fld>
            <a:endParaRPr lang="en-US">
              <a:solidFill>
                <a:srgbClr val="FDB828">
                  <a:shade val="75000"/>
                </a:srgbClr>
              </a:solidFill>
            </a:endParaRPr>
          </a:p>
        </p:txBody>
      </p:sp>
      <p:sp>
        <p:nvSpPr>
          <p:cNvPr id="4" name="Content Placeholder 3">
            <a:extLst>
              <a:ext uri="{FF2B5EF4-FFF2-40B4-BE49-F238E27FC236}">
                <a16:creationId xmlns:a16="http://schemas.microsoft.com/office/drawing/2014/main" id="{4A57C940-1FAB-DD49-5061-969A28CAC3A9}"/>
              </a:ext>
            </a:extLst>
          </p:cNvPr>
          <p:cNvSpPr>
            <a:spLocks noGrp="1"/>
          </p:cNvSpPr>
          <p:nvPr>
            <p:ph sz="quarter" idx="1"/>
          </p:nvPr>
        </p:nvSpPr>
        <p:spPr/>
        <p:txBody>
          <a:bodyPr vert="horz" lIns="91440" tIns="45720" rIns="91440" bIns="45720" anchor="t">
            <a:normAutofit fontScale="92500" lnSpcReduction="10000"/>
          </a:bodyPr>
          <a:lstStyle/>
          <a:p>
            <a:r>
              <a:rPr lang="en-US" dirty="0"/>
              <a:t>Summer Rising is optional and by application.</a:t>
            </a:r>
          </a:p>
          <a:p>
            <a:r>
              <a:rPr lang="en-US" dirty="0"/>
              <a:t>Every current K-8 NYC Student can apply!</a:t>
            </a:r>
          </a:p>
          <a:p>
            <a:pPr lvl="1">
              <a:buFont typeface="Courier New"/>
              <a:buChar char="o"/>
            </a:pPr>
            <a:r>
              <a:rPr lang="en-US" dirty="0">
                <a:solidFill>
                  <a:srgbClr val="000000"/>
                </a:solidFill>
              </a:rPr>
              <a:t>But seats are not guaranteed for all</a:t>
            </a:r>
          </a:p>
          <a:p>
            <a:r>
              <a:rPr lang="en-US" dirty="0"/>
              <a:t>Mandated for Summer (D-75/PID/ESY): apply to your school's Summer Rising</a:t>
            </a:r>
          </a:p>
          <a:p>
            <a:pPr lvl="1">
              <a:buFont typeface="Courier New"/>
              <a:buChar char="o"/>
            </a:pPr>
            <a:r>
              <a:rPr lang="en-US" dirty="0">
                <a:solidFill>
                  <a:srgbClr val="000000"/>
                </a:solidFill>
              </a:rPr>
              <a:t>Or closest "affiliated" site if none at the home school.</a:t>
            </a:r>
          </a:p>
          <a:p>
            <a:pPr lvl="1">
              <a:buClr>
                <a:srgbClr val="F47A55"/>
              </a:buClr>
              <a:buFont typeface="Courier New"/>
              <a:buChar char="o"/>
            </a:pPr>
            <a:r>
              <a:rPr lang="en-US" dirty="0">
                <a:solidFill>
                  <a:srgbClr val="000000"/>
                </a:solidFill>
              </a:rPr>
              <a:t>Not interested in Summer Rising: Contact school directly.</a:t>
            </a:r>
            <a:endParaRPr lang="en-US" dirty="0"/>
          </a:p>
          <a:p>
            <a:r>
              <a:rPr lang="en-US" dirty="0"/>
              <a:t>Charter School: Summer Boost or Summer Rising</a:t>
            </a:r>
          </a:p>
          <a:p>
            <a:r>
              <a:rPr lang="en-US" dirty="0"/>
              <a:t>Not Mandated for Summer Services:  Apply to sites you are interested in!</a:t>
            </a:r>
          </a:p>
          <a:p>
            <a:pPr lvl="1">
              <a:buClr>
                <a:srgbClr val="F47A55"/>
              </a:buClr>
              <a:buFont typeface="Courier New"/>
              <a:buChar char="o"/>
            </a:pPr>
            <a:r>
              <a:rPr lang="en-US" dirty="0">
                <a:solidFill>
                  <a:srgbClr val="000000"/>
                </a:solidFill>
              </a:rPr>
              <a:t>IEP? Individualized Accommodation Plan</a:t>
            </a:r>
          </a:p>
          <a:p>
            <a:pPr lvl="1">
              <a:buFont typeface="Courier New"/>
              <a:buChar char="o"/>
            </a:pPr>
            <a:r>
              <a:rPr lang="en-US" dirty="0">
                <a:solidFill>
                  <a:srgbClr val="000000"/>
                </a:solidFill>
              </a:rPr>
              <a:t>Remember admission priorities, including affiliated sites!</a:t>
            </a:r>
          </a:p>
          <a:p>
            <a:pPr lvl="1">
              <a:buFont typeface="Courier New"/>
              <a:buChar char="o"/>
            </a:pPr>
            <a:endParaRPr lang="en-US">
              <a:solidFill>
                <a:srgbClr val="000000"/>
              </a:solidFill>
            </a:endParaRPr>
          </a:p>
        </p:txBody>
      </p:sp>
      <p:pic>
        <p:nvPicPr>
          <p:cNvPr id="6" name="Content Placeholder 7" descr="A yellow pencil with black letters&#10;&#10;AI-generated content may be incorrect.">
            <a:extLst>
              <a:ext uri="{FF2B5EF4-FFF2-40B4-BE49-F238E27FC236}">
                <a16:creationId xmlns:a16="http://schemas.microsoft.com/office/drawing/2014/main" id="{7493115B-1FF2-620A-CE66-39CD1E9CF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Tree>
    <p:extLst>
      <p:ext uri="{BB962C8B-B14F-4D97-AF65-F5344CB8AC3E}">
        <p14:creationId xmlns:p14="http://schemas.microsoft.com/office/powerpoint/2010/main" val="207707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l" eaLnBrk="1" hangingPunct="1">
              <a:defRPr/>
            </a:pPr>
            <a:br>
              <a:rPr lang="en-US" altLang="en-US" sz="4000">
                <a:ea typeface="ＭＳ Ｐゴシック" pitchFamily="34" charset="-128"/>
              </a:rPr>
            </a:br>
            <a:endParaRPr lang="en-US" altLang="en-US" sz="4000">
              <a:solidFill>
                <a:schemeClr val="tx1"/>
              </a:solidFill>
              <a:ea typeface="ＭＳ Ｐゴシック" pitchFamily="34" charset="-128"/>
            </a:endParaRPr>
          </a:p>
        </p:txBody>
      </p:sp>
      <p:sp>
        <p:nvSpPr>
          <p:cNvPr id="6" name="Rectangle 3"/>
          <p:cNvSpPr txBox="1">
            <a:spLocks noChangeArrowheads="1"/>
          </p:cNvSpPr>
          <p:nvPr/>
        </p:nvSpPr>
        <p:spPr bwMode="auto">
          <a:xfrm>
            <a:off x="4728506" y="3521015"/>
            <a:ext cx="4174740" cy="2651105"/>
          </a:xfrm>
          <a:prstGeom prst="rect">
            <a:avLst/>
          </a:prstGeom>
          <a:solidFill>
            <a:schemeClr val="bg1"/>
          </a:solidFill>
          <a:ln w="9525">
            <a:noFill/>
            <a:miter lim="800000"/>
            <a:headEnd/>
            <a:tailEnd/>
          </a:ln>
        </p:spPr>
        <p:txBody>
          <a:bodyPr lIns="91440" tIns="45720" rIns="91440" bIns="45720" anchor="t"/>
          <a:lstStyle/>
          <a:p>
            <a:pPr marL="342900" indent="-342900">
              <a:spcBef>
                <a:spcPct val="20000"/>
              </a:spcBef>
              <a:defRPr/>
            </a:pPr>
            <a:endParaRPr lang="en-US" sz="1600" kern="0">
              <a:solidFill>
                <a:schemeClr val="tx1"/>
              </a:solidFill>
              <a:ea typeface="ＭＳ Ｐゴシック" pitchFamily="-106" charset="-128"/>
              <a:cs typeface="ＭＳ Ｐゴシック" pitchFamily="-106" charset="-128"/>
            </a:endParaRPr>
          </a:p>
          <a:p>
            <a:pPr marL="342900" indent="-342900" algn="ctr">
              <a:spcBef>
                <a:spcPct val="20000"/>
              </a:spcBef>
              <a:defRPr/>
            </a:pPr>
            <a:r>
              <a:rPr lang="en-US" sz="2000" b="1" kern="0">
                <a:solidFill>
                  <a:schemeClr val="tx1"/>
                </a:solidFill>
                <a:ea typeface="ＭＳ Ｐゴシック"/>
                <a:cs typeface="ＭＳ Ｐゴシック" pitchFamily="-106" charset="-128"/>
              </a:rPr>
              <a:t>Helpline: 866-427-6033 (toll free)</a:t>
            </a:r>
          </a:p>
          <a:p>
            <a:pPr marL="342900" indent="-342900" algn="ctr">
              <a:spcBef>
                <a:spcPct val="20000"/>
              </a:spcBef>
              <a:defRPr/>
            </a:pPr>
            <a:r>
              <a:rPr lang="en-US" sz="2000" b="1" kern="0">
                <a:solidFill>
                  <a:schemeClr val="tx1"/>
                </a:solidFill>
                <a:ea typeface="ＭＳ Ｐゴシック"/>
                <a:cs typeface="ＭＳ Ｐゴシック" pitchFamily="-106" charset="-128"/>
              </a:rPr>
              <a:t>Monday-Thursday, 10am-4pm</a:t>
            </a:r>
          </a:p>
          <a:p>
            <a:pPr marL="342900" indent="-342900" algn="ctr">
              <a:spcBef>
                <a:spcPct val="20000"/>
              </a:spcBef>
              <a:defRPr/>
            </a:pPr>
            <a:endParaRPr lang="en-US" sz="2000" b="1" kern="0">
              <a:solidFill>
                <a:schemeClr val="tx1"/>
              </a:solidFill>
              <a:ea typeface="ＭＳ Ｐゴシック" pitchFamily="-106" charset="-128"/>
              <a:cs typeface="ＭＳ Ｐゴシック" pitchFamily="-106" charset="-128"/>
            </a:endParaRPr>
          </a:p>
          <a:p>
            <a:pPr marL="342900" indent="-342900" algn="ctr">
              <a:spcBef>
                <a:spcPct val="20000"/>
              </a:spcBef>
              <a:defRPr/>
            </a:pPr>
            <a:r>
              <a:rPr lang="en-US" sz="2000" b="1" kern="0">
                <a:solidFill>
                  <a:schemeClr val="tx1"/>
                </a:solidFill>
                <a:ea typeface="ＭＳ Ｐゴシック"/>
                <a:cs typeface="ＭＳ Ｐゴシック" pitchFamily="-106" charset="-128"/>
                <a:hlinkClick r:id="rId3">
                  <a:extLst>
                    <a:ext uri="{A12FA001-AC4F-418D-AE19-62706E023703}">
                      <ahyp:hlinkClr xmlns:ahyp="http://schemas.microsoft.com/office/drawing/2018/hyperlinkcolor" val="tx"/>
                    </a:ext>
                  </a:extLst>
                </a:hlinkClick>
              </a:rPr>
              <a:t>info@advocatesforchildren.org</a:t>
            </a:r>
            <a:r>
              <a:rPr lang="en-US" sz="2000" b="1" kern="0">
                <a:solidFill>
                  <a:schemeClr val="tx1"/>
                </a:solidFill>
                <a:ea typeface="ＭＳ Ｐゴシック"/>
                <a:cs typeface="ＭＳ Ｐゴシック" pitchFamily="-106" charset="-128"/>
              </a:rPr>
              <a:t> </a:t>
            </a:r>
          </a:p>
          <a:p>
            <a:pPr marL="342900" indent="-342900">
              <a:spcBef>
                <a:spcPct val="20000"/>
              </a:spcBef>
              <a:defRPr/>
            </a:pPr>
            <a:endParaRPr lang="en-US" sz="1600" b="1" kern="0">
              <a:solidFill>
                <a:srgbClr val="FFFFFF"/>
              </a:solidFill>
              <a:ea typeface="ＭＳ Ｐゴシック" pitchFamily="-106" charset="-128"/>
              <a:cs typeface="ＭＳ Ｐゴシック" pitchFamily="-106" charset="-128"/>
            </a:endParaRPr>
          </a:p>
        </p:txBody>
      </p:sp>
      <p:pic>
        <p:nvPicPr>
          <p:cNvPr id="2" name="Picture 1"/>
          <p:cNvPicPr>
            <a:picLocks noChangeAspect="1"/>
          </p:cNvPicPr>
          <p:nvPr/>
        </p:nvPicPr>
        <p:blipFill>
          <a:blip r:embed="rId4" cstate="print"/>
          <a:stretch>
            <a:fillRect/>
          </a:stretch>
        </p:blipFill>
        <p:spPr>
          <a:xfrm>
            <a:off x="304801" y="2895600"/>
            <a:ext cx="4267200" cy="3296816"/>
          </a:xfrm>
          <a:prstGeom prst="rect">
            <a:avLst/>
          </a:prstGeom>
        </p:spPr>
      </p:pic>
      <p:sp>
        <p:nvSpPr>
          <p:cNvPr id="3" name="Rectangle 2"/>
          <p:cNvSpPr/>
          <p:nvPr/>
        </p:nvSpPr>
        <p:spPr>
          <a:xfrm>
            <a:off x="4732117" y="2606250"/>
            <a:ext cx="4020659" cy="584775"/>
          </a:xfrm>
          <a:prstGeom prst="rect">
            <a:avLst/>
          </a:prstGeom>
        </p:spPr>
        <p:txBody>
          <a:bodyPr wrap="square">
            <a:spAutoFit/>
          </a:bodyPr>
          <a:lstStyle/>
          <a:p>
            <a:pPr>
              <a:defRPr/>
            </a:pPr>
            <a:r>
              <a:rPr lang="en-US" altLang="en-US" sz="3200">
                <a:solidFill>
                  <a:srgbClr val="524135"/>
                </a:solidFill>
                <a:ea typeface="ＭＳ Ｐゴシック" pitchFamily="34" charset="-128"/>
              </a:rPr>
              <a:t>Call us with questions!</a:t>
            </a:r>
          </a:p>
        </p:txBody>
      </p:sp>
      <p:sp>
        <p:nvSpPr>
          <p:cNvPr id="5" name="Slide Number Placeholder 4">
            <a:extLst>
              <a:ext uri="{FF2B5EF4-FFF2-40B4-BE49-F238E27FC236}">
                <a16:creationId xmlns:a16="http://schemas.microsoft.com/office/drawing/2014/main" id="{788BF791-C998-44BB-89F1-F36BA6C76B7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37</a:t>
            </a:fld>
            <a:endParaRPr lang="en-US">
              <a:solidFill>
                <a:srgbClr val="FDB828">
                  <a:shade val="75000"/>
                </a:srgbClr>
              </a:solidFill>
            </a:endParaRPr>
          </a:p>
        </p:txBody>
      </p:sp>
      <p:sp>
        <p:nvSpPr>
          <p:cNvPr id="9" name="Rectangle 8">
            <a:extLst>
              <a:ext uri="{FF2B5EF4-FFF2-40B4-BE49-F238E27FC236}">
                <a16:creationId xmlns:a16="http://schemas.microsoft.com/office/drawing/2014/main" id="{9CC9806C-DA5A-4B61-A299-18E832B074F5}"/>
              </a:ext>
            </a:extLst>
          </p:cNvPr>
          <p:cNvSpPr/>
          <p:nvPr/>
        </p:nvSpPr>
        <p:spPr>
          <a:xfrm>
            <a:off x="173045" y="190451"/>
            <a:ext cx="8784273" cy="175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logo&#10;&#10;AI-generated content may be incorrect.">
            <a:extLst>
              <a:ext uri="{FF2B5EF4-FFF2-40B4-BE49-F238E27FC236}">
                <a16:creationId xmlns:a16="http://schemas.microsoft.com/office/drawing/2014/main" id="{86BDBEEA-9BA7-B3DC-CA9F-46071FDE2CC9}"/>
              </a:ext>
            </a:extLst>
          </p:cNvPr>
          <p:cNvPicPr>
            <a:picLocks noChangeAspect="1"/>
          </p:cNvPicPr>
          <p:nvPr/>
        </p:nvPicPr>
        <p:blipFill>
          <a:blip r:embed="rId5"/>
          <a:stretch>
            <a:fillRect/>
          </a:stretch>
        </p:blipFill>
        <p:spPr>
          <a:xfrm>
            <a:off x="177452" y="191207"/>
            <a:ext cx="8789096" cy="1767886"/>
          </a:xfrm>
          <a:prstGeom prst="rect">
            <a:avLst/>
          </a:prstGeom>
        </p:spPr>
      </p:pic>
    </p:spTree>
    <p:extLst>
      <p:ext uri="{BB962C8B-B14F-4D97-AF65-F5344CB8AC3E}">
        <p14:creationId xmlns:p14="http://schemas.microsoft.com/office/powerpoint/2010/main" val="139996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58952"/>
          </a:xfrm>
        </p:spPr>
        <p:txBody>
          <a:bodyPr>
            <a:normAutofit/>
          </a:bodyPr>
          <a:lstStyle/>
          <a:p>
            <a:r>
              <a:rPr lang="en-US" sz="3300" b="1">
                <a:solidFill>
                  <a:schemeClr val="accent3"/>
                </a:solidFill>
              </a:rPr>
              <a:t>What is Advocates for Children (AFC)?</a:t>
            </a:r>
          </a:p>
        </p:txBody>
      </p:sp>
      <p:sp>
        <p:nvSpPr>
          <p:cNvPr id="3" name="Content Placeholder 2"/>
          <p:cNvSpPr>
            <a:spLocks noGrp="1"/>
          </p:cNvSpPr>
          <p:nvPr>
            <p:ph sz="quarter" idx="1"/>
          </p:nvPr>
        </p:nvSpPr>
        <p:spPr>
          <a:xfrm>
            <a:off x="311377" y="1632923"/>
            <a:ext cx="8503920" cy="4572000"/>
          </a:xfrm>
        </p:spPr>
        <p:txBody>
          <a:bodyPr>
            <a:normAutofit/>
          </a:bodyPr>
          <a:lstStyle/>
          <a:p>
            <a:pPr marL="0" indent="0" algn="ctr">
              <a:buSzPct val="100000"/>
              <a:buNone/>
            </a:pPr>
            <a:r>
              <a:rPr lang="en-US" sz="2800">
                <a:solidFill>
                  <a:schemeClr val="tx2"/>
                </a:solidFill>
              </a:rPr>
              <a:t>AFC is an independent agency that protects the rights of all NYC students</a:t>
            </a:r>
          </a:p>
          <a:p>
            <a:pPr>
              <a:buSzPct val="100000"/>
              <a:buFont typeface="Arial" panose="020B0604020202020204" pitchFamily="34" charset="0"/>
              <a:buChar char="•"/>
            </a:pPr>
            <a:endParaRPr lang="en-US" sz="2800">
              <a:solidFill>
                <a:schemeClr val="tx2"/>
              </a:solidFill>
            </a:endParaRPr>
          </a:p>
          <a:p>
            <a:pPr marL="0" indent="0">
              <a:buSzPct val="100000"/>
              <a:buNone/>
            </a:pPr>
            <a:r>
              <a:rPr lang="en-US" sz="2800">
                <a:solidFill>
                  <a:schemeClr val="tx2"/>
                </a:solidFill>
              </a:rPr>
              <a:t>Our Services:</a:t>
            </a:r>
          </a:p>
          <a:p>
            <a:pPr lvl="1">
              <a:buSzPct val="100000"/>
              <a:buFont typeface="Arial" panose="020B0604020202020204" pitchFamily="34" charset="0"/>
              <a:buChar char="•"/>
            </a:pPr>
            <a:r>
              <a:rPr lang="en-US" sz="2800">
                <a:solidFill>
                  <a:schemeClr val="tx2"/>
                </a:solidFill>
              </a:rPr>
              <a:t>Helpline: </a:t>
            </a:r>
            <a:r>
              <a:rPr lang="en-US" sz="2800" b="1">
                <a:solidFill>
                  <a:schemeClr val="tx2"/>
                </a:solidFill>
              </a:rPr>
              <a:t>1-866-427-6033 </a:t>
            </a:r>
            <a:r>
              <a:rPr lang="en-US" sz="2800">
                <a:solidFill>
                  <a:schemeClr val="tx2"/>
                </a:solidFill>
              </a:rPr>
              <a:t>(Mon-Thurs, 10am – 4pm)</a:t>
            </a:r>
          </a:p>
          <a:p>
            <a:pPr lvl="1">
              <a:buSzPct val="100000"/>
              <a:buFont typeface="Arial" panose="020B0604020202020204" pitchFamily="34" charset="0"/>
              <a:buChar char="•"/>
            </a:pPr>
            <a:r>
              <a:rPr lang="en-US" sz="2800">
                <a:solidFill>
                  <a:schemeClr val="tx2"/>
                </a:solidFill>
              </a:rPr>
              <a:t>Guides and resources: </a:t>
            </a:r>
            <a:r>
              <a:rPr lang="en-US" sz="2800">
                <a:hlinkClick r:id="rId3"/>
              </a:rPr>
              <a:t>www.advocatesforchildren.org</a:t>
            </a:r>
            <a:endParaRPr lang="en-US" sz="2800"/>
          </a:p>
          <a:p>
            <a:pPr lvl="1">
              <a:buSzPct val="100000"/>
              <a:buFont typeface="Arial" panose="020B0604020202020204" pitchFamily="34" charset="0"/>
              <a:buChar char="•"/>
            </a:pPr>
            <a:r>
              <a:rPr lang="en-US" sz="2800">
                <a:solidFill>
                  <a:schemeClr val="tx2"/>
                </a:solidFill>
              </a:rPr>
              <a:t>Workshops and trainings</a:t>
            </a:r>
          </a:p>
          <a:p>
            <a:pPr lvl="1">
              <a:buSzPct val="100000"/>
              <a:buFont typeface="Arial" panose="020B0604020202020204" pitchFamily="34" charset="0"/>
              <a:buChar char="•"/>
            </a:pPr>
            <a:r>
              <a:rPr lang="en-US" sz="2800">
                <a:solidFill>
                  <a:schemeClr val="tx2"/>
                </a:solidFill>
              </a:rPr>
              <a:t>Free legal services to low-income families</a:t>
            </a:r>
          </a:p>
        </p:txBody>
      </p:sp>
      <p:pic>
        <p:nvPicPr>
          <p:cNvPr id="6" name="Picture 2" descr="afc_fn2_al_tl_cmyk">
            <a:extLst>
              <a:ext uri="{FF2B5EF4-FFF2-40B4-BE49-F238E27FC236}">
                <a16:creationId xmlns:a16="http://schemas.microsoft.com/office/drawing/2014/main" id="{78D2A4B9-CBEB-6F4C-93CC-FE456E378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5">
            <a:extLst>
              <a:ext uri="{FF2B5EF4-FFF2-40B4-BE49-F238E27FC236}">
                <a16:creationId xmlns:a16="http://schemas.microsoft.com/office/drawing/2014/main" id="{BD4F6D39-991A-4E63-A927-7473FB2519EE}"/>
              </a:ext>
            </a:extLst>
          </p:cNvPr>
          <p:cNvSpPr>
            <a:spLocks noGrp="1"/>
          </p:cNvSpPr>
          <p:nvPr/>
        </p:nvSpPr>
        <p:spPr>
          <a:xfrm>
            <a:off x="4361688" y="1026372"/>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86A8EE6-46FF-4027-A51E-962AB609C2D5}" type="slidenum">
              <a:rPr kumimoji="0" lang="en-US" sz="1600" b="0" i="0" u="none" strike="noStrike" kern="1200" cap="none" spc="0" normalizeH="0" baseline="0" noProof="0" smtClean="0">
                <a:ln>
                  <a:noFill/>
                </a:ln>
                <a:solidFill>
                  <a:srgbClr val="FDB828">
                    <a:shade val="75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FDB828">
                  <a:shade val="75000"/>
                </a:srgbClr>
              </a:solidFill>
              <a:effectLst/>
              <a:uLnTx/>
              <a:uFillTx/>
              <a:latin typeface="Gill Sans MT"/>
              <a:ea typeface="+mn-ea"/>
              <a:cs typeface="+mn-cs"/>
            </a:endParaRPr>
          </a:p>
        </p:txBody>
      </p:sp>
      <p:sp>
        <p:nvSpPr>
          <p:cNvPr id="4" name="Marcador de número de diapositiva 3">
            <a:extLst>
              <a:ext uri="{FF2B5EF4-FFF2-40B4-BE49-F238E27FC236}">
                <a16:creationId xmlns:a16="http://schemas.microsoft.com/office/drawing/2014/main" id="{DC464C6A-1D62-22C6-2CBD-35AA9D8AAB6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4</a:t>
            </a:fld>
            <a:endParaRPr lang="en-US">
              <a:solidFill>
                <a:srgbClr val="FDB828">
                  <a:shade val="75000"/>
                </a:srgbClr>
              </a:solidFill>
            </a:endParaRPr>
          </a:p>
        </p:txBody>
      </p:sp>
    </p:spTree>
    <p:extLst>
      <p:ext uri="{BB962C8B-B14F-4D97-AF65-F5344CB8AC3E}">
        <p14:creationId xmlns:p14="http://schemas.microsoft.com/office/powerpoint/2010/main" val="17792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39E0D1-9F54-993B-6AEA-B0A252F7FDCC}"/>
              </a:ext>
            </a:extLst>
          </p:cNvPr>
          <p:cNvSpPr>
            <a:spLocks noGrp="1"/>
          </p:cNvSpPr>
          <p:nvPr>
            <p:ph type="title"/>
          </p:nvPr>
        </p:nvSpPr>
        <p:spPr>
          <a:xfrm>
            <a:off x="413656" y="910341"/>
            <a:ext cx="2329543" cy="3592286"/>
          </a:xfrm>
        </p:spPr>
        <p:txBody>
          <a:bodyPr vert="horz" lIns="91440" tIns="45720" rIns="91440" bIns="45720" anchor="t">
            <a:noAutofit/>
          </a:bodyPr>
          <a:lstStyle/>
          <a:p>
            <a:r>
              <a:rPr lang="en-US" sz="3200"/>
              <a:t>Types of Summer  Programs</a:t>
            </a:r>
          </a:p>
        </p:txBody>
      </p:sp>
      <p:graphicFrame>
        <p:nvGraphicFramePr>
          <p:cNvPr id="8" name="Content Placeholder 7">
            <a:extLst>
              <a:ext uri="{FF2B5EF4-FFF2-40B4-BE49-F238E27FC236}">
                <a16:creationId xmlns:a16="http://schemas.microsoft.com/office/drawing/2014/main" id="{B49836D4-65CC-5A33-20AD-E2978896886F}"/>
              </a:ext>
            </a:extLst>
          </p:cNvPr>
          <p:cNvGraphicFramePr>
            <a:graphicFrameLocks noGrp="1"/>
          </p:cNvGraphicFramePr>
          <p:nvPr>
            <p:ph sz="quarter" idx="1"/>
            <p:extLst>
              <p:ext uri="{D42A27DB-BD31-4B8C-83A1-F6EECF244321}">
                <p14:modId xmlns:p14="http://schemas.microsoft.com/office/powerpoint/2010/main" val="1150610591"/>
              </p:ext>
            </p:extLst>
          </p:nvPr>
        </p:nvGraphicFramePr>
        <p:xfrm>
          <a:off x="3107813" y="636639"/>
          <a:ext cx="5638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58" descr="A picture containing text, clipart&#10;&#10;Description automatically generated">
            <a:extLst>
              <a:ext uri="{FF2B5EF4-FFF2-40B4-BE49-F238E27FC236}">
                <a16:creationId xmlns:a16="http://schemas.microsoft.com/office/drawing/2014/main" id="{8EBB22CB-0B3F-F686-5DFF-8C016E569F3B}"/>
              </a:ext>
            </a:extLst>
          </p:cNvPr>
          <p:cNvPicPr>
            <a:picLocks noChangeAspect="1"/>
          </p:cNvPicPr>
          <p:nvPr/>
        </p:nvPicPr>
        <p:blipFill>
          <a:blip r:embed="rId8"/>
          <a:stretch>
            <a:fillRect/>
          </a:stretch>
        </p:blipFill>
        <p:spPr>
          <a:xfrm>
            <a:off x="8500904" y="6331427"/>
            <a:ext cx="507524" cy="433263"/>
          </a:xfrm>
          <a:prstGeom prst="rect">
            <a:avLst/>
          </a:prstGeom>
        </p:spPr>
      </p:pic>
      <p:sp>
        <p:nvSpPr>
          <p:cNvPr id="3" name="CuadroTexto 2">
            <a:extLst>
              <a:ext uri="{FF2B5EF4-FFF2-40B4-BE49-F238E27FC236}">
                <a16:creationId xmlns:a16="http://schemas.microsoft.com/office/drawing/2014/main" id="{27261278-CBBB-1BF1-8D5E-B66754BA52EE}"/>
              </a:ext>
            </a:extLst>
          </p:cNvPr>
          <p:cNvSpPr txBox="1"/>
          <p:nvPr/>
        </p:nvSpPr>
        <p:spPr>
          <a:xfrm>
            <a:off x="3928904" y="5962095"/>
            <a:ext cx="4572000" cy="369332"/>
          </a:xfrm>
          <a:prstGeom prst="rect">
            <a:avLst/>
          </a:prstGeom>
          <a:noFill/>
        </p:spPr>
        <p:txBody>
          <a:bodyPr wrap="square">
            <a:spAutoFit/>
          </a:bodyPr>
          <a:lstStyle/>
          <a:p>
            <a:r>
              <a:rPr lang="es-ES" b="1" i="0" u="none" strike="noStrike">
                <a:solidFill>
                  <a:srgbClr val="4374B8"/>
                </a:solidFill>
                <a:effectLst/>
                <a:highlight>
                  <a:srgbClr val="003366"/>
                </a:highlight>
                <a:latin typeface="Roboto" panose="02000000000000000000" pitchFamily="2" charset="0"/>
                <a:hlinkClick r:id="rId9"/>
              </a:rPr>
              <a:t> </a:t>
            </a:r>
            <a:r>
              <a:rPr lang="es-ES" b="1" i="0" u="none" strike="noStrike">
                <a:solidFill>
                  <a:srgbClr val="4374B8"/>
                </a:solidFill>
                <a:effectLst/>
                <a:latin typeface="Roboto" panose="02000000000000000000" pitchFamily="2" charset="0"/>
                <a:hlinkClick r:id="rId9"/>
              </a:rPr>
              <a:t>nyc.gov/</a:t>
            </a:r>
            <a:r>
              <a:rPr lang="es-ES" b="1" i="0" u="none" strike="noStrike" err="1">
                <a:solidFill>
                  <a:srgbClr val="4374B8"/>
                </a:solidFill>
                <a:effectLst/>
                <a:latin typeface="Roboto" panose="02000000000000000000" pitchFamily="2" charset="0"/>
                <a:hlinkClick r:id="rId9"/>
              </a:rPr>
              <a:t>summerrising</a:t>
            </a:r>
            <a:r>
              <a:rPr lang="es-ES" b="0" i="0">
                <a:solidFill>
                  <a:srgbClr val="333333"/>
                </a:solidFill>
                <a:effectLst/>
                <a:latin typeface="Roboto" panose="02000000000000000000" pitchFamily="2" charset="0"/>
              </a:rPr>
              <a:t>. </a:t>
            </a:r>
            <a:endParaRPr lang="es-ES"/>
          </a:p>
        </p:txBody>
      </p:sp>
      <p:sp>
        <p:nvSpPr>
          <p:cNvPr id="4" name="Marcador de número de diapositiva 3">
            <a:extLst>
              <a:ext uri="{FF2B5EF4-FFF2-40B4-BE49-F238E27FC236}">
                <a16:creationId xmlns:a16="http://schemas.microsoft.com/office/drawing/2014/main" id="{1E2A3D02-4A06-2003-B25F-D3BAFDCE8FC6}"/>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5</a:t>
            </a:fld>
            <a:endParaRPr lang="en-US">
              <a:solidFill>
                <a:srgbClr val="FDB828">
                  <a:shade val="75000"/>
                </a:srgbClr>
              </a:solidFill>
            </a:endParaRPr>
          </a:p>
        </p:txBody>
      </p:sp>
    </p:spTree>
    <p:extLst>
      <p:ext uri="{BB962C8B-B14F-4D97-AF65-F5344CB8AC3E}">
        <p14:creationId xmlns:p14="http://schemas.microsoft.com/office/powerpoint/2010/main" val="6319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27" y="228600"/>
            <a:ext cx="8534400" cy="758952"/>
          </a:xfrm>
        </p:spPr>
        <p:txBody>
          <a:bodyPr>
            <a:normAutofit/>
          </a:bodyPr>
          <a:lstStyle/>
          <a:p>
            <a:r>
              <a:rPr lang="en-US" sz="3300" b="1">
                <a:solidFill>
                  <a:schemeClr val="accent3"/>
                </a:solidFill>
              </a:rPr>
              <a:t>What is Summer Rising?</a:t>
            </a:r>
          </a:p>
        </p:txBody>
      </p:sp>
      <p:graphicFrame>
        <p:nvGraphicFramePr>
          <p:cNvPr id="5" name="Content Placeholder 4">
            <a:extLst>
              <a:ext uri="{FF2B5EF4-FFF2-40B4-BE49-F238E27FC236}">
                <a16:creationId xmlns:a16="http://schemas.microsoft.com/office/drawing/2014/main" id="{49B3E680-5F61-4754-85D0-BE729C0A47CA}"/>
              </a:ext>
            </a:extLst>
          </p:cNvPr>
          <p:cNvGraphicFramePr>
            <a:graphicFrameLocks noGrp="1"/>
          </p:cNvGraphicFramePr>
          <p:nvPr>
            <p:ph sz="quarter" idx="1"/>
            <p:extLst>
              <p:ext uri="{D42A27DB-BD31-4B8C-83A1-F6EECF244321}">
                <p14:modId xmlns:p14="http://schemas.microsoft.com/office/powerpoint/2010/main" val="2696715395"/>
              </p:ext>
            </p:extLst>
          </p:nvPr>
        </p:nvGraphicFramePr>
        <p:xfrm>
          <a:off x="218411" y="1544197"/>
          <a:ext cx="8260232" cy="4630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7">
            <a:extLst>
              <a:ext uri="{FF2B5EF4-FFF2-40B4-BE49-F238E27FC236}">
                <a16:creationId xmlns:a16="http://schemas.microsoft.com/office/drawing/2014/main" id="{6F72A216-573A-98E5-837C-4B7EA7B009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4" name="Marcador de número de diapositiva 3">
            <a:extLst>
              <a:ext uri="{FF2B5EF4-FFF2-40B4-BE49-F238E27FC236}">
                <a16:creationId xmlns:a16="http://schemas.microsoft.com/office/drawing/2014/main" id="{D4B88EBA-4675-FA22-955F-EA345BB427F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6</a:t>
            </a:fld>
            <a:endParaRPr lang="en-US">
              <a:solidFill>
                <a:srgbClr val="FDB828">
                  <a:shade val="75000"/>
                </a:srgbClr>
              </a:solidFill>
            </a:endParaRPr>
          </a:p>
        </p:txBody>
      </p:sp>
    </p:spTree>
    <p:extLst>
      <p:ext uri="{BB962C8B-B14F-4D97-AF65-F5344CB8AC3E}">
        <p14:creationId xmlns:p14="http://schemas.microsoft.com/office/powerpoint/2010/main" val="99239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27" y="228600"/>
            <a:ext cx="8534400" cy="758952"/>
          </a:xfrm>
        </p:spPr>
        <p:txBody>
          <a:bodyPr vert="horz" lIns="91440" tIns="45720" rIns="91440" bIns="45720" anchor="b">
            <a:normAutofit/>
          </a:bodyPr>
          <a:lstStyle/>
          <a:p>
            <a:r>
              <a:rPr lang="en-US" b="1">
                <a:solidFill>
                  <a:schemeClr val="accent3"/>
                </a:solidFill>
              </a:rPr>
              <a:t>When is Summer Rising? </a:t>
            </a:r>
            <a:endParaRPr lang="en-US" sz="3300" b="1">
              <a:solidFill>
                <a:schemeClr val="accent3"/>
              </a:solidFill>
            </a:endParaRPr>
          </a:p>
        </p:txBody>
      </p:sp>
      <p:graphicFrame>
        <p:nvGraphicFramePr>
          <p:cNvPr id="8" name="Diagram 7">
            <a:extLst>
              <a:ext uri="{FF2B5EF4-FFF2-40B4-BE49-F238E27FC236}">
                <a16:creationId xmlns:a16="http://schemas.microsoft.com/office/drawing/2014/main" id="{B337D3B5-812C-8EAB-77DF-0DAE391EEEBD}"/>
              </a:ext>
            </a:extLst>
          </p:cNvPr>
          <p:cNvGraphicFramePr/>
          <p:nvPr>
            <p:extLst>
              <p:ext uri="{D42A27DB-BD31-4B8C-83A1-F6EECF244321}">
                <p14:modId xmlns:p14="http://schemas.microsoft.com/office/powerpoint/2010/main" val="1515048519"/>
              </p:ext>
            </p:extLst>
          </p:nvPr>
        </p:nvGraphicFramePr>
        <p:xfrm>
          <a:off x="368427" y="1467697"/>
          <a:ext cx="8534400" cy="468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7">
            <a:extLst>
              <a:ext uri="{FF2B5EF4-FFF2-40B4-BE49-F238E27FC236}">
                <a16:creationId xmlns:a16="http://schemas.microsoft.com/office/drawing/2014/main" id="{62BFBEEF-7812-3310-3B3D-634F38BBD1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3" name="Marcador de número de diapositiva 2">
            <a:extLst>
              <a:ext uri="{FF2B5EF4-FFF2-40B4-BE49-F238E27FC236}">
                <a16:creationId xmlns:a16="http://schemas.microsoft.com/office/drawing/2014/main" id="{06251F9A-454F-E5F3-115A-9125AB685192}"/>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7</a:t>
            </a:fld>
            <a:endParaRPr lang="en-US">
              <a:solidFill>
                <a:srgbClr val="FDB828">
                  <a:shade val="75000"/>
                </a:srgbClr>
              </a:solidFill>
            </a:endParaRPr>
          </a:p>
        </p:txBody>
      </p:sp>
      <p:sp>
        <p:nvSpPr>
          <p:cNvPr id="50" name="TextBox 49">
            <a:extLst>
              <a:ext uri="{FF2B5EF4-FFF2-40B4-BE49-F238E27FC236}">
                <a16:creationId xmlns:a16="http://schemas.microsoft.com/office/drawing/2014/main" id="{42883BEA-2020-A500-B410-9B988F81804F}"/>
              </a:ext>
            </a:extLst>
          </p:cNvPr>
          <p:cNvSpPr txBox="1"/>
          <p:nvPr/>
        </p:nvSpPr>
        <p:spPr>
          <a:xfrm>
            <a:off x="4932390" y="6408752"/>
            <a:ext cx="3668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*-4th of July</a:t>
            </a:r>
          </a:p>
        </p:txBody>
      </p:sp>
    </p:spTree>
    <p:extLst>
      <p:ext uri="{BB962C8B-B14F-4D97-AF65-F5344CB8AC3E}">
        <p14:creationId xmlns:p14="http://schemas.microsoft.com/office/powerpoint/2010/main" val="233203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C3CDC-196E-0615-F025-615A28EC0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3B293-B921-FCE0-E27D-A8840FCD0582}"/>
              </a:ext>
            </a:extLst>
          </p:cNvPr>
          <p:cNvSpPr>
            <a:spLocks noGrp="1"/>
          </p:cNvSpPr>
          <p:nvPr>
            <p:ph type="title"/>
          </p:nvPr>
        </p:nvSpPr>
        <p:spPr>
          <a:xfrm>
            <a:off x="368427" y="228600"/>
            <a:ext cx="8534400" cy="758952"/>
          </a:xfrm>
        </p:spPr>
        <p:txBody>
          <a:bodyPr vert="horz" lIns="91440" tIns="45720" rIns="91440" bIns="45720" anchor="b">
            <a:normAutofit/>
          </a:bodyPr>
          <a:lstStyle/>
          <a:p>
            <a:r>
              <a:rPr lang="en-US" b="1">
                <a:solidFill>
                  <a:schemeClr val="accent3"/>
                </a:solidFill>
              </a:rPr>
              <a:t>Important Dates</a:t>
            </a:r>
            <a:endParaRPr lang="en-US" sz="3300" b="1">
              <a:solidFill>
                <a:schemeClr val="accent3"/>
              </a:solidFill>
            </a:endParaRPr>
          </a:p>
        </p:txBody>
      </p:sp>
      <p:graphicFrame>
        <p:nvGraphicFramePr>
          <p:cNvPr id="8" name="Diagram 7">
            <a:extLst>
              <a:ext uri="{FF2B5EF4-FFF2-40B4-BE49-F238E27FC236}">
                <a16:creationId xmlns:a16="http://schemas.microsoft.com/office/drawing/2014/main" id="{5C71D74A-4779-68CF-828C-C15324950B3A}"/>
              </a:ext>
            </a:extLst>
          </p:cNvPr>
          <p:cNvGraphicFramePr/>
          <p:nvPr>
            <p:extLst>
              <p:ext uri="{D42A27DB-BD31-4B8C-83A1-F6EECF244321}">
                <p14:modId xmlns:p14="http://schemas.microsoft.com/office/powerpoint/2010/main" val="544360498"/>
              </p:ext>
            </p:extLst>
          </p:nvPr>
        </p:nvGraphicFramePr>
        <p:xfrm>
          <a:off x="368427" y="1480257"/>
          <a:ext cx="8534400" cy="468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7">
            <a:extLst>
              <a:ext uri="{FF2B5EF4-FFF2-40B4-BE49-F238E27FC236}">
                <a16:creationId xmlns:a16="http://schemas.microsoft.com/office/drawing/2014/main" id="{5C33B804-A84A-CEAA-D61B-6B3590A31C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sp>
        <p:nvSpPr>
          <p:cNvPr id="6" name="TextBox 5">
            <a:extLst>
              <a:ext uri="{FF2B5EF4-FFF2-40B4-BE49-F238E27FC236}">
                <a16:creationId xmlns:a16="http://schemas.microsoft.com/office/drawing/2014/main" id="{8DA926CA-D3D1-E38F-4383-01825BF8E493}"/>
              </a:ext>
            </a:extLst>
          </p:cNvPr>
          <p:cNvSpPr txBox="1"/>
          <p:nvPr/>
        </p:nvSpPr>
        <p:spPr>
          <a:xfrm>
            <a:off x="368427" y="6323826"/>
            <a:ext cx="8081531" cy="461665"/>
          </a:xfrm>
          <a:prstGeom prst="rect">
            <a:avLst/>
          </a:prstGeom>
          <a:noFill/>
        </p:spPr>
        <p:txBody>
          <a:bodyPr wrap="square" rtlCol="0">
            <a:spAutoFit/>
          </a:bodyPr>
          <a:lstStyle/>
          <a:p>
            <a:r>
              <a:rPr lang="en-US" sz="2400" b="1">
                <a:solidFill>
                  <a:schemeClr val="tx2"/>
                </a:solidFill>
              </a:rPr>
              <a:t>Families MUST APPLY between March 4 and March 28!</a:t>
            </a:r>
          </a:p>
        </p:txBody>
      </p:sp>
      <p:sp>
        <p:nvSpPr>
          <p:cNvPr id="3" name="Marcador de número de diapositiva 2">
            <a:extLst>
              <a:ext uri="{FF2B5EF4-FFF2-40B4-BE49-F238E27FC236}">
                <a16:creationId xmlns:a16="http://schemas.microsoft.com/office/drawing/2014/main" id="{D040AC04-703C-7A4C-F1D9-4AF915D540D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8</a:t>
            </a:fld>
            <a:endParaRPr lang="en-US">
              <a:solidFill>
                <a:srgbClr val="FDB828">
                  <a:shade val="75000"/>
                </a:srgbClr>
              </a:solidFill>
            </a:endParaRPr>
          </a:p>
        </p:txBody>
      </p:sp>
    </p:spTree>
    <p:extLst>
      <p:ext uri="{BB962C8B-B14F-4D97-AF65-F5344CB8AC3E}">
        <p14:creationId xmlns:p14="http://schemas.microsoft.com/office/powerpoint/2010/main" val="377020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FC91-2B43-9708-B7D4-4B8C344A376F}"/>
              </a:ext>
            </a:extLst>
          </p:cNvPr>
          <p:cNvSpPr>
            <a:spLocks noGrp="1"/>
          </p:cNvSpPr>
          <p:nvPr>
            <p:ph type="title"/>
          </p:nvPr>
        </p:nvSpPr>
        <p:spPr/>
        <p:txBody>
          <a:bodyPr vert="horz" lIns="91440" tIns="45720" rIns="91440" bIns="45720" anchor="b">
            <a:normAutofit/>
          </a:bodyPr>
          <a:lstStyle/>
          <a:p>
            <a:r>
              <a:rPr lang="en-US" b="1">
                <a:solidFill>
                  <a:schemeClr val="accent3"/>
                </a:solidFill>
              </a:rPr>
              <a:t>Summer Rising: Academics-morning</a:t>
            </a:r>
          </a:p>
        </p:txBody>
      </p:sp>
      <p:pic>
        <p:nvPicPr>
          <p:cNvPr id="5" name="Content Placeholder 7">
            <a:extLst>
              <a:ext uri="{FF2B5EF4-FFF2-40B4-BE49-F238E27FC236}">
                <a16:creationId xmlns:a16="http://schemas.microsoft.com/office/drawing/2014/main" id="{54FFF44F-B461-CA71-CD2D-99299525D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84" y="241447"/>
            <a:ext cx="570697" cy="990600"/>
          </a:xfrm>
          <a:prstGeom prst="rect">
            <a:avLst/>
          </a:prstGeom>
        </p:spPr>
      </p:pic>
      <p:graphicFrame>
        <p:nvGraphicFramePr>
          <p:cNvPr id="6" name="Diagram 5">
            <a:extLst>
              <a:ext uri="{FF2B5EF4-FFF2-40B4-BE49-F238E27FC236}">
                <a16:creationId xmlns:a16="http://schemas.microsoft.com/office/drawing/2014/main" id="{067F4E94-187A-4280-1701-F18B73AA7BA1}"/>
              </a:ext>
            </a:extLst>
          </p:cNvPr>
          <p:cNvGraphicFramePr/>
          <p:nvPr>
            <p:extLst>
              <p:ext uri="{D42A27DB-BD31-4B8C-83A1-F6EECF244321}">
                <p14:modId xmlns:p14="http://schemas.microsoft.com/office/powerpoint/2010/main" val="4132932902"/>
              </p:ext>
            </p:extLst>
          </p:nvPr>
        </p:nvGraphicFramePr>
        <p:xfrm>
          <a:off x="304800" y="1651832"/>
          <a:ext cx="8534400" cy="4644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FCC76A19-3B53-8365-0C3E-A84AB9E8283E}"/>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9</a:t>
            </a:fld>
            <a:endParaRPr lang="en-US">
              <a:solidFill>
                <a:srgbClr val="FDB828">
                  <a:shade val="75000"/>
                </a:srgbClr>
              </a:solidFill>
            </a:endParaRPr>
          </a:p>
        </p:txBody>
      </p:sp>
    </p:spTree>
    <p:extLst>
      <p:ext uri="{BB962C8B-B14F-4D97-AF65-F5344CB8AC3E}">
        <p14:creationId xmlns:p14="http://schemas.microsoft.com/office/powerpoint/2010/main" val="1160755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eaa65f4a-b04d-4670-9f87-59719b5f3d63"/>
  <p:tag name="SLIDO_EVENT_SECTION_UUID" val="225dbfd1-df1a-4733-8d9a-5a54fd9d7cd3"/>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EzMDkzNzh9"/>
  <p:tag name="SLIDO_TYPE" val="SlidoPoll"/>
  <p:tag name="SLIDO_POLL_UUID" val="373dbb85-427d-4cb3-9866-917d19a0f00f"/>
  <p:tag name="SLIDO_TIMELINE" val="W3sicG9sbFF1ZXN0aW9uVXVpZCI6ImEzZWQ2MTgyLTU3ZTYtNDIyNC1hYWFjLWY3ZWVjZDEzNTU2N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0eb65e-1170-4519-99dc-9fa67809ab51" xsi:nil="true"/>
    <lcf76f155ced4ddcb4097134ff3c332f xmlns="c6fafbb6-c907-4951-afad-13f24a134e60">
      <Terms xmlns="http://schemas.microsoft.com/office/infopath/2007/PartnerControls"/>
    </lcf76f155ced4ddcb4097134ff3c332f>
    <IconOverlay xmlns="http://schemas.microsoft.com/sharepoint/v4" xsi:nil="true"/>
    <Note xmlns="c6fafbb6-c907-4951-afad-13f24a134e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A087BF37472E4DA0EF3046BEDF3583" ma:contentTypeVersion="20" ma:contentTypeDescription="Create a new document." ma:contentTypeScope="" ma:versionID="98d2562eb0190e0da6d46ab27f0a04a3">
  <xsd:schema xmlns:xsd="http://www.w3.org/2001/XMLSchema" xmlns:xs="http://www.w3.org/2001/XMLSchema" xmlns:p="http://schemas.microsoft.com/office/2006/metadata/properties" xmlns:ns2="c6fafbb6-c907-4951-afad-13f24a134e60" xmlns:ns3="ec0eb65e-1170-4519-99dc-9fa67809ab51" xmlns:ns4="http://schemas.microsoft.com/sharepoint/v4" targetNamespace="http://schemas.microsoft.com/office/2006/metadata/properties" ma:root="true" ma:fieldsID="41a4dda28d64e9de9ddb2bf3efd62c63" ns2:_="" ns3:_="" ns4:_="">
    <xsd:import namespace="c6fafbb6-c907-4951-afad-13f24a134e60"/>
    <xsd:import namespace="ec0eb65e-1170-4519-99dc-9fa67809ab51"/>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4:IconOverlay" minOccurs="0"/>
                <xsd:element ref="ns2:MediaServiceSearchProperties" minOccurs="0"/>
                <xsd:element ref="ns2:No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afbb6-c907-4951-afad-13f24a134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3abe4c-d08f-47af-9182-7994a851231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 ma:index="26" nillable="true" ma:displayName="Note" ma:format="Dropdown" ma:internalName="Note">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eb65e-1170-4519-99dc-9fa67809a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ce5905-ce8a-4ec5-ab9e-18f4adfd5c6c}" ma:internalName="TaxCatchAll" ma:showField="CatchAllData" ma:web="ec0eb65e-1170-4519-99dc-9fa67809ab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08ED3-568A-4066-8712-EDB7C00C6D0B}">
  <ds:schemaRefs>
    <ds:schemaRef ds:uri="http://schemas.microsoft.com/sharepoint/v3/contenttype/forms"/>
  </ds:schemaRefs>
</ds:datastoreItem>
</file>

<file path=customXml/itemProps2.xml><?xml version="1.0" encoding="utf-8"?>
<ds:datastoreItem xmlns:ds="http://schemas.openxmlformats.org/officeDocument/2006/customXml" ds:itemID="{F56D20F0-F6CC-4968-8D59-F6C3CD5DB8C2}">
  <ds:schemaRefs>
    <ds:schemaRef ds:uri="c6fafbb6-c907-4951-afad-13f24a134e60"/>
    <ds:schemaRef ds:uri="ec0eb65e-1170-4519-99dc-9fa67809ab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BCBB2B-3112-462F-B32A-10904B705C73}">
  <ds:schemaRefs>
    <ds:schemaRef ds:uri="c6fafbb6-c907-4951-afad-13f24a134e60"/>
    <ds:schemaRef ds:uri="ec0eb65e-1170-4519-99dc-9fa67809ab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37</Slides>
  <Notes>31</Notes>
  <HiddenSlides>0</HiddenSlide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1_Civic</vt:lpstr>
      <vt:lpstr>Civic</vt:lpstr>
      <vt:lpstr>The Ins and Outs of  Summer Rising 2025</vt:lpstr>
      <vt:lpstr>PowerPoint Presentation</vt:lpstr>
      <vt:lpstr>Today’s Training</vt:lpstr>
      <vt:lpstr>What is Advocates for Children (AFC)?</vt:lpstr>
      <vt:lpstr>Types of Summer  Programs</vt:lpstr>
      <vt:lpstr>What is Summer Rising?</vt:lpstr>
      <vt:lpstr>When is Summer Rising? </vt:lpstr>
      <vt:lpstr>Important Dates</vt:lpstr>
      <vt:lpstr>Summer Rising: Academics-morning</vt:lpstr>
      <vt:lpstr>Summer Rising: Enrichment-afternoon</vt:lpstr>
      <vt:lpstr>Summer Rising: Trips</vt:lpstr>
      <vt:lpstr>Summer Rising Enrollment</vt:lpstr>
      <vt:lpstr>Applying for Summer Rising</vt:lpstr>
      <vt:lpstr>Summer Rising Application Portal</vt:lpstr>
      <vt:lpstr>Admissions Priorities for Summer Rising</vt:lpstr>
      <vt:lpstr>How to Apply</vt:lpstr>
      <vt:lpstr>How to Apply</vt:lpstr>
      <vt:lpstr>How to Search and Apply</vt:lpstr>
      <vt:lpstr>Summer Rising: Next Steps</vt:lpstr>
      <vt:lpstr>PowerPoint Presentation</vt:lpstr>
      <vt:lpstr>PowerPoint Presentation</vt:lpstr>
      <vt:lpstr>Transportation:  Who is Eligible?</vt:lpstr>
      <vt:lpstr>Transportation</vt:lpstr>
      <vt:lpstr>Busing: How do you request it?</vt:lpstr>
      <vt:lpstr>Specialized Summer Rising Supports</vt:lpstr>
      <vt:lpstr>Students with 10-month IEPs</vt:lpstr>
      <vt:lpstr>Students with 12-month IEPs</vt:lpstr>
      <vt:lpstr>Individual Summer Rising Accom. Plan</vt:lpstr>
      <vt:lpstr>Accommodation Plan - continued</vt:lpstr>
      <vt:lpstr>Summer Rising: Supports for ELLs</vt:lpstr>
      <vt:lpstr>Charter Schools</vt:lpstr>
      <vt:lpstr>    What if there are problems with Summer Rising?</vt:lpstr>
      <vt:lpstr>Problem Solving: </vt:lpstr>
      <vt:lpstr>Other Summer Resources</vt:lpstr>
      <vt:lpstr>Other Summer Resources</vt:lpstr>
      <vt:lpstr>Reminders!</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epalmer</dc:creator>
  <cp:revision>83</cp:revision>
  <cp:lastPrinted>2021-04-30T21:38:59Z</cp:lastPrinted>
  <dcterms:created xsi:type="dcterms:W3CDTF">2018-05-07T14:15:15Z</dcterms:created>
  <dcterms:modified xsi:type="dcterms:W3CDTF">2025-03-13T15:37:39Z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0x0101001EA087BF37472E4DA0EF3046BEDF3583</vt:lpwstr>
  </property>
  <property fmtid="{D5CDD505-2E9C-101B-9397-08002B2CF9AE}" pid="3" name="SlidoAppVersion">
    <vt:lpwstr>1.5.1.3319</vt:lpwstr>
  </property>
  <property fmtid="{D5CDD505-2E9C-101B-9397-08002B2CF9AE}" pid="4" name="MediaServiceImageTags">
    <vt:lpwstr/>
  </property>
</Properties>
</file>