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 id="2147483660" r:id="rId5"/>
  </p:sldMasterIdLst>
  <p:notesMasterIdLst>
    <p:notesMasterId r:id="rId43"/>
  </p:notesMasterIdLst>
  <p:handoutMasterIdLst>
    <p:handoutMasterId r:id="rId44"/>
  </p:handoutMasterIdLst>
  <p:sldIdLst>
    <p:sldId id="258" r:id="rId6"/>
    <p:sldId id="850" r:id="rId7"/>
    <p:sldId id="261" r:id="rId8"/>
    <p:sldId id="827" r:id="rId9"/>
    <p:sldId id="799" r:id="rId10"/>
    <p:sldId id="742" r:id="rId11"/>
    <p:sldId id="739" r:id="rId12"/>
    <p:sldId id="875" r:id="rId13"/>
    <p:sldId id="853" r:id="rId14"/>
    <p:sldId id="837" r:id="rId15"/>
    <p:sldId id="854" r:id="rId16"/>
    <p:sldId id="862" r:id="rId17"/>
    <p:sldId id="859" r:id="rId18"/>
    <p:sldId id="863" r:id="rId19"/>
    <p:sldId id="879" r:id="rId20"/>
    <p:sldId id="876" r:id="rId21"/>
    <p:sldId id="873" r:id="rId22"/>
    <p:sldId id="877" r:id="rId23"/>
    <p:sldId id="865" r:id="rId24"/>
    <p:sldId id="867" r:id="rId25"/>
    <p:sldId id="857" r:id="rId26"/>
    <p:sldId id="841" r:id="rId27"/>
    <p:sldId id="791" r:id="rId28"/>
    <p:sldId id="866" r:id="rId29"/>
    <p:sldId id="855" r:id="rId30"/>
    <p:sldId id="843" r:id="rId31"/>
    <p:sldId id="878" r:id="rId32"/>
    <p:sldId id="846" r:id="rId33"/>
    <p:sldId id="844" r:id="rId34"/>
    <p:sldId id="849" r:id="rId35"/>
    <p:sldId id="845" r:id="rId36"/>
    <p:sldId id="835" r:id="rId37"/>
    <p:sldId id="760" r:id="rId38"/>
    <p:sldId id="775" r:id="rId39"/>
    <p:sldId id="861" r:id="rId40"/>
    <p:sldId id="880" r:id="rId41"/>
    <p:sldId id="864" r:id="rId42"/>
  </p:sldIdLst>
  <p:sldSz cx="9144000" cy="6858000" type="screen4x3"/>
  <p:notesSz cx="7077075" cy="8412163"/>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BC173-F3B7-8B54-6D2B-F42829159F17}" name="Lilliana Diaz-Pedrosa" initials="LD" userId="S::ldp@advocatesforchildren.org::a02f88d5-40de-419e-b391-3e6a099e352c" providerId="AD"/>
  <p188:author id="{5601B8D6-FDBC-6268-FBFD-EDD0B7963526}" name="Kim Madden" initials="KM" userId="S::kmadden@advocatesforchildren.org::2db83f23-240e-482f-86e3-f6220e7e5f2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ka Palmer" initials="EP" lastIdx="1" clrIdx="0">
    <p:extLst>
      <p:ext uri="{19B8F6BF-5375-455C-9EA6-DF929625EA0E}">
        <p15:presenceInfo xmlns:p15="http://schemas.microsoft.com/office/powerpoint/2012/main" userId="Erika Palmer" providerId="None"/>
      </p:ext>
    </p:extLst>
  </p:cmAuthor>
  <p:cmAuthor id="2" name="Kim Madden" initials="KM" lastIdx="1" clrIdx="1">
    <p:extLst>
      <p:ext uri="{19B8F6BF-5375-455C-9EA6-DF929625EA0E}">
        <p15:presenceInfo xmlns:p15="http://schemas.microsoft.com/office/powerpoint/2012/main" userId="S::kmadden@advocatesforchildren.org::2db83f23-240e-482f-86e3-f6220e7e5f28" providerId="AD"/>
      </p:ext>
    </p:extLst>
  </p:cmAuthor>
  <p:cmAuthor id="3" name="Kim Madden" initials="KM [2]" lastIdx="1" clrIdx="2">
    <p:extLst>
      <p:ext uri="{19B8F6BF-5375-455C-9EA6-DF929625EA0E}">
        <p15:presenceInfo xmlns:p15="http://schemas.microsoft.com/office/powerpoint/2012/main" userId="Kim Mad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F102D-11DF-01EE-0385-F2C79AC3468F}" v="4" dt="2025-03-10T20:20:40.374"/>
    <p1510:client id="{21FE9139-B096-B383-159C-70CF2813D8F5}" v="87" dt="2025-03-12T19:32:48.670"/>
    <p1510:client id="{5EEFD2A5-2B92-A742-FECF-23FD42BAFAB7}" v="443" dt="2025-03-12T15:55:34.959"/>
    <p1510:client id="{71D4458A-6A87-3443-E4D4-25A856A54357}" v="4" dt="2025-03-10T19:43:37.825"/>
    <p1510:client id="{B10FB149-886F-319B-942D-1D143E9D8103}" v="204" dt="2025-03-11T19:54:06.936"/>
    <p1510:client id="{FA547E4C-F3E3-2F3A-B19A-C986407232D3}" v="128" dt="2025-03-11T15:08:16.3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51" autoAdjust="0"/>
  </p:normalViewPr>
  <p:slideViewPr>
    <p:cSldViewPr snapToGrid="0">
      <p:cViewPr varScale="1">
        <p:scale>
          <a:sx n="57" d="100"/>
          <a:sy n="57" d="100"/>
        </p:scale>
        <p:origin x="552"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12.xml.rels><?xml version="1.0" encoding="UTF-8" standalone="yes"?>
<Relationships xmlns="http://schemas.openxmlformats.org/package/2006/relationships"><Relationship Id="rId1" Type="http://schemas.openxmlformats.org/officeDocument/2006/relationships/hyperlink" Target="https://supporthub.schools.nyc/family-topics/Transportation/issues/I%20need%20to%20request%20an%20exception%20to%20transportation%20eligibility" TargetMode="External"/></Relationships>
</file>

<file path=ppt/diagrams/_rels/data16.xml.rels><?xml version="1.0" encoding="UTF-8" standalone="yes"?>
<Relationships xmlns="http://schemas.openxmlformats.org/package/2006/relationships"><Relationship Id="rId1" Type="http://schemas.openxmlformats.org/officeDocument/2006/relationships/hyperlink" Target="https://www.summerboostnyc.org/" TargetMode="External"/></Relationships>
</file>

<file path=ppt/diagrams/_rels/data17.xml.rels><?xml version="1.0" encoding="UTF-8" standalone="yes"?>
<Relationships xmlns="http://schemas.openxmlformats.org/package/2006/relationships"><Relationship Id="rId2" Type="http://schemas.openxmlformats.org/officeDocument/2006/relationships/hyperlink" Target="mailto:ProjectAchieve@afcnyc.org" TargetMode="External"/><Relationship Id="rId1" Type="http://schemas.openxmlformats.org/officeDocument/2006/relationships/hyperlink" Target="mailto:summer@schools.nyc.gov" TargetMode="External"/></Relationships>
</file>

<file path=ppt/diagrams/_rels/data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flickr.com/photos/usdagov/7995804478" TargetMode="External"/><Relationship Id="rId1" Type="http://schemas.openxmlformats.org/officeDocument/2006/relationships/image" Target="../media/image11.jpeg"/><Relationship Id="rId4" Type="http://schemas.openxmlformats.org/officeDocument/2006/relationships/image" Target="../media/image13.png"/></Relationships>
</file>

<file path=ppt/diagrams/_rels/drawing12.xml.rels><?xml version="1.0" encoding="UTF-8" standalone="yes"?>
<Relationships xmlns="http://schemas.openxmlformats.org/package/2006/relationships"><Relationship Id="rId1" Type="http://schemas.openxmlformats.org/officeDocument/2006/relationships/hyperlink" Target="https://supporthub.schools.nyc/family-topics/Transportation/issues/I%20need%20to%20request%20an%20exception%20to%20transportation%20eligibility" TargetMode="External"/></Relationships>
</file>

<file path=ppt/diagrams/_rels/drawing16.xml.rels><?xml version="1.0" encoding="UTF-8" standalone="yes"?>
<Relationships xmlns="http://schemas.openxmlformats.org/package/2006/relationships"><Relationship Id="rId1" Type="http://schemas.openxmlformats.org/officeDocument/2006/relationships/hyperlink" Target="https://www.summerboostnyc.org/" TargetMode="External"/></Relationships>
</file>

<file path=ppt/diagrams/_rels/drawing17.xml.rels><?xml version="1.0" encoding="UTF-8" standalone="yes"?>
<Relationships xmlns="http://schemas.openxmlformats.org/package/2006/relationships"><Relationship Id="rId2" Type="http://schemas.openxmlformats.org/officeDocument/2006/relationships/hyperlink" Target="mailto:summer@schools.nyc.gov" TargetMode="External"/><Relationship Id="rId1" Type="http://schemas.openxmlformats.org/officeDocument/2006/relationships/hyperlink" Target="mailto:ProjectAchieve@afcnyc.org"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flickr.com/photos/usdagov/7995804478" TargetMode="External"/><Relationship Id="rId1" Type="http://schemas.openxmlformats.org/officeDocument/2006/relationships/image" Target="../media/image11.jpe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129142-9345-44D4-9639-CB278A9452DE}"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E711277A-8F71-4BEA-B92A-7A2DCA2C3918}">
      <dgm:prSet/>
      <dgm:spPr/>
      <dgm:t>
        <a:bodyPr/>
        <a:lstStyle/>
        <a:p>
          <a:r>
            <a:rPr lang="en-US" dirty="0"/>
            <a:t>¿</a:t>
          </a:r>
          <a:r>
            <a:rPr lang="en-US" dirty="0" err="1"/>
            <a:t>Qué</a:t>
          </a:r>
          <a:r>
            <a:rPr lang="en-US" dirty="0"/>
            <a:t> es Summer Rising?</a:t>
          </a:r>
        </a:p>
      </dgm:t>
    </dgm:pt>
    <dgm:pt modelId="{202E92CF-B5F1-418B-8B30-8ED1099CD227}" type="parTrans" cxnId="{C44E128E-D43A-483A-89DF-CD5AD39B818A}">
      <dgm:prSet/>
      <dgm:spPr/>
      <dgm:t>
        <a:bodyPr/>
        <a:lstStyle/>
        <a:p>
          <a:endParaRPr lang="en-US"/>
        </a:p>
      </dgm:t>
    </dgm:pt>
    <dgm:pt modelId="{4C41298E-29E5-4B5C-80FD-7A37E251F04D}" type="sibTrans" cxnId="{C44E128E-D43A-483A-89DF-CD5AD39B818A}">
      <dgm:prSet/>
      <dgm:spPr/>
      <dgm:t>
        <a:bodyPr/>
        <a:lstStyle/>
        <a:p>
          <a:endParaRPr lang="en-US"/>
        </a:p>
      </dgm:t>
    </dgm:pt>
    <dgm:pt modelId="{E0BD1D79-9758-40BC-BD2D-D04061BF576D}">
      <dgm:prSet/>
      <dgm:spPr/>
      <dgm:t>
        <a:bodyPr/>
        <a:lstStyle/>
        <a:p>
          <a:r>
            <a:rPr lang="es-ES" dirty="0"/>
            <a:t>¿Qué pasa si hay un problema?</a:t>
          </a:r>
          <a:endParaRPr lang="en-US" dirty="0"/>
        </a:p>
      </dgm:t>
    </dgm:pt>
    <dgm:pt modelId="{A8E89FC7-A53E-4312-98CB-E7B57DBC9874}" type="parTrans" cxnId="{0CEBB2B0-7A81-47F4-BCDC-4E643F3800AE}">
      <dgm:prSet/>
      <dgm:spPr/>
      <dgm:t>
        <a:bodyPr/>
        <a:lstStyle/>
        <a:p>
          <a:endParaRPr lang="en-US"/>
        </a:p>
      </dgm:t>
    </dgm:pt>
    <dgm:pt modelId="{CDE45051-51FD-40BE-B831-D790DCEF2D16}" type="sibTrans" cxnId="{0CEBB2B0-7A81-47F4-BCDC-4E643F3800AE}">
      <dgm:prSet/>
      <dgm:spPr/>
      <dgm:t>
        <a:bodyPr/>
        <a:lstStyle/>
        <a:p>
          <a:endParaRPr lang="en-US"/>
        </a:p>
      </dgm:t>
    </dgm:pt>
    <dgm:pt modelId="{6EF22713-ED7D-4256-880C-19CE11095D7E}">
      <dgm:prSet/>
      <dgm:spPr/>
      <dgm:t>
        <a:bodyPr/>
        <a:lstStyle/>
        <a:p>
          <a:r>
            <a:rPr lang="en-US" dirty="0" err="1">
              <a:latin typeface="Gill Sans MT"/>
            </a:rPr>
            <a:t>Soportes</a:t>
          </a:r>
          <a:r>
            <a:rPr lang="en-US" dirty="0">
              <a:latin typeface="Gill Sans MT"/>
            </a:rPr>
            <a:t> </a:t>
          </a:r>
          <a:r>
            <a:rPr lang="en-US" dirty="0" err="1">
              <a:latin typeface="Gill Sans MT"/>
            </a:rPr>
            <a:t>especializados</a:t>
          </a:r>
          <a:endParaRPr lang="en-US" dirty="0"/>
        </a:p>
      </dgm:t>
    </dgm:pt>
    <dgm:pt modelId="{61295CA9-8D39-4719-A36D-D43FD3AD7278}" type="parTrans" cxnId="{AC52E020-A853-4BEB-AB92-9CFC6CA6A62F}">
      <dgm:prSet/>
      <dgm:spPr/>
      <dgm:t>
        <a:bodyPr/>
        <a:lstStyle/>
        <a:p>
          <a:endParaRPr lang="en-US"/>
        </a:p>
      </dgm:t>
    </dgm:pt>
    <dgm:pt modelId="{DB5881D0-5672-4C94-B7AA-1A8198928697}" type="sibTrans" cxnId="{AC52E020-A853-4BEB-AB92-9CFC6CA6A62F}">
      <dgm:prSet/>
      <dgm:spPr/>
      <dgm:t>
        <a:bodyPr/>
        <a:lstStyle/>
        <a:p>
          <a:endParaRPr lang="en-US"/>
        </a:p>
      </dgm:t>
    </dgm:pt>
    <dgm:pt modelId="{658981BB-E3AF-490D-9A30-883088371276}">
      <dgm:prSet phldr="0"/>
      <dgm:spPr/>
      <dgm:t>
        <a:bodyPr/>
        <a:lstStyle/>
        <a:p>
          <a:pPr rtl="0"/>
          <a:r>
            <a:rPr lang="en-US" dirty="0" err="1">
              <a:latin typeface="Gill Sans MT"/>
            </a:rPr>
            <a:t>Solicitud</a:t>
          </a:r>
          <a:endParaRPr lang="en-US" dirty="0">
            <a:latin typeface="Gill Sans MT"/>
          </a:endParaRPr>
        </a:p>
      </dgm:t>
    </dgm:pt>
    <dgm:pt modelId="{79A5AC20-F357-444E-B623-5D14E3E7ED9A}" type="parTrans" cxnId="{665D22AB-C6F6-4CC2-8171-3C151F53C304}">
      <dgm:prSet/>
      <dgm:spPr/>
      <dgm:t>
        <a:bodyPr/>
        <a:lstStyle/>
        <a:p>
          <a:endParaRPr lang="es-ES"/>
        </a:p>
      </dgm:t>
    </dgm:pt>
    <dgm:pt modelId="{C6D8A779-3BE9-4A57-8E58-3A11FE7AA20B}" type="sibTrans" cxnId="{665D22AB-C6F6-4CC2-8171-3C151F53C304}">
      <dgm:prSet/>
      <dgm:spPr/>
      <dgm:t>
        <a:bodyPr/>
        <a:lstStyle/>
        <a:p>
          <a:endParaRPr lang="es-ES"/>
        </a:p>
      </dgm:t>
    </dgm:pt>
    <dgm:pt modelId="{7003A843-C912-4100-972D-2D969D2865D8}">
      <dgm:prSet phldr="0"/>
      <dgm:spPr/>
      <dgm:t>
        <a:bodyPr/>
        <a:lstStyle/>
        <a:p>
          <a:pPr rtl="0"/>
          <a:r>
            <a:rPr lang="en-US" dirty="0">
              <a:latin typeface="Gill Sans MT"/>
            </a:rPr>
            <a:t>Transporte</a:t>
          </a:r>
        </a:p>
      </dgm:t>
    </dgm:pt>
    <dgm:pt modelId="{DCB365D2-E246-44DF-B6F4-92E559553D8B}" type="parTrans" cxnId="{26311C32-EB76-4ECD-81A3-02B120FFC1D0}">
      <dgm:prSet/>
      <dgm:spPr/>
      <dgm:t>
        <a:bodyPr/>
        <a:lstStyle/>
        <a:p>
          <a:endParaRPr lang="es-ES"/>
        </a:p>
      </dgm:t>
    </dgm:pt>
    <dgm:pt modelId="{3856DEFA-65B4-45D0-9FF9-DD176A0C3636}" type="sibTrans" cxnId="{26311C32-EB76-4ECD-81A3-02B120FFC1D0}">
      <dgm:prSet/>
      <dgm:spPr/>
      <dgm:t>
        <a:bodyPr/>
        <a:lstStyle/>
        <a:p>
          <a:endParaRPr lang="es-ES"/>
        </a:p>
      </dgm:t>
    </dgm:pt>
    <dgm:pt modelId="{65F02640-01CA-4481-8F3C-B7FD4F1EF913}" type="pres">
      <dgm:prSet presAssocID="{C5129142-9345-44D4-9639-CB278A9452DE}" presName="CompostProcess" presStyleCnt="0">
        <dgm:presLayoutVars>
          <dgm:dir/>
          <dgm:resizeHandles val="exact"/>
        </dgm:presLayoutVars>
      </dgm:prSet>
      <dgm:spPr/>
    </dgm:pt>
    <dgm:pt modelId="{21A03FCF-AA53-4486-A804-A9E7BC40A178}" type="pres">
      <dgm:prSet presAssocID="{C5129142-9345-44D4-9639-CB278A9452DE}" presName="arrow" presStyleLbl="bgShp" presStyleIdx="0" presStyleCnt="1"/>
      <dgm:spPr/>
    </dgm:pt>
    <dgm:pt modelId="{FDB3AEBB-C082-4B2F-98A6-FA695CE90CE3}" type="pres">
      <dgm:prSet presAssocID="{C5129142-9345-44D4-9639-CB278A9452DE}" presName="linearProcess" presStyleCnt="0"/>
      <dgm:spPr/>
    </dgm:pt>
    <dgm:pt modelId="{86A6312A-884A-4A67-9ED4-4FB459C9EB1A}" type="pres">
      <dgm:prSet presAssocID="{E711277A-8F71-4BEA-B92A-7A2DCA2C3918}" presName="textNode" presStyleLbl="node1" presStyleIdx="0" presStyleCnt="5">
        <dgm:presLayoutVars>
          <dgm:bulletEnabled val="1"/>
        </dgm:presLayoutVars>
      </dgm:prSet>
      <dgm:spPr/>
    </dgm:pt>
    <dgm:pt modelId="{58909BCF-0071-4380-8BB0-A95E59AABD70}" type="pres">
      <dgm:prSet presAssocID="{4C41298E-29E5-4B5C-80FD-7A37E251F04D}" presName="sibTrans" presStyleCnt="0"/>
      <dgm:spPr/>
    </dgm:pt>
    <dgm:pt modelId="{A4EF1705-C1E1-41B6-90A7-CDDDB6C2DCBC}" type="pres">
      <dgm:prSet presAssocID="{658981BB-E3AF-490D-9A30-883088371276}" presName="textNode" presStyleLbl="node1" presStyleIdx="1" presStyleCnt="5">
        <dgm:presLayoutVars>
          <dgm:bulletEnabled val="1"/>
        </dgm:presLayoutVars>
      </dgm:prSet>
      <dgm:spPr/>
    </dgm:pt>
    <dgm:pt modelId="{E300DAE8-A563-435B-8256-766ACAE1DDDA}" type="pres">
      <dgm:prSet presAssocID="{C6D8A779-3BE9-4A57-8E58-3A11FE7AA20B}" presName="sibTrans" presStyleCnt="0"/>
      <dgm:spPr/>
    </dgm:pt>
    <dgm:pt modelId="{A67D510A-C113-438D-8273-9FBFD275601C}" type="pres">
      <dgm:prSet presAssocID="{7003A843-C912-4100-972D-2D969D2865D8}" presName="textNode" presStyleLbl="node1" presStyleIdx="2" presStyleCnt="5">
        <dgm:presLayoutVars>
          <dgm:bulletEnabled val="1"/>
        </dgm:presLayoutVars>
      </dgm:prSet>
      <dgm:spPr/>
    </dgm:pt>
    <dgm:pt modelId="{6481216A-1781-453A-84B6-0E04F6079D77}" type="pres">
      <dgm:prSet presAssocID="{3856DEFA-65B4-45D0-9FF9-DD176A0C3636}" presName="sibTrans" presStyleCnt="0"/>
      <dgm:spPr/>
    </dgm:pt>
    <dgm:pt modelId="{F912C59E-3EF1-4C49-B2C1-9C414839E6AB}" type="pres">
      <dgm:prSet presAssocID="{6EF22713-ED7D-4256-880C-19CE11095D7E}" presName="textNode" presStyleLbl="node1" presStyleIdx="3" presStyleCnt="5">
        <dgm:presLayoutVars>
          <dgm:bulletEnabled val="1"/>
        </dgm:presLayoutVars>
      </dgm:prSet>
      <dgm:spPr/>
    </dgm:pt>
    <dgm:pt modelId="{BA2F8322-D62B-427D-BDE4-C86B4F638FA5}" type="pres">
      <dgm:prSet presAssocID="{DB5881D0-5672-4C94-B7AA-1A8198928697}" presName="sibTrans" presStyleCnt="0"/>
      <dgm:spPr/>
    </dgm:pt>
    <dgm:pt modelId="{14F5BE59-E38D-42EF-9923-3C9851A2B432}" type="pres">
      <dgm:prSet presAssocID="{E0BD1D79-9758-40BC-BD2D-D04061BF576D}" presName="textNode" presStyleLbl="node1" presStyleIdx="4" presStyleCnt="5">
        <dgm:presLayoutVars>
          <dgm:bulletEnabled val="1"/>
        </dgm:presLayoutVars>
      </dgm:prSet>
      <dgm:spPr/>
    </dgm:pt>
  </dgm:ptLst>
  <dgm:cxnLst>
    <dgm:cxn modelId="{CB422A05-AF7A-4ED8-9BB5-A485240188C1}" type="presOf" srcId="{C5129142-9345-44D4-9639-CB278A9452DE}" destId="{65F02640-01CA-4481-8F3C-B7FD4F1EF913}" srcOrd="0" destOrd="0" presId="urn:microsoft.com/office/officeart/2005/8/layout/hProcess9"/>
    <dgm:cxn modelId="{AC52E020-A853-4BEB-AB92-9CFC6CA6A62F}" srcId="{C5129142-9345-44D4-9639-CB278A9452DE}" destId="{6EF22713-ED7D-4256-880C-19CE11095D7E}" srcOrd="3" destOrd="0" parTransId="{61295CA9-8D39-4719-A36D-D43FD3AD7278}" sibTransId="{DB5881D0-5672-4C94-B7AA-1A8198928697}"/>
    <dgm:cxn modelId="{26311C32-EB76-4ECD-81A3-02B120FFC1D0}" srcId="{C5129142-9345-44D4-9639-CB278A9452DE}" destId="{7003A843-C912-4100-972D-2D969D2865D8}" srcOrd="2" destOrd="0" parTransId="{DCB365D2-E246-44DF-B6F4-92E559553D8B}" sibTransId="{3856DEFA-65B4-45D0-9FF9-DD176A0C3636}"/>
    <dgm:cxn modelId="{BE56AB71-5B09-4A21-AF06-1EE11AFFA920}" type="presOf" srcId="{E711277A-8F71-4BEA-B92A-7A2DCA2C3918}" destId="{86A6312A-884A-4A67-9ED4-4FB459C9EB1A}" srcOrd="0" destOrd="0" presId="urn:microsoft.com/office/officeart/2005/8/layout/hProcess9"/>
    <dgm:cxn modelId="{F1F56B73-BA64-455F-A6A1-B847A3F65BA2}" type="presOf" srcId="{7003A843-C912-4100-972D-2D969D2865D8}" destId="{A67D510A-C113-438D-8273-9FBFD275601C}" srcOrd="0" destOrd="0" presId="urn:microsoft.com/office/officeart/2005/8/layout/hProcess9"/>
    <dgm:cxn modelId="{AACC8754-603B-423F-8EFA-B044983F8BEA}" type="presOf" srcId="{E0BD1D79-9758-40BC-BD2D-D04061BF576D}" destId="{14F5BE59-E38D-42EF-9923-3C9851A2B432}" srcOrd="0" destOrd="0" presId="urn:microsoft.com/office/officeart/2005/8/layout/hProcess9"/>
    <dgm:cxn modelId="{9F795485-97C8-480C-BEB5-84921C23F726}" type="presOf" srcId="{6EF22713-ED7D-4256-880C-19CE11095D7E}" destId="{F912C59E-3EF1-4C49-B2C1-9C414839E6AB}" srcOrd="0" destOrd="0" presId="urn:microsoft.com/office/officeart/2005/8/layout/hProcess9"/>
    <dgm:cxn modelId="{C44E128E-D43A-483A-89DF-CD5AD39B818A}" srcId="{C5129142-9345-44D4-9639-CB278A9452DE}" destId="{E711277A-8F71-4BEA-B92A-7A2DCA2C3918}" srcOrd="0" destOrd="0" parTransId="{202E92CF-B5F1-418B-8B30-8ED1099CD227}" sibTransId="{4C41298E-29E5-4B5C-80FD-7A37E251F04D}"/>
    <dgm:cxn modelId="{AD88DBA5-0F66-4C57-8611-C092961D8BCA}" type="presOf" srcId="{658981BB-E3AF-490D-9A30-883088371276}" destId="{A4EF1705-C1E1-41B6-90A7-CDDDB6C2DCBC}" srcOrd="0" destOrd="0" presId="urn:microsoft.com/office/officeart/2005/8/layout/hProcess9"/>
    <dgm:cxn modelId="{665D22AB-C6F6-4CC2-8171-3C151F53C304}" srcId="{C5129142-9345-44D4-9639-CB278A9452DE}" destId="{658981BB-E3AF-490D-9A30-883088371276}" srcOrd="1" destOrd="0" parTransId="{79A5AC20-F357-444E-B623-5D14E3E7ED9A}" sibTransId="{C6D8A779-3BE9-4A57-8E58-3A11FE7AA20B}"/>
    <dgm:cxn modelId="{0CEBB2B0-7A81-47F4-BCDC-4E643F3800AE}" srcId="{C5129142-9345-44D4-9639-CB278A9452DE}" destId="{E0BD1D79-9758-40BC-BD2D-D04061BF576D}" srcOrd="4" destOrd="0" parTransId="{A8E89FC7-A53E-4312-98CB-E7B57DBC9874}" sibTransId="{CDE45051-51FD-40BE-B831-D790DCEF2D16}"/>
    <dgm:cxn modelId="{8A9E5A3D-EE7A-4831-A48D-D3E6F5C4234D}" type="presParOf" srcId="{65F02640-01CA-4481-8F3C-B7FD4F1EF913}" destId="{21A03FCF-AA53-4486-A804-A9E7BC40A178}" srcOrd="0" destOrd="0" presId="urn:microsoft.com/office/officeart/2005/8/layout/hProcess9"/>
    <dgm:cxn modelId="{E696FAB6-6038-4D19-80A0-E216F02F079B}" type="presParOf" srcId="{65F02640-01CA-4481-8F3C-B7FD4F1EF913}" destId="{FDB3AEBB-C082-4B2F-98A6-FA695CE90CE3}" srcOrd="1" destOrd="0" presId="urn:microsoft.com/office/officeart/2005/8/layout/hProcess9"/>
    <dgm:cxn modelId="{B1A75F92-D0E3-4D53-8837-77174CA5B755}" type="presParOf" srcId="{FDB3AEBB-C082-4B2F-98A6-FA695CE90CE3}" destId="{86A6312A-884A-4A67-9ED4-4FB459C9EB1A}" srcOrd="0" destOrd="0" presId="urn:microsoft.com/office/officeart/2005/8/layout/hProcess9"/>
    <dgm:cxn modelId="{323B5948-36BC-4D51-8589-AFF6EEC7F013}" type="presParOf" srcId="{FDB3AEBB-C082-4B2F-98A6-FA695CE90CE3}" destId="{58909BCF-0071-4380-8BB0-A95E59AABD70}" srcOrd="1" destOrd="0" presId="urn:microsoft.com/office/officeart/2005/8/layout/hProcess9"/>
    <dgm:cxn modelId="{48862876-8282-4693-86C3-0B53131F3CD2}" type="presParOf" srcId="{FDB3AEBB-C082-4B2F-98A6-FA695CE90CE3}" destId="{A4EF1705-C1E1-41B6-90A7-CDDDB6C2DCBC}" srcOrd="2" destOrd="0" presId="urn:microsoft.com/office/officeart/2005/8/layout/hProcess9"/>
    <dgm:cxn modelId="{7600945E-E340-446B-84DC-276623629478}" type="presParOf" srcId="{FDB3AEBB-C082-4B2F-98A6-FA695CE90CE3}" destId="{E300DAE8-A563-435B-8256-766ACAE1DDDA}" srcOrd="3" destOrd="0" presId="urn:microsoft.com/office/officeart/2005/8/layout/hProcess9"/>
    <dgm:cxn modelId="{3698DBEA-AFD1-46AE-BF17-3A4284FEC651}" type="presParOf" srcId="{FDB3AEBB-C082-4B2F-98A6-FA695CE90CE3}" destId="{A67D510A-C113-438D-8273-9FBFD275601C}" srcOrd="4" destOrd="0" presId="urn:microsoft.com/office/officeart/2005/8/layout/hProcess9"/>
    <dgm:cxn modelId="{37305A22-125F-4782-9AA1-3F7C57AB756D}" type="presParOf" srcId="{FDB3AEBB-C082-4B2F-98A6-FA695CE90CE3}" destId="{6481216A-1781-453A-84B6-0E04F6079D77}" srcOrd="5" destOrd="0" presId="urn:microsoft.com/office/officeart/2005/8/layout/hProcess9"/>
    <dgm:cxn modelId="{5C2E816C-13DB-41A1-B083-7F4F4473D1DF}" type="presParOf" srcId="{FDB3AEBB-C082-4B2F-98A6-FA695CE90CE3}" destId="{F912C59E-3EF1-4C49-B2C1-9C414839E6AB}" srcOrd="6" destOrd="0" presId="urn:microsoft.com/office/officeart/2005/8/layout/hProcess9"/>
    <dgm:cxn modelId="{2D79C28A-787B-4DC6-80F4-67E614DD97DE}" type="presParOf" srcId="{FDB3AEBB-C082-4B2F-98A6-FA695CE90CE3}" destId="{BA2F8322-D62B-427D-BDE4-C86B4F638FA5}" srcOrd="7" destOrd="0" presId="urn:microsoft.com/office/officeart/2005/8/layout/hProcess9"/>
    <dgm:cxn modelId="{71424B00-2CAF-40F7-803D-CCE70418257A}" type="presParOf" srcId="{FDB3AEBB-C082-4B2F-98A6-FA695CE90CE3}" destId="{14F5BE59-E38D-42EF-9923-3C9851A2B432}"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8124245-B2FF-4589-A850-4E594F57D28A}"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83B2E2FC-0B84-4877-93B0-D9F127586C53}">
      <dgm:prSet phldrT="[Text]" custT="1"/>
      <dgm:spPr/>
      <dgm:t>
        <a:bodyPr anchor="ctr"/>
        <a:lstStyle/>
        <a:p>
          <a:r>
            <a:rPr lang="es-ES" sz="2800" dirty="0">
              <a:solidFill>
                <a:schemeClr val="tx2"/>
              </a:solidFill>
            </a:rPr>
            <a:t>Estudiantes con autobús en su IEP o una adaptación 504</a:t>
          </a:r>
          <a:endParaRPr lang="en-US" sz="2800" dirty="0">
            <a:solidFill>
              <a:schemeClr val="tx2"/>
            </a:solidFill>
          </a:endParaRPr>
        </a:p>
      </dgm:t>
    </dgm:pt>
    <dgm:pt modelId="{D44BC846-4392-4E55-B939-4D68C8487533}" type="parTrans" cxnId="{0A387355-E8CD-417B-A993-8509AFE8BBEF}">
      <dgm:prSet/>
      <dgm:spPr/>
      <dgm:t>
        <a:bodyPr/>
        <a:lstStyle/>
        <a:p>
          <a:endParaRPr lang="en-US"/>
        </a:p>
      </dgm:t>
    </dgm:pt>
    <dgm:pt modelId="{84D96A0C-4C28-4B89-BA85-9AA8CA17F126}" type="sibTrans" cxnId="{0A387355-E8CD-417B-A993-8509AFE8BBEF}">
      <dgm:prSet/>
      <dgm:spPr/>
      <dgm:t>
        <a:bodyPr/>
        <a:lstStyle/>
        <a:p>
          <a:endParaRPr lang="en-US"/>
        </a:p>
      </dgm:t>
    </dgm:pt>
    <dgm:pt modelId="{2AC6997B-0B26-481B-99C4-57406802589C}">
      <dgm:prSet phldrT="[Text]" custT="1"/>
      <dgm:spPr/>
      <dgm:t>
        <a:bodyPr anchor="ctr"/>
        <a:lstStyle/>
        <a:p>
          <a:r>
            <a:rPr lang="es-ES" sz="2800" dirty="0">
              <a:solidFill>
                <a:schemeClr val="tx2"/>
              </a:solidFill>
            </a:rPr>
            <a:t>Debe estar a más de 0.5 millas del sitio de Summer </a:t>
          </a:r>
          <a:r>
            <a:rPr lang="es-ES" sz="2800" dirty="0" err="1">
              <a:solidFill>
                <a:schemeClr val="tx2"/>
              </a:solidFill>
            </a:rPr>
            <a:t>Rising</a:t>
          </a:r>
          <a:endParaRPr lang="en-US" sz="2800" baseline="0" dirty="0">
            <a:solidFill>
              <a:schemeClr val="tx2"/>
            </a:solidFill>
          </a:endParaRPr>
        </a:p>
      </dgm:t>
    </dgm:pt>
    <dgm:pt modelId="{3A655DCD-5AF0-4861-9410-125F6A9206C0}" type="parTrans" cxnId="{BFAF1A21-A9BD-4C63-BCDF-CE767EC78562}">
      <dgm:prSet/>
      <dgm:spPr/>
      <dgm:t>
        <a:bodyPr/>
        <a:lstStyle/>
        <a:p>
          <a:endParaRPr lang="en-US"/>
        </a:p>
      </dgm:t>
    </dgm:pt>
    <dgm:pt modelId="{C6D40B0C-2EB9-4D42-8350-7FF517ED396A}" type="sibTrans" cxnId="{BFAF1A21-A9BD-4C63-BCDF-CE767EC78562}">
      <dgm:prSet/>
      <dgm:spPr/>
      <dgm:t>
        <a:bodyPr/>
        <a:lstStyle/>
        <a:p>
          <a:endParaRPr lang="en-US"/>
        </a:p>
      </dgm:t>
    </dgm:pt>
    <dgm:pt modelId="{417B1739-FCAD-4DCD-837E-E0282E1E8219}">
      <dgm:prSet phldrT="[Text]" custT="1"/>
      <dgm:spPr/>
      <dgm:t>
        <a:bodyPr anchor="ctr"/>
        <a:lstStyle/>
        <a:p>
          <a:r>
            <a:rPr lang="es-ES" sz="2800" dirty="0">
              <a:solidFill>
                <a:schemeClr val="tx2"/>
              </a:solidFill>
            </a:rPr>
            <a:t>Estudiantes en vivienda temporal/cuidado de crianza que califican para una excepción</a:t>
          </a:r>
          <a:endParaRPr lang="en-US" sz="2800" dirty="0">
            <a:solidFill>
              <a:schemeClr val="tx2"/>
            </a:solidFill>
          </a:endParaRPr>
        </a:p>
      </dgm:t>
    </dgm:pt>
    <dgm:pt modelId="{5EB3CA49-17BA-4A0D-9B41-E12EC6A67B86}" type="parTrans" cxnId="{EE4400DA-D341-413B-8D95-73C3CF432AF9}">
      <dgm:prSet/>
      <dgm:spPr/>
      <dgm:t>
        <a:bodyPr/>
        <a:lstStyle/>
        <a:p>
          <a:endParaRPr lang="en-US"/>
        </a:p>
      </dgm:t>
    </dgm:pt>
    <dgm:pt modelId="{88725489-6EB9-4D59-A0E3-EBCFFC151AEB}" type="sibTrans" cxnId="{EE4400DA-D341-413B-8D95-73C3CF432AF9}">
      <dgm:prSet/>
      <dgm:spPr/>
      <dgm:t>
        <a:bodyPr/>
        <a:lstStyle/>
        <a:p>
          <a:endParaRPr lang="en-US"/>
        </a:p>
      </dgm:t>
    </dgm:pt>
    <dgm:pt modelId="{DA5BC15C-2E83-4AD9-8A2C-E3D99A3981E0}">
      <dgm:prSet phldrT="[Text]" custT="1"/>
      <dgm:spPr/>
      <dgm:t>
        <a:bodyPr anchor="ctr"/>
        <a:lstStyle/>
        <a:p>
          <a:r>
            <a:rPr lang="es-ES" sz="2800" dirty="0">
              <a:solidFill>
                <a:schemeClr val="tx2"/>
              </a:solidFill>
            </a:rPr>
            <a:t>Estudiantes que recibieron transporte en autobús durante el año escolar regular</a:t>
          </a:r>
          <a:endParaRPr lang="en-US" sz="2800" dirty="0">
            <a:solidFill>
              <a:schemeClr val="tx2"/>
            </a:solidFill>
          </a:endParaRPr>
        </a:p>
      </dgm:t>
    </dgm:pt>
    <dgm:pt modelId="{F91FDD69-9043-4E9A-A2E0-1F93E88B3455}" type="parTrans" cxnId="{C7BF5E6C-1243-4AC3-A3CF-2107A4677278}">
      <dgm:prSet/>
      <dgm:spPr/>
      <dgm:t>
        <a:bodyPr/>
        <a:lstStyle/>
        <a:p>
          <a:endParaRPr lang="en-US"/>
        </a:p>
      </dgm:t>
    </dgm:pt>
    <dgm:pt modelId="{5320782E-BE2C-4447-9FE2-B4A58D55FAAB}" type="sibTrans" cxnId="{C7BF5E6C-1243-4AC3-A3CF-2107A4677278}">
      <dgm:prSet/>
      <dgm:spPr/>
      <dgm:t>
        <a:bodyPr/>
        <a:lstStyle/>
        <a:p>
          <a:endParaRPr lang="en-US"/>
        </a:p>
      </dgm:t>
    </dgm:pt>
    <dgm:pt modelId="{907AEC57-BEB1-4FA2-8060-2AF2BED7D073}">
      <dgm:prSet phldrT="[Text]" custT="1"/>
      <dgm:spPr/>
      <dgm:t>
        <a:bodyPr anchor="ctr"/>
        <a:lstStyle/>
        <a:p>
          <a:r>
            <a:rPr lang="es-ES" sz="2800" dirty="0">
              <a:solidFill>
                <a:schemeClr val="tx2"/>
              </a:solidFill>
            </a:rPr>
            <a:t>Los estudiantes que viajaron en autobús durante el año escolar, incluyendo</a:t>
          </a:r>
          <a:r>
            <a:rPr lang="en-US" sz="2800" dirty="0">
              <a:solidFill>
                <a:schemeClr val="tx2"/>
              </a:solidFill>
            </a:rPr>
            <a:t>:</a:t>
          </a:r>
        </a:p>
      </dgm:t>
    </dgm:pt>
    <dgm:pt modelId="{1FF63A29-59B8-4DA5-892A-73C3C01D4701}" type="parTrans" cxnId="{4AF18B19-1BF1-4576-8040-BCFC9FDBECBE}">
      <dgm:prSet/>
      <dgm:spPr/>
      <dgm:t>
        <a:bodyPr/>
        <a:lstStyle/>
        <a:p>
          <a:endParaRPr lang="en-US"/>
        </a:p>
      </dgm:t>
    </dgm:pt>
    <dgm:pt modelId="{6ACEB8E7-F469-4B0A-84C1-A0486E5DB5A4}" type="sibTrans" cxnId="{4AF18B19-1BF1-4576-8040-BCFC9FDBECBE}">
      <dgm:prSet/>
      <dgm:spPr/>
      <dgm:t>
        <a:bodyPr/>
        <a:lstStyle/>
        <a:p>
          <a:endParaRPr lang="en-US"/>
        </a:p>
      </dgm:t>
    </dgm:pt>
    <dgm:pt modelId="{D1F41B2C-F4DD-4CE1-98A1-ABAE5E1F2425}">
      <dgm:prSet phldrT="[Text]" custT="1"/>
      <dgm:spPr/>
      <dgm:t>
        <a:bodyPr anchor="ctr"/>
        <a:lstStyle/>
        <a:p>
          <a:r>
            <a:rPr lang="es-ES" sz="2800" baseline="0" dirty="0">
              <a:solidFill>
                <a:schemeClr val="tx2"/>
              </a:solidFill>
            </a:rPr>
            <a:t>Los estudiantes con tarjetas OMNY continuarán usándolas</a:t>
          </a:r>
          <a:endParaRPr lang="en-US" sz="2800" baseline="0" dirty="0">
            <a:solidFill>
              <a:schemeClr val="tx2"/>
            </a:solidFill>
          </a:endParaRPr>
        </a:p>
      </dgm:t>
    </dgm:pt>
    <dgm:pt modelId="{9DF25731-9492-40FF-95FD-8939343E80BD}" type="parTrans" cxnId="{12D9942A-087C-4EC6-AB61-7D1E9EA819D5}">
      <dgm:prSet/>
      <dgm:spPr/>
      <dgm:t>
        <a:bodyPr/>
        <a:lstStyle/>
        <a:p>
          <a:endParaRPr lang="es-ES"/>
        </a:p>
      </dgm:t>
    </dgm:pt>
    <dgm:pt modelId="{EBDF9392-B4BE-4347-B60B-4D0CCF7EE7B5}" type="sibTrans" cxnId="{12D9942A-087C-4EC6-AB61-7D1E9EA819D5}">
      <dgm:prSet/>
      <dgm:spPr/>
      <dgm:t>
        <a:bodyPr/>
        <a:lstStyle/>
        <a:p>
          <a:endParaRPr lang="es-ES"/>
        </a:p>
      </dgm:t>
    </dgm:pt>
    <dgm:pt modelId="{0C3461CC-96EC-478D-A47F-556E7C02E60B}" type="pres">
      <dgm:prSet presAssocID="{88124245-B2FF-4589-A850-4E594F57D28A}" presName="vert0" presStyleCnt="0">
        <dgm:presLayoutVars>
          <dgm:dir/>
          <dgm:animOne val="branch"/>
          <dgm:animLvl val="lvl"/>
        </dgm:presLayoutVars>
      </dgm:prSet>
      <dgm:spPr/>
    </dgm:pt>
    <dgm:pt modelId="{8A233E50-273C-4F23-9E58-5CB0C660443F}" type="pres">
      <dgm:prSet presAssocID="{907AEC57-BEB1-4FA2-8060-2AF2BED7D073}" presName="thickLine" presStyleLbl="alignNode1" presStyleIdx="0" presStyleCnt="1"/>
      <dgm:spPr/>
    </dgm:pt>
    <dgm:pt modelId="{A8371F02-5633-4D42-B025-C25BC5FD8A6A}" type="pres">
      <dgm:prSet presAssocID="{907AEC57-BEB1-4FA2-8060-2AF2BED7D073}" presName="horz1" presStyleCnt="0"/>
      <dgm:spPr/>
    </dgm:pt>
    <dgm:pt modelId="{363CBDD8-5191-4172-A83E-5DA24B08F42A}" type="pres">
      <dgm:prSet presAssocID="{907AEC57-BEB1-4FA2-8060-2AF2BED7D073}" presName="tx1" presStyleLbl="revTx" presStyleIdx="0" presStyleCnt="6"/>
      <dgm:spPr/>
    </dgm:pt>
    <dgm:pt modelId="{4A480ADE-EFF7-4750-BBB6-15A13A29433C}" type="pres">
      <dgm:prSet presAssocID="{907AEC57-BEB1-4FA2-8060-2AF2BED7D073}" presName="vert1" presStyleCnt="0"/>
      <dgm:spPr/>
    </dgm:pt>
    <dgm:pt modelId="{72460190-CF1B-443D-993D-17AEFB278FDE}" type="pres">
      <dgm:prSet presAssocID="{83B2E2FC-0B84-4877-93B0-D9F127586C53}" presName="vertSpace2a" presStyleCnt="0"/>
      <dgm:spPr/>
    </dgm:pt>
    <dgm:pt modelId="{48140C3C-8691-4070-A125-982A7A6A0553}" type="pres">
      <dgm:prSet presAssocID="{83B2E2FC-0B84-4877-93B0-D9F127586C53}" presName="horz2" presStyleCnt="0"/>
      <dgm:spPr/>
    </dgm:pt>
    <dgm:pt modelId="{DDDED7C1-232D-4533-8101-E864ECAEF832}" type="pres">
      <dgm:prSet presAssocID="{83B2E2FC-0B84-4877-93B0-D9F127586C53}" presName="horzSpace2" presStyleCnt="0"/>
      <dgm:spPr/>
    </dgm:pt>
    <dgm:pt modelId="{D235F40A-4999-4FD3-A7F0-0748B382435E}" type="pres">
      <dgm:prSet presAssocID="{83B2E2FC-0B84-4877-93B0-D9F127586C53}" presName="tx2" presStyleLbl="revTx" presStyleIdx="1" presStyleCnt="6"/>
      <dgm:spPr/>
    </dgm:pt>
    <dgm:pt modelId="{FA7A354F-0E5A-4327-81A9-3460546D94E5}" type="pres">
      <dgm:prSet presAssocID="{83B2E2FC-0B84-4877-93B0-D9F127586C53}" presName="vert2" presStyleCnt="0"/>
      <dgm:spPr/>
    </dgm:pt>
    <dgm:pt modelId="{5DD2F63F-0594-4AF1-9604-173D365759BD}" type="pres">
      <dgm:prSet presAssocID="{83B2E2FC-0B84-4877-93B0-D9F127586C53}" presName="thinLine2b" presStyleLbl="callout" presStyleIdx="0" presStyleCnt="5"/>
      <dgm:spPr/>
    </dgm:pt>
    <dgm:pt modelId="{903CDBFB-3817-4FA8-A13D-5AB6C09586B2}" type="pres">
      <dgm:prSet presAssocID="{83B2E2FC-0B84-4877-93B0-D9F127586C53}" presName="vertSpace2b" presStyleCnt="0"/>
      <dgm:spPr/>
    </dgm:pt>
    <dgm:pt modelId="{744CD914-8689-400B-A27A-5D53A42A3B29}" type="pres">
      <dgm:prSet presAssocID="{417B1739-FCAD-4DCD-837E-E0282E1E8219}" presName="horz2" presStyleCnt="0"/>
      <dgm:spPr/>
    </dgm:pt>
    <dgm:pt modelId="{CCB515D0-EC19-4FDF-AF88-912D39167790}" type="pres">
      <dgm:prSet presAssocID="{417B1739-FCAD-4DCD-837E-E0282E1E8219}" presName="horzSpace2" presStyleCnt="0"/>
      <dgm:spPr/>
    </dgm:pt>
    <dgm:pt modelId="{87EBF427-7EE9-4B79-A5A8-89B4E01BD156}" type="pres">
      <dgm:prSet presAssocID="{417B1739-FCAD-4DCD-837E-E0282E1E8219}" presName="tx2" presStyleLbl="revTx" presStyleIdx="2" presStyleCnt="6"/>
      <dgm:spPr/>
    </dgm:pt>
    <dgm:pt modelId="{949EF476-8C59-4267-BD05-0358E6369D3C}" type="pres">
      <dgm:prSet presAssocID="{417B1739-FCAD-4DCD-837E-E0282E1E8219}" presName="vert2" presStyleCnt="0"/>
      <dgm:spPr/>
    </dgm:pt>
    <dgm:pt modelId="{F2879C9C-E40C-473B-B8CB-E9306109F14D}" type="pres">
      <dgm:prSet presAssocID="{417B1739-FCAD-4DCD-837E-E0282E1E8219}" presName="thinLine2b" presStyleLbl="callout" presStyleIdx="1" presStyleCnt="5"/>
      <dgm:spPr/>
    </dgm:pt>
    <dgm:pt modelId="{AFFC3F1A-F353-4D8D-A616-944352B2BB24}" type="pres">
      <dgm:prSet presAssocID="{417B1739-FCAD-4DCD-837E-E0282E1E8219}" presName="vertSpace2b" presStyleCnt="0"/>
      <dgm:spPr/>
    </dgm:pt>
    <dgm:pt modelId="{533CAADA-2AA7-4B80-8C60-DDA44FEEF470}" type="pres">
      <dgm:prSet presAssocID="{DA5BC15C-2E83-4AD9-8A2C-E3D99A3981E0}" presName="horz2" presStyleCnt="0"/>
      <dgm:spPr/>
    </dgm:pt>
    <dgm:pt modelId="{D3499ED4-9B38-45E1-B1DA-FB7A886CF062}" type="pres">
      <dgm:prSet presAssocID="{DA5BC15C-2E83-4AD9-8A2C-E3D99A3981E0}" presName="horzSpace2" presStyleCnt="0"/>
      <dgm:spPr/>
    </dgm:pt>
    <dgm:pt modelId="{ABF4C529-C600-4B6D-AA35-72D6C7370867}" type="pres">
      <dgm:prSet presAssocID="{DA5BC15C-2E83-4AD9-8A2C-E3D99A3981E0}" presName="tx2" presStyleLbl="revTx" presStyleIdx="3" presStyleCnt="6"/>
      <dgm:spPr/>
    </dgm:pt>
    <dgm:pt modelId="{2F94FAB9-C0C4-489E-AEEA-BDCDB9A3DF2E}" type="pres">
      <dgm:prSet presAssocID="{DA5BC15C-2E83-4AD9-8A2C-E3D99A3981E0}" presName="vert2" presStyleCnt="0"/>
      <dgm:spPr/>
    </dgm:pt>
    <dgm:pt modelId="{410DB724-F9EB-4078-82EF-3D6D5F66FBA5}" type="pres">
      <dgm:prSet presAssocID="{DA5BC15C-2E83-4AD9-8A2C-E3D99A3981E0}" presName="thinLine2b" presStyleLbl="callout" presStyleIdx="2" presStyleCnt="5"/>
      <dgm:spPr/>
    </dgm:pt>
    <dgm:pt modelId="{9688C171-6C2A-4934-9AEA-AA587388AAE5}" type="pres">
      <dgm:prSet presAssocID="{DA5BC15C-2E83-4AD9-8A2C-E3D99A3981E0}" presName="vertSpace2b" presStyleCnt="0"/>
      <dgm:spPr/>
    </dgm:pt>
    <dgm:pt modelId="{A2EC80E3-C1DE-4825-B1A3-8F256E0B3991}" type="pres">
      <dgm:prSet presAssocID="{2AC6997B-0B26-481B-99C4-57406802589C}" presName="horz2" presStyleCnt="0"/>
      <dgm:spPr/>
    </dgm:pt>
    <dgm:pt modelId="{C67EB318-E56D-4C03-9FE9-DC89095C56C1}" type="pres">
      <dgm:prSet presAssocID="{2AC6997B-0B26-481B-99C4-57406802589C}" presName="horzSpace2" presStyleCnt="0"/>
      <dgm:spPr/>
    </dgm:pt>
    <dgm:pt modelId="{2CEC23E7-7EA9-4BA9-BCB5-9CB89C38B488}" type="pres">
      <dgm:prSet presAssocID="{2AC6997B-0B26-481B-99C4-57406802589C}" presName="tx2" presStyleLbl="revTx" presStyleIdx="4" presStyleCnt="6"/>
      <dgm:spPr/>
    </dgm:pt>
    <dgm:pt modelId="{C9C6A9B8-7EA3-4D65-89D3-68C100283153}" type="pres">
      <dgm:prSet presAssocID="{2AC6997B-0B26-481B-99C4-57406802589C}" presName="vert2" presStyleCnt="0"/>
      <dgm:spPr/>
    </dgm:pt>
    <dgm:pt modelId="{7496366B-E4A3-44D9-A847-9C02A7A64CF1}" type="pres">
      <dgm:prSet presAssocID="{2AC6997B-0B26-481B-99C4-57406802589C}" presName="thinLine2b" presStyleLbl="callout" presStyleIdx="3" presStyleCnt="5"/>
      <dgm:spPr/>
    </dgm:pt>
    <dgm:pt modelId="{305411AC-A9C4-4087-A583-950D7ABC0311}" type="pres">
      <dgm:prSet presAssocID="{2AC6997B-0B26-481B-99C4-57406802589C}" presName="vertSpace2b" presStyleCnt="0"/>
      <dgm:spPr/>
    </dgm:pt>
    <dgm:pt modelId="{BF0BA579-2E96-4952-BCD1-814EC3B13137}" type="pres">
      <dgm:prSet presAssocID="{D1F41B2C-F4DD-4CE1-98A1-ABAE5E1F2425}" presName="horz2" presStyleCnt="0"/>
      <dgm:spPr/>
    </dgm:pt>
    <dgm:pt modelId="{589D64A0-21AA-4ED3-A5D2-44F718A9398D}" type="pres">
      <dgm:prSet presAssocID="{D1F41B2C-F4DD-4CE1-98A1-ABAE5E1F2425}" presName="horzSpace2" presStyleCnt="0"/>
      <dgm:spPr/>
    </dgm:pt>
    <dgm:pt modelId="{E50B2620-EE3A-456C-B170-0EB2AEB27D2C}" type="pres">
      <dgm:prSet presAssocID="{D1F41B2C-F4DD-4CE1-98A1-ABAE5E1F2425}" presName="tx2" presStyleLbl="revTx" presStyleIdx="5" presStyleCnt="6"/>
      <dgm:spPr/>
    </dgm:pt>
    <dgm:pt modelId="{11E4828E-EC09-415E-9F54-58027723B99B}" type="pres">
      <dgm:prSet presAssocID="{D1F41B2C-F4DD-4CE1-98A1-ABAE5E1F2425}" presName="vert2" presStyleCnt="0"/>
      <dgm:spPr/>
    </dgm:pt>
    <dgm:pt modelId="{05204ADC-C7D0-4F1F-B9B7-21F8938EDFD1}" type="pres">
      <dgm:prSet presAssocID="{D1F41B2C-F4DD-4CE1-98A1-ABAE5E1F2425}" presName="thinLine2b" presStyleLbl="callout" presStyleIdx="4" presStyleCnt="5"/>
      <dgm:spPr/>
    </dgm:pt>
    <dgm:pt modelId="{9DB5149F-EC8F-4285-B24B-A58DDEDB35FE}" type="pres">
      <dgm:prSet presAssocID="{D1F41B2C-F4DD-4CE1-98A1-ABAE5E1F2425}" presName="vertSpace2b" presStyleCnt="0"/>
      <dgm:spPr/>
    </dgm:pt>
  </dgm:ptLst>
  <dgm:cxnLst>
    <dgm:cxn modelId="{A9AC3E0E-7583-4C15-896B-31790E873C15}" type="presOf" srcId="{88124245-B2FF-4589-A850-4E594F57D28A}" destId="{0C3461CC-96EC-478D-A47F-556E7C02E60B}" srcOrd="0" destOrd="0" presId="urn:microsoft.com/office/officeart/2008/layout/LinedList"/>
    <dgm:cxn modelId="{4AF18B19-1BF1-4576-8040-BCFC9FDBECBE}" srcId="{88124245-B2FF-4589-A850-4E594F57D28A}" destId="{907AEC57-BEB1-4FA2-8060-2AF2BED7D073}" srcOrd="0" destOrd="0" parTransId="{1FF63A29-59B8-4DA5-892A-73C3C01D4701}" sibTransId="{6ACEB8E7-F469-4B0A-84C1-A0486E5DB5A4}"/>
    <dgm:cxn modelId="{BFAF1A21-A9BD-4C63-BCDF-CE767EC78562}" srcId="{907AEC57-BEB1-4FA2-8060-2AF2BED7D073}" destId="{2AC6997B-0B26-481B-99C4-57406802589C}" srcOrd="3" destOrd="0" parTransId="{3A655DCD-5AF0-4861-9410-125F6A9206C0}" sibTransId="{C6D40B0C-2EB9-4D42-8350-7FF517ED396A}"/>
    <dgm:cxn modelId="{12D9942A-087C-4EC6-AB61-7D1E9EA819D5}" srcId="{907AEC57-BEB1-4FA2-8060-2AF2BED7D073}" destId="{D1F41B2C-F4DD-4CE1-98A1-ABAE5E1F2425}" srcOrd="4" destOrd="0" parTransId="{9DF25731-9492-40FF-95FD-8939343E80BD}" sibTransId="{EBDF9392-B4BE-4347-B60B-4D0CCF7EE7B5}"/>
    <dgm:cxn modelId="{EF0C2033-353F-436D-9D4F-87CA08CECB95}" type="presOf" srcId="{DA5BC15C-2E83-4AD9-8A2C-E3D99A3981E0}" destId="{ABF4C529-C600-4B6D-AA35-72D6C7370867}" srcOrd="0" destOrd="0" presId="urn:microsoft.com/office/officeart/2008/layout/LinedList"/>
    <dgm:cxn modelId="{A0CEC042-4D2F-40D8-AC08-327F3832D8F6}" type="presOf" srcId="{2AC6997B-0B26-481B-99C4-57406802589C}" destId="{2CEC23E7-7EA9-4BA9-BCB5-9CB89C38B488}" srcOrd="0" destOrd="0" presId="urn:microsoft.com/office/officeart/2008/layout/LinedList"/>
    <dgm:cxn modelId="{C7BF5E6C-1243-4AC3-A3CF-2107A4677278}" srcId="{907AEC57-BEB1-4FA2-8060-2AF2BED7D073}" destId="{DA5BC15C-2E83-4AD9-8A2C-E3D99A3981E0}" srcOrd="2" destOrd="0" parTransId="{F91FDD69-9043-4E9A-A2E0-1F93E88B3455}" sibTransId="{5320782E-BE2C-4447-9FE2-B4A58D55FAAB}"/>
    <dgm:cxn modelId="{0A387355-E8CD-417B-A993-8509AFE8BBEF}" srcId="{907AEC57-BEB1-4FA2-8060-2AF2BED7D073}" destId="{83B2E2FC-0B84-4877-93B0-D9F127586C53}" srcOrd="0" destOrd="0" parTransId="{D44BC846-4392-4E55-B939-4D68C8487533}" sibTransId="{84D96A0C-4C28-4B89-BA85-9AA8CA17F126}"/>
    <dgm:cxn modelId="{3589307D-739B-4BC7-A512-7733C4B3BDB6}" type="presOf" srcId="{417B1739-FCAD-4DCD-837E-E0282E1E8219}" destId="{87EBF427-7EE9-4B79-A5A8-89B4E01BD156}" srcOrd="0" destOrd="0" presId="urn:microsoft.com/office/officeart/2008/layout/LinedList"/>
    <dgm:cxn modelId="{9709BA9C-B880-4A66-832C-1399A87F56AA}" type="presOf" srcId="{83B2E2FC-0B84-4877-93B0-D9F127586C53}" destId="{D235F40A-4999-4FD3-A7F0-0748B382435E}" srcOrd="0" destOrd="0" presId="urn:microsoft.com/office/officeart/2008/layout/LinedList"/>
    <dgm:cxn modelId="{EE4400DA-D341-413B-8D95-73C3CF432AF9}" srcId="{907AEC57-BEB1-4FA2-8060-2AF2BED7D073}" destId="{417B1739-FCAD-4DCD-837E-E0282E1E8219}" srcOrd="1" destOrd="0" parTransId="{5EB3CA49-17BA-4A0D-9B41-E12EC6A67B86}" sibTransId="{88725489-6EB9-4D59-A0E3-EBCFFC151AEB}"/>
    <dgm:cxn modelId="{365D1EDD-1147-43F3-9AFD-0E07B051877C}" type="presOf" srcId="{907AEC57-BEB1-4FA2-8060-2AF2BED7D073}" destId="{363CBDD8-5191-4172-A83E-5DA24B08F42A}" srcOrd="0" destOrd="0" presId="urn:microsoft.com/office/officeart/2008/layout/LinedList"/>
    <dgm:cxn modelId="{D9A36CF7-3C19-48A1-B3D4-0DA94565520F}" type="presOf" srcId="{D1F41B2C-F4DD-4CE1-98A1-ABAE5E1F2425}" destId="{E50B2620-EE3A-456C-B170-0EB2AEB27D2C}" srcOrd="0" destOrd="0" presId="urn:microsoft.com/office/officeart/2008/layout/LinedList"/>
    <dgm:cxn modelId="{9EA04FCF-F2B1-4B63-8335-586E120772CF}" type="presParOf" srcId="{0C3461CC-96EC-478D-A47F-556E7C02E60B}" destId="{8A233E50-273C-4F23-9E58-5CB0C660443F}" srcOrd="0" destOrd="0" presId="urn:microsoft.com/office/officeart/2008/layout/LinedList"/>
    <dgm:cxn modelId="{ECBA251B-267D-404C-B2BD-460E92B95D82}" type="presParOf" srcId="{0C3461CC-96EC-478D-A47F-556E7C02E60B}" destId="{A8371F02-5633-4D42-B025-C25BC5FD8A6A}" srcOrd="1" destOrd="0" presId="urn:microsoft.com/office/officeart/2008/layout/LinedList"/>
    <dgm:cxn modelId="{D7816416-8A1F-4B57-A394-FCD853A6200A}" type="presParOf" srcId="{A8371F02-5633-4D42-B025-C25BC5FD8A6A}" destId="{363CBDD8-5191-4172-A83E-5DA24B08F42A}" srcOrd="0" destOrd="0" presId="urn:microsoft.com/office/officeart/2008/layout/LinedList"/>
    <dgm:cxn modelId="{C608BE0C-B2F1-4166-A23D-6652E65FB8B1}" type="presParOf" srcId="{A8371F02-5633-4D42-B025-C25BC5FD8A6A}" destId="{4A480ADE-EFF7-4750-BBB6-15A13A29433C}" srcOrd="1" destOrd="0" presId="urn:microsoft.com/office/officeart/2008/layout/LinedList"/>
    <dgm:cxn modelId="{0BA95199-1495-4CB0-8A3A-CDE73298C919}" type="presParOf" srcId="{4A480ADE-EFF7-4750-BBB6-15A13A29433C}" destId="{72460190-CF1B-443D-993D-17AEFB278FDE}" srcOrd="0" destOrd="0" presId="urn:microsoft.com/office/officeart/2008/layout/LinedList"/>
    <dgm:cxn modelId="{E4B0E6D9-1FBA-4ADB-9B34-CA7C1F23C409}" type="presParOf" srcId="{4A480ADE-EFF7-4750-BBB6-15A13A29433C}" destId="{48140C3C-8691-4070-A125-982A7A6A0553}" srcOrd="1" destOrd="0" presId="urn:microsoft.com/office/officeart/2008/layout/LinedList"/>
    <dgm:cxn modelId="{B4B497D0-174C-4208-B4E2-7D0A896726FA}" type="presParOf" srcId="{48140C3C-8691-4070-A125-982A7A6A0553}" destId="{DDDED7C1-232D-4533-8101-E864ECAEF832}" srcOrd="0" destOrd="0" presId="urn:microsoft.com/office/officeart/2008/layout/LinedList"/>
    <dgm:cxn modelId="{03A98ED7-3F6E-47EF-8EA9-4CEB34A45AAE}" type="presParOf" srcId="{48140C3C-8691-4070-A125-982A7A6A0553}" destId="{D235F40A-4999-4FD3-A7F0-0748B382435E}" srcOrd="1" destOrd="0" presId="urn:microsoft.com/office/officeart/2008/layout/LinedList"/>
    <dgm:cxn modelId="{D815F76B-CA60-4D2E-A7BF-8AFC44BE354B}" type="presParOf" srcId="{48140C3C-8691-4070-A125-982A7A6A0553}" destId="{FA7A354F-0E5A-4327-81A9-3460546D94E5}" srcOrd="2" destOrd="0" presId="urn:microsoft.com/office/officeart/2008/layout/LinedList"/>
    <dgm:cxn modelId="{8206A2C8-5A69-4FEC-A811-63E1895DDB70}" type="presParOf" srcId="{4A480ADE-EFF7-4750-BBB6-15A13A29433C}" destId="{5DD2F63F-0594-4AF1-9604-173D365759BD}" srcOrd="2" destOrd="0" presId="urn:microsoft.com/office/officeart/2008/layout/LinedList"/>
    <dgm:cxn modelId="{5BD0EB1B-C999-47D3-B794-9DDD43969ED6}" type="presParOf" srcId="{4A480ADE-EFF7-4750-BBB6-15A13A29433C}" destId="{903CDBFB-3817-4FA8-A13D-5AB6C09586B2}" srcOrd="3" destOrd="0" presId="urn:microsoft.com/office/officeart/2008/layout/LinedList"/>
    <dgm:cxn modelId="{EDA39B29-F712-475C-82B5-8FF434A707BB}" type="presParOf" srcId="{4A480ADE-EFF7-4750-BBB6-15A13A29433C}" destId="{744CD914-8689-400B-A27A-5D53A42A3B29}" srcOrd="4" destOrd="0" presId="urn:microsoft.com/office/officeart/2008/layout/LinedList"/>
    <dgm:cxn modelId="{ACCA426A-9613-43FE-9B34-7F2F35FE540E}" type="presParOf" srcId="{744CD914-8689-400B-A27A-5D53A42A3B29}" destId="{CCB515D0-EC19-4FDF-AF88-912D39167790}" srcOrd="0" destOrd="0" presId="urn:microsoft.com/office/officeart/2008/layout/LinedList"/>
    <dgm:cxn modelId="{10E26213-6E42-4A04-B791-6C8392DB07FD}" type="presParOf" srcId="{744CD914-8689-400B-A27A-5D53A42A3B29}" destId="{87EBF427-7EE9-4B79-A5A8-89B4E01BD156}" srcOrd="1" destOrd="0" presId="urn:microsoft.com/office/officeart/2008/layout/LinedList"/>
    <dgm:cxn modelId="{15F6EEA6-783E-4AD9-8AB5-B7862BBE39AF}" type="presParOf" srcId="{744CD914-8689-400B-A27A-5D53A42A3B29}" destId="{949EF476-8C59-4267-BD05-0358E6369D3C}" srcOrd="2" destOrd="0" presId="urn:microsoft.com/office/officeart/2008/layout/LinedList"/>
    <dgm:cxn modelId="{7584F04D-3C5F-4D50-B689-15714081F341}" type="presParOf" srcId="{4A480ADE-EFF7-4750-BBB6-15A13A29433C}" destId="{F2879C9C-E40C-473B-B8CB-E9306109F14D}" srcOrd="5" destOrd="0" presId="urn:microsoft.com/office/officeart/2008/layout/LinedList"/>
    <dgm:cxn modelId="{0462192C-C66F-49F9-A652-2AA711AD1370}" type="presParOf" srcId="{4A480ADE-EFF7-4750-BBB6-15A13A29433C}" destId="{AFFC3F1A-F353-4D8D-A616-944352B2BB24}" srcOrd="6" destOrd="0" presId="urn:microsoft.com/office/officeart/2008/layout/LinedList"/>
    <dgm:cxn modelId="{926D2270-39E9-4214-9070-B9CE8E696D6B}" type="presParOf" srcId="{4A480ADE-EFF7-4750-BBB6-15A13A29433C}" destId="{533CAADA-2AA7-4B80-8C60-DDA44FEEF470}" srcOrd="7" destOrd="0" presId="urn:microsoft.com/office/officeart/2008/layout/LinedList"/>
    <dgm:cxn modelId="{9F23E25C-A6F1-4A4E-8B7C-1F5A3BF67F63}" type="presParOf" srcId="{533CAADA-2AA7-4B80-8C60-DDA44FEEF470}" destId="{D3499ED4-9B38-45E1-B1DA-FB7A886CF062}" srcOrd="0" destOrd="0" presId="urn:microsoft.com/office/officeart/2008/layout/LinedList"/>
    <dgm:cxn modelId="{0B9D318B-9208-4404-B4E2-FFF654355EA7}" type="presParOf" srcId="{533CAADA-2AA7-4B80-8C60-DDA44FEEF470}" destId="{ABF4C529-C600-4B6D-AA35-72D6C7370867}" srcOrd="1" destOrd="0" presId="urn:microsoft.com/office/officeart/2008/layout/LinedList"/>
    <dgm:cxn modelId="{8F2258E2-EFE3-4DEE-AA66-11BE43224BDC}" type="presParOf" srcId="{533CAADA-2AA7-4B80-8C60-DDA44FEEF470}" destId="{2F94FAB9-C0C4-489E-AEEA-BDCDB9A3DF2E}" srcOrd="2" destOrd="0" presId="urn:microsoft.com/office/officeart/2008/layout/LinedList"/>
    <dgm:cxn modelId="{CA2C17D0-C723-4C3F-8A40-99045EA7468D}" type="presParOf" srcId="{4A480ADE-EFF7-4750-BBB6-15A13A29433C}" destId="{410DB724-F9EB-4078-82EF-3D6D5F66FBA5}" srcOrd="8" destOrd="0" presId="urn:microsoft.com/office/officeart/2008/layout/LinedList"/>
    <dgm:cxn modelId="{E69D7B7D-B53E-425B-BA0E-C3212C946F02}" type="presParOf" srcId="{4A480ADE-EFF7-4750-BBB6-15A13A29433C}" destId="{9688C171-6C2A-4934-9AEA-AA587388AAE5}" srcOrd="9" destOrd="0" presId="urn:microsoft.com/office/officeart/2008/layout/LinedList"/>
    <dgm:cxn modelId="{A060D63E-C0BF-46E9-B3B8-1E612C9678DC}" type="presParOf" srcId="{4A480ADE-EFF7-4750-BBB6-15A13A29433C}" destId="{A2EC80E3-C1DE-4825-B1A3-8F256E0B3991}" srcOrd="10" destOrd="0" presId="urn:microsoft.com/office/officeart/2008/layout/LinedList"/>
    <dgm:cxn modelId="{ACA73B4F-C739-4DAE-B536-E7D2AF4FE50B}" type="presParOf" srcId="{A2EC80E3-C1DE-4825-B1A3-8F256E0B3991}" destId="{C67EB318-E56D-4C03-9FE9-DC89095C56C1}" srcOrd="0" destOrd="0" presId="urn:microsoft.com/office/officeart/2008/layout/LinedList"/>
    <dgm:cxn modelId="{E2D5E715-AB69-4A62-894B-9C07D205BAD7}" type="presParOf" srcId="{A2EC80E3-C1DE-4825-B1A3-8F256E0B3991}" destId="{2CEC23E7-7EA9-4BA9-BCB5-9CB89C38B488}" srcOrd="1" destOrd="0" presId="urn:microsoft.com/office/officeart/2008/layout/LinedList"/>
    <dgm:cxn modelId="{5008CF9A-FBF1-44B6-A334-0CF0266A9445}" type="presParOf" srcId="{A2EC80E3-C1DE-4825-B1A3-8F256E0B3991}" destId="{C9C6A9B8-7EA3-4D65-89D3-68C100283153}" srcOrd="2" destOrd="0" presId="urn:microsoft.com/office/officeart/2008/layout/LinedList"/>
    <dgm:cxn modelId="{6DE94EF7-4CC7-422C-B553-EAB1D48C13D4}" type="presParOf" srcId="{4A480ADE-EFF7-4750-BBB6-15A13A29433C}" destId="{7496366B-E4A3-44D9-A847-9C02A7A64CF1}" srcOrd="11" destOrd="0" presId="urn:microsoft.com/office/officeart/2008/layout/LinedList"/>
    <dgm:cxn modelId="{B9DE46B3-CAF9-4172-B3AF-A4E05C9A189C}" type="presParOf" srcId="{4A480ADE-EFF7-4750-BBB6-15A13A29433C}" destId="{305411AC-A9C4-4087-A583-950D7ABC0311}" srcOrd="12" destOrd="0" presId="urn:microsoft.com/office/officeart/2008/layout/LinedList"/>
    <dgm:cxn modelId="{62260B8B-D12C-4493-B7B1-3F1459A86D35}" type="presParOf" srcId="{4A480ADE-EFF7-4750-BBB6-15A13A29433C}" destId="{BF0BA579-2E96-4952-BCD1-814EC3B13137}" srcOrd="13" destOrd="0" presId="urn:microsoft.com/office/officeart/2008/layout/LinedList"/>
    <dgm:cxn modelId="{696753D2-B46F-4B98-A100-C6DA0F2F094E}" type="presParOf" srcId="{BF0BA579-2E96-4952-BCD1-814EC3B13137}" destId="{589D64A0-21AA-4ED3-A5D2-44F718A9398D}" srcOrd="0" destOrd="0" presId="urn:microsoft.com/office/officeart/2008/layout/LinedList"/>
    <dgm:cxn modelId="{3F0E3532-55BB-4434-8B50-065627953818}" type="presParOf" srcId="{BF0BA579-2E96-4952-BCD1-814EC3B13137}" destId="{E50B2620-EE3A-456C-B170-0EB2AEB27D2C}" srcOrd="1" destOrd="0" presId="urn:microsoft.com/office/officeart/2008/layout/LinedList"/>
    <dgm:cxn modelId="{1DD8A182-AEAC-4338-B94F-77341DB588E7}" type="presParOf" srcId="{BF0BA579-2E96-4952-BCD1-814EC3B13137}" destId="{11E4828E-EC09-415E-9F54-58027723B99B}" srcOrd="2" destOrd="0" presId="urn:microsoft.com/office/officeart/2008/layout/LinedList"/>
    <dgm:cxn modelId="{3F3FF25F-D6D3-41ED-9A8B-0631BA9FD306}" type="presParOf" srcId="{4A480ADE-EFF7-4750-BBB6-15A13A29433C}" destId="{05204ADC-C7D0-4F1F-B9B7-21F8938EDFD1}" srcOrd="14" destOrd="0" presId="urn:microsoft.com/office/officeart/2008/layout/LinedList"/>
    <dgm:cxn modelId="{23C2835B-7C39-400B-833D-0E31B32C1E23}" type="presParOf" srcId="{4A480ADE-EFF7-4750-BBB6-15A13A29433C}" destId="{9DB5149F-EC8F-4285-B24B-A58DDEDB35FE}"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124245-B2FF-4589-A850-4E594F57D28A}"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59D0169A-1CB6-4724-AD41-F7E8C69D1A32}">
      <dgm:prSet phldrT="[Text]"/>
      <dgm:spPr/>
      <dgm:t>
        <a:bodyPr anchor="ctr"/>
        <a:lstStyle/>
        <a:p>
          <a:pPr rtl="0"/>
          <a:r>
            <a:rPr lang="es-ES" dirty="0"/>
            <a:t>Transporte en autobús hacia/desde a.m. y p.m.</a:t>
          </a:r>
          <a:endParaRPr lang="en-US" dirty="0"/>
        </a:p>
      </dgm:t>
    </dgm:pt>
    <dgm:pt modelId="{25A3D533-F35C-4515-8910-29CC19552870}" type="parTrans" cxnId="{4CA5A240-6591-44F1-B85C-800DF0891B17}">
      <dgm:prSet/>
      <dgm:spPr/>
      <dgm:t>
        <a:bodyPr/>
        <a:lstStyle/>
        <a:p>
          <a:endParaRPr lang="en-US"/>
        </a:p>
      </dgm:t>
    </dgm:pt>
    <dgm:pt modelId="{C195A56F-ED1D-4E68-8A0B-11F4680BE235}" type="sibTrans" cxnId="{4CA5A240-6591-44F1-B85C-800DF0891B17}">
      <dgm:prSet/>
      <dgm:spPr/>
      <dgm:t>
        <a:bodyPr/>
        <a:lstStyle/>
        <a:p>
          <a:endParaRPr lang="en-US"/>
        </a:p>
      </dgm:t>
    </dgm:pt>
    <dgm:pt modelId="{E8B41B61-1597-4CC2-B9F0-A549D1EA00A4}">
      <dgm:prSet phldrT="[Text]"/>
      <dgm:spPr/>
      <dgm:t>
        <a:bodyPr/>
        <a:lstStyle/>
        <a:p>
          <a:r>
            <a:rPr lang="en-US" dirty="0"/>
            <a:t>3-6 pm </a:t>
          </a:r>
        </a:p>
      </dgm:t>
    </dgm:pt>
    <dgm:pt modelId="{4BE0F430-41A7-496B-A025-F05266671CDF}" type="parTrans" cxnId="{C5D20F58-C454-498B-B56E-21B451A475D2}">
      <dgm:prSet/>
      <dgm:spPr/>
      <dgm:t>
        <a:bodyPr/>
        <a:lstStyle/>
        <a:p>
          <a:endParaRPr lang="en-US"/>
        </a:p>
      </dgm:t>
    </dgm:pt>
    <dgm:pt modelId="{0205FD06-BD00-4685-8E4A-10D6BB9DF8A1}" type="sibTrans" cxnId="{C5D20F58-C454-498B-B56E-21B451A475D2}">
      <dgm:prSet/>
      <dgm:spPr/>
      <dgm:t>
        <a:bodyPr/>
        <a:lstStyle/>
        <a:p>
          <a:endParaRPr lang="en-US"/>
        </a:p>
      </dgm:t>
    </dgm:pt>
    <dgm:pt modelId="{358B0C63-940B-43C9-B75B-8F50C19898B1}">
      <dgm:prSet phldrT="[Text]"/>
      <dgm:spPr/>
      <dgm:t>
        <a:bodyPr/>
        <a:lstStyle/>
        <a:p>
          <a:r>
            <a:rPr lang="en-US" dirty="0" err="1">
              <a:solidFill>
                <a:schemeClr val="tx2"/>
              </a:solidFill>
            </a:rPr>
            <a:t>Tarjetas</a:t>
          </a:r>
          <a:r>
            <a:rPr lang="en-US" dirty="0">
              <a:solidFill>
                <a:schemeClr val="tx2"/>
              </a:solidFill>
            </a:rPr>
            <a:t> OMNY</a:t>
          </a:r>
        </a:p>
      </dgm:t>
    </dgm:pt>
    <dgm:pt modelId="{78523F83-1EE8-45BD-AC32-687277E2D235}" type="parTrans" cxnId="{D0A0CE47-012F-4AC0-B244-170F2EC27B1D}">
      <dgm:prSet/>
      <dgm:spPr/>
      <dgm:t>
        <a:bodyPr/>
        <a:lstStyle/>
        <a:p>
          <a:endParaRPr lang="en-US"/>
        </a:p>
      </dgm:t>
    </dgm:pt>
    <dgm:pt modelId="{51559B6C-F9C1-41A3-AFAB-3C677E213E3A}" type="sibTrans" cxnId="{D0A0CE47-012F-4AC0-B244-170F2EC27B1D}">
      <dgm:prSet/>
      <dgm:spPr/>
      <dgm:t>
        <a:bodyPr/>
        <a:lstStyle/>
        <a:p>
          <a:endParaRPr lang="en-US"/>
        </a:p>
      </dgm:t>
    </dgm:pt>
    <dgm:pt modelId="{DCA4708F-6882-4061-9963-CCCDE10CE85E}">
      <dgm:prSet phldrT="[Text]"/>
      <dgm:spPr/>
      <dgm:t>
        <a:bodyPr anchor="ctr"/>
        <a:lstStyle/>
        <a:p>
          <a:r>
            <a:rPr lang="en-US" dirty="0"/>
            <a:t>STH/FC/IEP </a:t>
          </a:r>
          <a:r>
            <a:rPr lang="en-US" dirty="0" err="1"/>
            <a:t>hogar</a:t>
          </a:r>
          <a:r>
            <a:rPr lang="en-US" dirty="0"/>
            <a:t>/</a:t>
          </a:r>
          <a:r>
            <a:rPr lang="en-US" dirty="0" err="1"/>
            <a:t>acera</a:t>
          </a:r>
          <a:endParaRPr lang="en-US" dirty="0">
            <a:solidFill>
              <a:schemeClr val="tx2"/>
            </a:solidFill>
          </a:endParaRPr>
        </a:p>
      </dgm:t>
    </dgm:pt>
    <dgm:pt modelId="{9D536F2B-EAF9-46D0-AAE9-385881557F69}" type="parTrans" cxnId="{66B4D627-0C03-471C-AAC8-DB627072FFA9}">
      <dgm:prSet/>
      <dgm:spPr/>
      <dgm:t>
        <a:bodyPr/>
        <a:lstStyle/>
        <a:p>
          <a:endParaRPr lang="en-US"/>
        </a:p>
      </dgm:t>
    </dgm:pt>
    <dgm:pt modelId="{A74EFC2E-8261-47E8-A342-6ED622A12ACB}" type="sibTrans" cxnId="{66B4D627-0C03-471C-AAC8-DB627072FFA9}">
      <dgm:prSet/>
      <dgm:spPr/>
      <dgm:t>
        <a:bodyPr/>
        <a:lstStyle/>
        <a:p>
          <a:endParaRPr lang="en-US"/>
        </a:p>
      </dgm:t>
    </dgm:pt>
    <dgm:pt modelId="{BA626284-6129-437F-8783-656DB7F55CDA}">
      <dgm:prSet phldrT="[Text]"/>
      <dgm:spPr/>
      <dgm:t>
        <a:bodyPr anchor="ctr"/>
        <a:lstStyle/>
        <a:p>
          <a:pPr rtl="0"/>
          <a:r>
            <a:rPr lang="es-ES" b="1" dirty="0">
              <a:solidFill>
                <a:schemeClr val="tx2"/>
              </a:solidFill>
            </a:rPr>
            <a:t>El DOE no ofrece autobús después de las 3 pm</a:t>
          </a:r>
          <a:endParaRPr lang="en-US" b="1" dirty="0">
            <a:solidFill>
              <a:schemeClr val="tx2"/>
            </a:solidFill>
          </a:endParaRPr>
        </a:p>
      </dgm:t>
    </dgm:pt>
    <dgm:pt modelId="{3EE91696-0283-4CED-82B5-141D1C9C6FC5}" type="parTrans" cxnId="{1A6E5E09-F053-4336-99B8-CF0ADF1D4E72}">
      <dgm:prSet/>
      <dgm:spPr/>
      <dgm:t>
        <a:bodyPr/>
        <a:lstStyle/>
        <a:p>
          <a:endParaRPr lang="en-US"/>
        </a:p>
      </dgm:t>
    </dgm:pt>
    <dgm:pt modelId="{F2FB85ED-617F-4EBB-94EA-D3E22936765A}" type="sibTrans" cxnId="{1A6E5E09-F053-4336-99B8-CF0ADF1D4E72}">
      <dgm:prSet/>
      <dgm:spPr/>
      <dgm:t>
        <a:bodyPr/>
        <a:lstStyle/>
        <a:p>
          <a:endParaRPr lang="en-US"/>
        </a:p>
      </dgm:t>
    </dgm:pt>
    <dgm:pt modelId="{C521E72E-4C89-4CE8-A360-8047359A9E19}">
      <dgm:prSet phldrT="[Text]"/>
      <dgm:spPr/>
      <dgm:t>
        <a:bodyPr/>
        <a:lstStyle/>
        <a:p>
          <a:r>
            <a:rPr lang="es-ES" dirty="0">
              <a:solidFill>
                <a:schemeClr val="tx2"/>
              </a:solidFill>
            </a:rPr>
            <a:t>Incluye transporte desde el trabajo/casa hasta el sitio de Summer </a:t>
          </a:r>
          <a:r>
            <a:rPr lang="es-ES" dirty="0" err="1">
              <a:solidFill>
                <a:schemeClr val="tx2"/>
              </a:solidFill>
            </a:rPr>
            <a:t>Rising</a:t>
          </a:r>
          <a:r>
            <a:rPr lang="es-ES" dirty="0">
              <a:solidFill>
                <a:schemeClr val="tx2"/>
              </a:solidFill>
            </a:rPr>
            <a:t> para los padres</a:t>
          </a:r>
          <a:endParaRPr lang="en-US" dirty="0">
            <a:solidFill>
              <a:schemeClr val="tx2"/>
            </a:solidFill>
          </a:endParaRPr>
        </a:p>
      </dgm:t>
    </dgm:pt>
    <dgm:pt modelId="{91F2C8C8-BDF4-43F3-9B67-A4D322125A5D}" type="parTrans" cxnId="{04AD80CC-8ADC-4E09-9D17-BA740038294A}">
      <dgm:prSet/>
      <dgm:spPr/>
      <dgm:t>
        <a:bodyPr/>
        <a:lstStyle/>
        <a:p>
          <a:endParaRPr lang="en-US"/>
        </a:p>
      </dgm:t>
    </dgm:pt>
    <dgm:pt modelId="{7ACD7500-5179-4978-9838-EABF2052DE18}" type="sibTrans" cxnId="{04AD80CC-8ADC-4E09-9D17-BA740038294A}">
      <dgm:prSet/>
      <dgm:spPr/>
      <dgm:t>
        <a:bodyPr/>
        <a:lstStyle/>
        <a:p>
          <a:endParaRPr lang="en-US"/>
        </a:p>
      </dgm:t>
    </dgm:pt>
    <dgm:pt modelId="{EAF01B98-37DC-42C4-86D1-4D192384FE8B}">
      <dgm:prSet phldrT="[Text]"/>
      <dgm:spPr/>
      <dgm:t>
        <a:bodyPr/>
        <a:lstStyle/>
        <a:p>
          <a:r>
            <a:rPr lang="en-US" dirty="0">
              <a:solidFill>
                <a:schemeClr val="tx2"/>
              </a:solidFill>
            </a:rPr>
            <a:t>Viajes </a:t>
          </a:r>
          <a:r>
            <a:rPr lang="en-US" dirty="0" err="1">
              <a:solidFill>
                <a:schemeClr val="tx2"/>
              </a:solidFill>
            </a:rPr>
            <a:t>compartidos</a:t>
          </a:r>
          <a:r>
            <a:rPr lang="en-US" dirty="0">
              <a:solidFill>
                <a:schemeClr val="tx2"/>
              </a:solidFill>
            </a:rPr>
            <a:t> </a:t>
          </a:r>
          <a:r>
            <a:rPr lang="en-US" dirty="0" err="1">
              <a:solidFill>
                <a:schemeClr val="tx2"/>
              </a:solidFill>
            </a:rPr>
            <a:t>prepagados</a:t>
          </a:r>
          <a:r>
            <a:rPr lang="en-US" dirty="0">
              <a:solidFill>
                <a:schemeClr val="tx2"/>
              </a:solidFill>
            </a:rPr>
            <a:t> / rideshare:</a:t>
          </a:r>
        </a:p>
      </dgm:t>
    </dgm:pt>
    <dgm:pt modelId="{B7F9E20E-06B6-4FF5-BEA7-8FCEFBC68170}" type="parTrans" cxnId="{0E8D8A42-8142-4B1C-85CB-A2B5A4187FD9}">
      <dgm:prSet/>
      <dgm:spPr/>
      <dgm:t>
        <a:bodyPr/>
        <a:lstStyle/>
        <a:p>
          <a:endParaRPr lang="es-ES"/>
        </a:p>
      </dgm:t>
    </dgm:pt>
    <dgm:pt modelId="{C104120C-D1C2-4280-BB2D-EC7C6DCD5616}" type="sibTrans" cxnId="{0E8D8A42-8142-4B1C-85CB-A2B5A4187FD9}">
      <dgm:prSet/>
      <dgm:spPr/>
      <dgm:t>
        <a:bodyPr/>
        <a:lstStyle/>
        <a:p>
          <a:endParaRPr lang="es-ES"/>
        </a:p>
      </dgm:t>
    </dgm:pt>
    <dgm:pt modelId="{8D6D3FEA-5FA2-49E8-A1A0-A12D46167D40}">
      <dgm:prSet phldrT="[Text]"/>
      <dgm:spPr/>
      <dgm:t>
        <a:bodyPr/>
        <a:lstStyle/>
        <a:p>
          <a:r>
            <a:rPr lang="es-ES" dirty="0">
              <a:solidFill>
                <a:schemeClr val="tx2"/>
              </a:solidFill>
            </a:rPr>
            <a:t>Los estudiantes deben estar acompañados por un adulto</a:t>
          </a:r>
          <a:endParaRPr lang="en-US" dirty="0">
            <a:solidFill>
              <a:schemeClr val="tx2"/>
            </a:solidFill>
          </a:endParaRPr>
        </a:p>
      </dgm:t>
    </dgm:pt>
    <dgm:pt modelId="{D1C0C6FB-AE87-40CC-B045-B44F51785199}" type="parTrans" cxnId="{6777C66C-9B5E-408C-B152-8A1B65F4D9EB}">
      <dgm:prSet/>
      <dgm:spPr/>
      <dgm:t>
        <a:bodyPr/>
        <a:lstStyle/>
        <a:p>
          <a:endParaRPr lang="es-ES"/>
        </a:p>
      </dgm:t>
    </dgm:pt>
    <dgm:pt modelId="{EEDE9E1E-BCDA-4F3F-BAE8-897663A801A1}" type="sibTrans" cxnId="{6777C66C-9B5E-408C-B152-8A1B65F4D9EB}">
      <dgm:prSet/>
      <dgm:spPr/>
      <dgm:t>
        <a:bodyPr/>
        <a:lstStyle/>
        <a:p>
          <a:endParaRPr lang="es-ES"/>
        </a:p>
      </dgm:t>
    </dgm:pt>
    <dgm:pt modelId="{B0A2C74B-C0C8-466F-9E52-676A9DA4AFDE}">
      <dgm:prSet phldrT="[Text]"/>
      <dgm:spPr/>
      <dgm:t>
        <a:bodyPr anchor="ctr"/>
        <a:lstStyle/>
        <a:p>
          <a:r>
            <a:rPr lang="en-US" dirty="0">
              <a:solidFill>
                <a:schemeClr val="tx2"/>
              </a:solidFill>
            </a:rPr>
            <a:t>No </a:t>
          </a:r>
          <a:r>
            <a:rPr lang="en-US" dirty="0" err="1">
              <a:solidFill>
                <a:schemeClr val="tx2"/>
              </a:solidFill>
            </a:rPr>
            <a:t>incluye</a:t>
          </a:r>
          <a:r>
            <a:rPr lang="en-US" dirty="0">
              <a:solidFill>
                <a:schemeClr val="tx2"/>
              </a:solidFill>
            </a:rPr>
            <a:t> jornada </a:t>
          </a:r>
          <a:r>
            <a:rPr lang="en-US" dirty="0" err="1">
              <a:solidFill>
                <a:schemeClr val="tx2"/>
              </a:solidFill>
            </a:rPr>
            <a:t>extendida</a:t>
          </a:r>
          <a:endParaRPr lang="en-US" dirty="0">
            <a:solidFill>
              <a:schemeClr val="tx2"/>
            </a:solidFill>
          </a:endParaRPr>
        </a:p>
      </dgm:t>
    </dgm:pt>
    <dgm:pt modelId="{B242098D-29CD-4E56-8F47-B5EF2C3503DF}" type="parTrans" cxnId="{B86B3298-6CD1-4356-B10E-2341518BD2DD}">
      <dgm:prSet/>
      <dgm:spPr/>
      <dgm:t>
        <a:bodyPr/>
        <a:lstStyle/>
        <a:p>
          <a:endParaRPr lang="es-ES"/>
        </a:p>
      </dgm:t>
    </dgm:pt>
    <dgm:pt modelId="{156732E7-441D-4DEE-B351-227B9B12367E}" type="sibTrans" cxnId="{B86B3298-6CD1-4356-B10E-2341518BD2DD}">
      <dgm:prSet/>
      <dgm:spPr/>
      <dgm:t>
        <a:bodyPr/>
        <a:lstStyle/>
        <a:p>
          <a:endParaRPr lang="es-ES"/>
        </a:p>
      </dgm:t>
    </dgm:pt>
    <dgm:pt modelId="{3CD4AA07-5CB5-4620-8143-C8FE0F39C952}">
      <dgm:prSet phldr="0"/>
      <dgm:spPr/>
      <dgm:t>
        <a:bodyPr/>
        <a:lstStyle/>
        <a:p>
          <a:pPr rtl="0"/>
          <a:r>
            <a:rPr lang="en-US" dirty="0">
              <a:latin typeface="Gill Sans MT"/>
            </a:rPr>
            <a:t>Eligible </a:t>
          </a:r>
          <a:r>
            <a:rPr lang="en-US" dirty="0" err="1">
              <a:latin typeface="Gill Sans MT"/>
            </a:rPr>
            <a:t>por</a:t>
          </a:r>
          <a:r>
            <a:rPr lang="en-US" dirty="0">
              <a:latin typeface="Gill Sans MT"/>
            </a:rPr>
            <a:t> </a:t>
          </a:r>
          <a:r>
            <a:rPr lang="en-US" dirty="0" err="1">
              <a:latin typeface="Gill Sans MT"/>
            </a:rPr>
            <a:t>distancia</a:t>
          </a:r>
          <a:r>
            <a:rPr lang="en-US" dirty="0">
              <a:latin typeface="Gill Sans MT"/>
            </a:rPr>
            <a:t> </a:t>
          </a:r>
          <a:r>
            <a:rPr lang="en-US" dirty="0" err="1">
              <a:latin typeface="Gill Sans MT"/>
            </a:rPr>
            <a:t>en</a:t>
          </a:r>
          <a:r>
            <a:rPr lang="en-US" dirty="0">
              <a:latin typeface="Gill Sans MT"/>
            </a:rPr>
            <a:t> </a:t>
          </a:r>
          <a:r>
            <a:rPr lang="en-US" dirty="0" err="1">
              <a:latin typeface="Gill Sans MT"/>
            </a:rPr>
            <a:t>el</a:t>
          </a:r>
          <a:r>
            <a:rPr lang="en-US" dirty="0">
              <a:latin typeface="Gill Sans MT"/>
            </a:rPr>
            <a:t> </a:t>
          </a:r>
          <a:r>
            <a:rPr lang="en-US" dirty="0" err="1">
              <a:latin typeface="Gill Sans MT"/>
            </a:rPr>
            <a:t>verano-escuela</a:t>
          </a:r>
          <a:r>
            <a:rPr lang="en-US" dirty="0">
              <a:latin typeface="Gill Sans MT"/>
            </a:rPr>
            <a:t> a casa</a:t>
          </a:r>
        </a:p>
      </dgm:t>
    </dgm:pt>
    <dgm:pt modelId="{6A33FB46-6A49-4258-ADAC-241FC3068052}" type="parTrans" cxnId="{ABD74575-62E7-4F60-9B66-0ABA4A593199}">
      <dgm:prSet/>
      <dgm:spPr/>
      <dgm:t>
        <a:bodyPr/>
        <a:lstStyle/>
        <a:p>
          <a:endParaRPr lang="es-ES"/>
        </a:p>
      </dgm:t>
    </dgm:pt>
    <dgm:pt modelId="{5BEA13EB-77B9-4510-ACA4-57C3E9EFEDCA}" type="sibTrans" cxnId="{ABD74575-62E7-4F60-9B66-0ABA4A593199}">
      <dgm:prSet/>
      <dgm:spPr/>
      <dgm:t>
        <a:bodyPr/>
        <a:lstStyle/>
        <a:p>
          <a:endParaRPr lang="es-ES"/>
        </a:p>
      </dgm:t>
    </dgm:pt>
    <dgm:pt modelId="{4268F323-C5CD-46B5-9781-658F492570B3}" type="pres">
      <dgm:prSet presAssocID="{88124245-B2FF-4589-A850-4E594F57D28A}" presName="Name0" presStyleCnt="0">
        <dgm:presLayoutVars>
          <dgm:dir/>
          <dgm:animLvl val="lvl"/>
          <dgm:resizeHandles val="exact"/>
        </dgm:presLayoutVars>
      </dgm:prSet>
      <dgm:spPr/>
    </dgm:pt>
    <dgm:pt modelId="{62BE3E33-2B07-4F74-BA4E-8D69C4755BCD}" type="pres">
      <dgm:prSet presAssocID="{59D0169A-1CB6-4724-AD41-F7E8C69D1A32}" presName="linNode" presStyleCnt="0"/>
      <dgm:spPr/>
    </dgm:pt>
    <dgm:pt modelId="{3B104C3D-B047-43BE-9853-18314602A364}" type="pres">
      <dgm:prSet presAssocID="{59D0169A-1CB6-4724-AD41-F7E8C69D1A32}" presName="parentText" presStyleLbl="node1" presStyleIdx="0" presStyleCnt="2" custScaleX="99071">
        <dgm:presLayoutVars>
          <dgm:chMax val="1"/>
          <dgm:bulletEnabled val="1"/>
        </dgm:presLayoutVars>
      </dgm:prSet>
      <dgm:spPr/>
    </dgm:pt>
    <dgm:pt modelId="{A04FE2C4-1119-4B59-8AAD-2BE2FACFFBC3}" type="pres">
      <dgm:prSet presAssocID="{59D0169A-1CB6-4724-AD41-F7E8C69D1A32}" presName="descendantText" presStyleLbl="alignAccFollowNode1" presStyleIdx="0" presStyleCnt="2" custScaleX="114845" custScaleY="100503">
        <dgm:presLayoutVars>
          <dgm:bulletEnabled val="1"/>
        </dgm:presLayoutVars>
      </dgm:prSet>
      <dgm:spPr/>
    </dgm:pt>
    <dgm:pt modelId="{30886E62-FB1D-4258-94D4-4F77AA7B5F64}" type="pres">
      <dgm:prSet presAssocID="{C195A56F-ED1D-4E68-8A0B-11F4680BE235}" presName="sp" presStyleCnt="0"/>
      <dgm:spPr/>
    </dgm:pt>
    <dgm:pt modelId="{AE5A192C-BCD9-4F85-8802-6FC5CA83CDDC}" type="pres">
      <dgm:prSet presAssocID="{E8B41B61-1597-4CC2-B9F0-A549D1EA00A4}" presName="linNode" presStyleCnt="0"/>
      <dgm:spPr/>
    </dgm:pt>
    <dgm:pt modelId="{D97F286E-2E98-4D96-BA14-579767298860}" type="pres">
      <dgm:prSet presAssocID="{E8B41B61-1597-4CC2-B9F0-A549D1EA00A4}" presName="parentText" presStyleLbl="node1" presStyleIdx="1" presStyleCnt="2" custScaleX="87638">
        <dgm:presLayoutVars>
          <dgm:chMax val="1"/>
          <dgm:bulletEnabled val="1"/>
        </dgm:presLayoutVars>
      </dgm:prSet>
      <dgm:spPr/>
    </dgm:pt>
    <dgm:pt modelId="{3EC1DEF4-A6FA-4A40-9833-1E8AC36877D0}" type="pres">
      <dgm:prSet presAssocID="{E8B41B61-1597-4CC2-B9F0-A549D1EA00A4}" presName="descendantText" presStyleLbl="alignAccFollowNode1" presStyleIdx="1" presStyleCnt="2">
        <dgm:presLayoutVars>
          <dgm:bulletEnabled val="1"/>
        </dgm:presLayoutVars>
      </dgm:prSet>
      <dgm:spPr/>
    </dgm:pt>
  </dgm:ptLst>
  <dgm:cxnLst>
    <dgm:cxn modelId="{1A6E5E09-F053-4336-99B8-CF0ADF1D4E72}" srcId="{59D0169A-1CB6-4724-AD41-F7E8C69D1A32}" destId="{BA626284-6129-437F-8783-656DB7F55CDA}" srcOrd="3" destOrd="0" parTransId="{3EE91696-0283-4CED-82B5-141D1C9C6FC5}" sibTransId="{F2FB85ED-617F-4EBB-94EA-D3E22936765A}"/>
    <dgm:cxn modelId="{5991140B-5A7B-4F71-89DC-F443BEACF624}" type="presOf" srcId="{358B0C63-940B-43C9-B75B-8F50C19898B1}" destId="{3EC1DEF4-A6FA-4A40-9833-1E8AC36877D0}" srcOrd="0" destOrd="0" presId="urn:microsoft.com/office/officeart/2005/8/layout/vList5"/>
    <dgm:cxn modelId="{DB49EE26-0384-4FAD-A1B2-676D1EBBBFCF}" type="presOf" srcId="{E8B41B61-1597-4CC2-B9F0-A549D1EA00A4}" destId="{D97F286E-2E98-4D96-BA14-579767298860}" srcOrd="0" destOrd="0" presId="urn:microsoft.com/office/officeart/2005/8/layout/vList5"/>
    <dgm:cxn modelId="{66B4D627-0C03-471C-AAC8-DB627072FFA9}" srcId="{59D0169A-1CB6-4724-AD41-F7E8C69D1A32}" destId="{DCA4708F-6882-4061-9963-CCCDE10CE85E}" srcOrd="0" destOrd="0" parTransId="{9D536F2B-EAF9-46D0-AAE9-385881557F69}" sibTransId="{A74EFC2E-8261-47E8-A342-6ED622A12ACB}"/>
    <dgm:cxn modelId="{49AAEA27-1A95-4DAA-BC72-52F65C004646}" type="presOf" srcId="{B0A2C74B-C0C8-466F-9E52-676A9DA4AFDE}" destId="{A04FE2C4-1119-4B59-8AAD-2BE2FACFFBC3}" srcOrd="0" destOrd="2" presId="urn:microsoft.com/office/officeart/2005/8/layout/vList5"/>
    <dgm:cxn modelId="{4CA5A240-6591-44F1-B85C-800DF0891B17}" srcId="{88124245-B2FF-4589-A850-4E594F57D28A}" destId="{59D0169A-1CB6-4724-AD41-F7E8C69D1A32}" srcOrd="0" destOrd="0" parTransId="{25A3D533-F35C-4515-8910-29CC19552870}" sibTransId="{C195A56F-ED1D-4E68-8A0B-11F4680BE235}"/>
    <dgm:cxn modelId="{0E8D8A42-8142-4B1C-85CB-A2B5A4187FD9}" srcId="{E8B41B61-1597-4CC2-B9F0-A549D1EA00A4}" destId="{EAF01B98-37DC-42C4-86D1-4D192384FE8B}" srcOrd="1" destOrd="0" parTransId="{B7F9E20E-06B6-4FF5-BEA7-8FCEFBC68170}" sibTransId="{C104120C-D1C2-4280-BB2D-EC7C6DCD5616}"/>
    <dgm:cxn modelId="{D0A0CE47-012F-4AC0-B244-170F2EC27B1D}" srcId="{E8B41B61-1597-4CC2-B9F0-A549D1EA00A4}" destId="{358B0C63-940B-43C9-B75B-8F50C19898B1}" srcOrd="0" destOrd="0" parTransId="{78523F83-1EE8-45BD-AC32-687277E2D235}" sibTransId="{51559B6C-F9C1-41A3-AFAB-3C677E213E3A}"/>
    <dgm:cxn modelId="{2D128B69-A016-48E5-BD1B-AE393270911A}" type="presOf" srcId="{DCA4708F-6882-4061-9963-CCCDE10CE85E}" destId="{A04FE2C4-1119-4B59-8AAD-2BE2FACFFBC3}" srcOrd="0" destOrd="0" presId="urn:microsoft.com/office/officeart/2005/8/layout/vList5"/>
    <dgm:cxn modelId="{F7EF554C-3B1D-4F85-B938-F489DA284246}" type="presOf" srcId="{C521E72E-4C89-4CE8-A360-8047359A9E19}" destId="{3EC1DEF4-A6FA-4A40-9833-1E8AC36877D0}" srcOrd="0" destOrd="3" presId="urn:microsoft.com/office/officeart/2005/8/layout/vList5"/>
    <dgm:cxn modelId="{6777C66C-9B5E-408C-B152-8A1B65F4D9EB}" srcId="{EAF01B98-37DC-42C4-86D1-4D192384FE8B}" destId="{8D6D3FEA-5FA2-49E8-A1A0-A12D46167D40}" srcOrd="0" destOrd="0" parTransId="{D1C0C6FB-AE87-40CC-B045-B44F51785199}" sibTransId="{EEDE9E1E-BCDA-4F3F-BAE8-897663A801A1}"/>
    <dgm:cxn modelId="{ABD74575-62E7-4F60-9B66-0ABA4A593199}" srcId="{59D0169A-1CB6-4724-AD41-F7E8C69D1A32}" destId="{3CD4AA07-5CB5-4620-8143-C8FE0F39C952}" srcOrd="1" destOrd="0" parTransId="{6A33FB46-6A49-4258-ADAC-241FC3068052}" sibTransId="{5BEA13EB-77B9-4510-ACA4-57C3E9EFEDCA}"/>
    <dgm:cxn modelId="{C5D20F58-C454-498B-B56E-21B451A475D2}" srcId="{88124245-B2FF-4589-A850-4E594F57D28A}" destId="{E8B41B61-1597-4CC2-B9F0-A549D1EA00A4}" srcOrd="1" destOrd="0" parTransId="{4BE0F430-41A7-496B-A025-F05266671CDF}" sibTransId="{0205FD06-BD00-4685-8E4A-10D6BB9DF8A1}"/>
    <dgm:cxn modelId="{5F06DF58-3C89-4B25-91E1-48CC511ECBBA}" type="presOf" srcId="{88124245-B2FF-4589-A850-4E594F57D28A}" destId="{4268F323-C5CD-46B5-9781-658F492570B3}" srcOrd="0" destOrd="0" presId="urn:microsoft.com/office/officeart/2005/8/layout/vList5"/>
    <dgm:cxn modelId="{7560EC8D-EBAE-49F0-8DEB-11BCEA4DFF40}" type="presOf" srcId="{3CD4AA07-5CB5-4620-8143-C8FE0F39C952}" destId="{A04FE2C4-1119-4B59-8AAD-2BE2FACFFBC3}" srcOrd="0" destOrd="1" presId="urn:microsoft.com/office/officeart/2005/8/layout/vList5"/>
    <dgm:cxn modelId="{B86B3298-6CD1-4356-B10E-2341518BD2DD}" srcId="{59D0169A-1CB6-4724-AD41-F7E8C69D1A32}" destId="{B0A2C74B-C0C8-466F-9E52-676A9DA4AFDE}" srcOrd="2" destOrd="0" parTransId="{B242098D-29CD-4E56-8F47-B5EF2C3503DF}" sibTransId="{156732E7-441D-4DEE-B351-227B9B12367E}"/>
    <dgm:cxn modelId="{04AD80CC-8ADC-4E09-9D17-BA740038294A}" srcId="{EAF01B98-37DC-42C4-86D1-4D192384FE8B}" destId="{C521E72E-4C89-4CE8-A360-8047359A9E19}" srcOrd="1" destOrd="0" parTransId="{91F2C8C8-BDF4-43F3-9B67-A4D322125A5D}" sibTransId="{7ACD7500-5179-4978-9838-EABF2052DE18}"/>
    <dgm:cxn modelId="{A6430DD9-8C42-4788-92C1-B60103FB5446}" type="presOf" srcId="{8D6D3FEA-5FA2-49E8-A1A0-A12D46167D40}" destId="{3EC1DEF4-A6FA-4A40-9833-1E8AC36877D0}" srcOrd="0" destOrd="2" presId="urn:microsoft.com/office/officeart/2005/8/layout/vList5"/>
    <dgm:cxn modelId="{D443B0EF-E8A3-47A4-914D-759A3672FBE7}" type="presOf" srcId="{BA626284-6129-437F-8783-656DB7F55CDA}" destId="{A04FE2C4-1119-4B59-8AAD-2BE2FACFFBC3}" srcOrd="0" destOrd="3" presId="urn:microsoft.com/office/officeart/2005/8/layout/vList5"/>
    <dgm:cxn modelId="{090FC3F2-44EB-40FE-AB3E-DAA49FA9B9E7}" type="presOf" srcId="{59D0169A-1CB6-4724-AD41-F7E8C69D1A32}" destId="{3B104C3D-B047-43BE-9853-18314602A364}" srcOrd="0" destOrd="0" presId="urn:microsoft.com/office/officeart/2005/8/layout/vList5"/>
    <dgm:cxn modelId="{A102E4F5-AF33-4AA4-9B64-EF68FE7BB04F}" type="presOf" srcId="{EAF01B98-37DC-42C4-86D1-4D192384FE8B}" destId="{3EC1DEF4-A6FA-4A40-9833-1E8AC36877D0}" srcOrd="0" destOrd="1" presId="urn:microsoft.com/office/officeart/2005/8/layout/vList5"/>
    <dgm:cxn modelId="{4C1B4AEE-2296-4B47-89CB-1E4342B476E6}" type="presParOf" srcId="{4268F323-C5CD-46B5-9781-658F492570B3}" destId="{62BE3E33-2B07-4F74-BA4E-8D69C4755BCD}" srcOrd="0" destOrd="0" presId="urn:microsoft.com/office/officeart/2005/8/layout/vList5"/>
    <dgm:cxn modelId="{ED975F1D-3E9A-4F1D-98B5-8F3990D35398}" type="presParOf" srcId="{62BE3E33-2B07-4F74-BA4E-8D69C4755BCD}" destId="{3B104C3D-B047-43BE-9853-18314602A364}" srcOrd="0" destOrd="0" presId="urn:microsoft.com/office/officeart/2005/8/layout/vList5"/>
    <dgm:cxn modelId="{C6FB7A15-A481-429F-9A81-8A97319F6B7C}" type="presParOf" srcId="{62BE3E33-2B07-4F74-BA4E-8D69C4755BCD}" destId="{A04FE2C4-1119-4B59-8AAD-2BE2FACFFBC3}" srcOrd="1" destOrd="0" presId="urn:microsoft.com/office/officeart/2005/8/layout/vList5"/>
    <dgm:cxn modelId="{75ECF6B8-C8ED-4157-ACB7-67904DCBDB48}" type="presParOf" srcId="{4268F323-C5CD-46B5-9781-658F492570B3}" destId="{30886E62-FB1D-4258-94D4-4F77AA7B5F64}" srcOrd="1" destOrd="0" presId="urn:microsoft.com/office/officeart/2005/8/layout/vList5"/>
    <dgm:cxn modelId="{7019C38E-40DC-4485-BC79-799B6EB67BBC}" type="presParOf" srcId="{4268F323-C5CD-46B5-9781-658F492570B3}" destId="{AE5A192C-BCD9-4F85-8802-6FC5CA83CDDC}" srcOrd="2" destOrd="0" presId="urn:microsoft.com/office/officeart/2005/8/layout/vList5"/>
    <dgm:cxn modelId="{861B26D5-7106-4665-B39E-3479850E18C2}" type="presParOf" srcId="{AE5A192C-BCD9-4F85-8802-6FC5CA83CDDC}" destId="{D97F286E-2E98-4D96-BA14-579767298860}" srcOrd="0" destOrd="0" presId="urn:microsoft.com/office/officeart/2005/8/layout/vList5"/>
    <dgm:cxn modelId="{49633239-9880-48F1-A865-02C14AB84E1E}" type="presParOf" srcId="{AE5A192C-BCD9-4F85-8802-6FC5CA83CDDC}" destId="{3EC1DEF4-A6FA-4A40-9833-1E8AC36877D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CF4E32-BCA7-4B89-BFA8-EF445DE5C49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1B029BD-FB2B-4E20-AD45-2F787EC03622}">
      <dgm:prSet phldrT="[Text]" custT="1"/>
      <dgm:spPr/>
      <dgm:t>
        <a:bodyPr/>
        <a:lstStyle/>
        <a:p>
          <a:r>
            <a:rPr lang="es-ES" sz="2400" dirty="0"/>
            <a:t>Los estudiantes que viajen en autobús durante el año escolar serán enviados automáticamente.</a:t>
          </a:r>
          <a:endParaRPr lang="en-US" sz="2400" dirty="0"/>
        </a:p>
      </dgm:t>
    </dgm:pt>
    <dgm:pt modelId="{7E098040-8B2B-4BB8-97F4-E5559CBAB20C}" type="parTrans" cxnId="{6E7F463F-87D2-49A8-8ACE-F7376D44BDB6}">
      <dgm:prSet/>
      <dgm:spPr/>
      <dgm:t>
        <a:bodyPr/>
        <a:lstStyle/>
        <a:p>
          <a:endParaRPr lang="en-US"/>
        </a:p>
      </dgm:t>
    </dgm:pt>
    <dgm:pt modelId="{75F06B4B-9741-4940-9F92-5173731D37DD}" type="sibTrans" cxnId="{6E7F463F-87D2-49A8-8ACE-F7376D44BDB6}">
      <dgm:prSet/>
      <dgm:spPr/>
      <dgm:t>
        <a:bodyPr/>
        <a:lstStyle/>
        <a:p>
          <a:endParaRPr lang="en-US"/>
        </a:p>
      </dgm:t>
    </dgm:pt>
    <dgm:pt modelId="{CB866EF9-B5DA-4021-94AE-388836B988BC}">
      <dgm:prSet custT="1"/>
      <dgm:spPr/>
      <dgm:t>
        <a:bodyPr/>
        <a:lstStyle/>
        <a:p>
          <a:r>
            <a:rPr lang="es-ES" sz="2400" dirty="0"/>
            <a:t>¿Qué pasa si un niño se muda?</a:t>
          </a:r>
          <a:endParaRPr lang="en-US" sz="2400" dirty="0"/>
        </a:p>
      </dgm:t>
    </dgm:pt>
    <dgm:pt modelId="{6E6090BD-7001-4992-AD13-B9E309E239EF}" type="parTrans" cxnId="{D5E9B7BB-3562-49F8-8BAB-1E4EC003A322}">
      <dgm:prSet/>
      <dgm:spPr/>
      <dgm:t>
        <a:bodyPr/>
        <a:lstStyle/>
        <a:p>
          <a:endParaRPr lang="en-US"/>
        </a:p>
      </dgm:t>
    </dgm:pt>
    <dgm:pt modelId="{7DB4ECDA-57FF-43C5-A031-75D3F33529E0}" type="sibTrans" cxnId="{D5E9B7BB-3562-49F8-8BAB-1E4EC003A322}">
      <dgm:prSet/>
      <dgm:spPr/>
      <dgm:t>
        <a:bodyPr/>
        <a:lstStyle/>
        <a:p>
          <a:endParaRPr lang="en-US"/>
        </a:p>
      </dgm:t>
    </dgm:pt>
    <dgm:pt modelId="{A2472FC6-6798-4375-8E28-FD70BC725816}">
      <dgm:prSet custT="1"/>
      <dgm:spPr/>
      <dgm:t>
        <a:bodyPr/>
        <a:lstStyle/>
        <a:p>
          <a:r>
            <a:rPr lang="es-ES" sz="2400" dirty="0">
              <a:solidFill>
                <a:schemeClr val="tx2"/>
              </a:solidFill>
            </a:rPr>
            <a:t>Asegúrese de que la escuela actualice la dirección del niño</a:t>
          </a:r>
          <a:endParaRPr lang="en-US" sz="2400" dirty="0">
            <a:solidFill>
              <a:schemeClr val="tx2"/>
            </a:solidFill>
          </a:endParaRPr>
        </a:p>
      </dgm:t>
    </dgm:pt>
    <dgm:pt modelId="{4640647E-4DFE-4699-9287-82CA65ADC831}" type="parTrans" cxnId="{BFCA4186-AA61-40B5-A781-B6F4B6CF6BEC}">
      <dgm:prSet/>
      <dgm:spPr/>
      <dgm:t>
        <a:bodyPr/>
        <a:lstStyle/>
        <a:p>
          <a:endParaRPr lang="en-US"/>
        </a:p>
      </dgm:t>
    </dgm:pt>
    <dgm:pt modelId="{068DA3D4-C7AD-44FB-88D2-240ACF956A63}" type="sibTrans" cxnId="{BFCA4186-AA61-40B5-A781-B6F4B6CF6BEC}">
      <dgm:prSet/>
      <dgm:spPr/>
      <dgm:t>
        <a:bodyPr/>
        <a:lstStyle/>
        <a:p>
          <a:endParaRPr lang="en-US"/>
        </a:p>
      </dgm:t>
    </dgm:pt>
    <dgm:pt modelId="{5A0731D4-DADB-4986-9360-4B752BAC40E7}">
      <dgm:prSet custT="1"/>
      <dgm:spPr/>
      <dgm:t>
        <a:bodyPr/>
        <a:lstStyle/>
        <a:p>
          <a:r>
            <a:rPr lang="es-ES" sz="2400" dirty="0">
              <a:solidFill>
                <a:schemeClr val="tx2"/>
              </a:solidFill>
            </a:rPr>
            <a:t>Se requiere la dirección correcta antes del </a:t>
          </a:r>
          <a:r>
            <a:rPr lang="es-ES" sz="2400" b="1" dirty="0">
              <a:solidFill>
                <a:schemeClr val="tx2"/>
              </a:solidFill>
            </a:rPr>
            <a:t>13 de mayo para garantizar </a:t>
          </a:r>
          <a:r>
            <a:rPr lang="es-ES" sz="2400" dirty="0">
              <a:solidFill>
                <a:schemeClr val="tx2"/>
              </a:solidFill>
            </a:rPr>
            <a:t>una ruta de autobús para el 2 de julio</a:t>
          </a:r>
          <a:endParaRPr lang="en-US" sz="2400" dirty="0">
            <a:solidFill>
              <a:schemeClr val="tx2"/>
            </a:solidFill>
          </a:endParaRPr>
        </a:p>
      </dgm:t>
    </dgm:pt>
    <dgm:pt modelId="{31D15113-E8BF-4ADB-9062-2640EF20CC01}" type="parTrans" cxnId="{144C0182-C6AE-4752-BBB4-C6E9975C4E06}">
      <dgm:prSet/>
      <dgm:spPr/>
      <dgm:t>
        <a:bodyPr/>
        <a:lstStyle/>
        <a:p>
          <a:endParaRPr lang="en-US"/>
        </a:p>
      </dgm:t>
    </dgm:pt>
    <dgm:pt modelId="{3C5A6775-4FB4-4B85-81B7-693527655C10}" type="sibTrans" cxnId="{144C0182-C6AE-4752-BBB4-C6E9975C4E06}">
      <dgm:prSet/>
      <dgm:spPr/>
      <dgm:t>
        <a:bodyPr/>
        <a:lstStyle/>
        <a:p>
          <a:endParaRPr lang="en-US"/>
        </a:p>
      </dgm:t>
    </dgm:pt>
    <dgm:pt modelId="{939BDBAA-2065-4F82-8004-385DFFE9A24E}">
      <dgm:prSet custT="1"/>
      <dgm:spPr/>
      <dgm:t>
        <a:bodyPr/>
        <a:lstStyle/>
        <a:p>
          <a:r>
            <a:rPr lang="es-ES" sz="2400" dirty="0"/>
            <a:t>¿Se pueden obtener viajes compartidos si el estudiante se muda después del 13 de mayo o durante el verano, hasta que el autobús esté listo?</a:t>
          </a:r>
          <a:endParaRPr lang="en-US" sz="2400" dirty="0"/>
        </a:p>
      </dgm:t>
    </dgm:pt>
    <dgm:pt modelId="{DD52CEE9-98E1-41CE-882A-E6AE8B0F8C5A}" type="parTrans" cxnId="{0CFA6F63-8403-42E2-8827-26C5AE2F13E7}">
      <dgm:prSet/>
      <dgm:spPr/>
      <dgm:t>
        <a:bodyPr/>
        <a:lstStyle/>
        <a:p>
          <a:endParaRPr lang="en-US"/>
        </a:p>
      </dgm:t>
    </dgm:pt>
    <dgm:pt modelId="{789F4F97-4DC0-437E-B3B2-B205D4CFAC49}" type="sibTrans" cxnId="{0CFA6F63-8403-42E2-8827-26C5AE2F13E7}">
      <dgm:prSet/>
      <dgm:spPr/>
      <dgm:t>
        <a:bodyPr/>
        <a:lstStyle/>
        <a:p>
          <a:endParaRPr lang="en-US"/>
        </a:p>
      </dgm:t>
    </dgm:pt>
    <dgm:pt modelId="{FF1BCEAD-3EFD-49FB-9CAA-825436015164}">
      <dgm:prSet custT="1"/>
      <dgm:spPr/>
      <dgm:t>
        <a:bodyPr/>
        <a:lstStyle/>
        <a:p>
          <a:r>
            <a:rPr lang="es-ES" sz="2400" dirty="0">
              <a:solidFill>
                <a:schemeClr val="tx2"/>
              </a:solidFill>
            </a:rPr>
            <a:t>Pueden obtener viajes compartidos para el día extendido (6 pm)</a:t>
          </a:r>
          <a:r>
            <a:rPr lang="en-US" sz="2400" dirty="0">
              <a:solidFill>
                <a:schemeClr val="tx2"/>
              </a:solidFill>
            </a:rPr>
            <a:t>.</a:t>
          </a:r>
        </a:p>
      </dgm:t>
    </dgm:pt>
    <dgm:pt modelId="{1B84824C-24B8-4919-A638-4580519E1769}" type="parTrans" cxnId="{5DD019AF-C2EC-4E74-BAFC-34199ABE0C03}">
      <dgm:prSet/>
      <dgm:spPr/>
      <dgm:t>
        <a:bodyPr/>
        <a:lstStyle/>
        <a:p>
          <a:endParaRPr lang="en-US"/>
        </a:p>
      </dgm:t>
    </dgm:pt>
    <dgm:pt modelId="{DFF43B13-9767-4F30-A272-5F3F4AF23CE1}" type="sibTrans" cxnId="{5DD019AF-C2EC-4E74-BAFC-34199ABE0C03}">
      <dgm:prSet/>
      <dgm:spPr/>
      <dgm:t>
        <a:bodyPr/>
        <a:lstStyle/>
        <a:p>
          <a:endParaRPr lang="en-US"/>
        </a:p>
      </dgm:t>
    </dgm:pt>
    <dgm:pt modelId="{0E54FB51-0226-4BAB-8E43-FB1B9D64E60D}">
      <dgm:prSet custT="1"/>
      <dgm:spPr/>
      <dgm:t>
        <a:bodyPr/>
        <a:lstStyle/>
        <a:p>
          <a:r>
            <a:rPr lang="es-ES" sz="2400" dirty="0">
              <a:solidFill>
                <a:schemeClr val="tx2"/>
              </a:solidFill>
            </a:rPr>
            <a:t>Si el IEP no recomienda bus, llene la</a:t>
          </a:r>
          <a:r>
            <a:rPr lang="en-US" sz="2400" dirty="0">
              <a:solidFill>
                <a:schemeClr val="tx2"/>
              </a:solidFill>
            </a:rPr>
            <a:t> </a:t>
          </a:r>
          <a:r>
            <a:rPr lang="en-US" sz="2400" dirty="0" err="1">
              <a:solidFill>
                <a:schemeClr val="tx2"/>
              </a:solidFill>
              <a:hlinkClick xmlns:r="http://schemas.openxmlformats.org/officeDocument/2006/relationships" r:id="rId1"/>
            </a:rPr>
            <a:t>solicitud</a:t>
          </a:r>
          <a:r>
            <a:rPr lang="en-US" sz="2400" dirty="0">
              <a:solidFill>
                <a:schemeClr val="tx2"/>
              </a:solidFill>
              <a:hlinkClick xmlns:r="http://schemas.openxmlformats.org/officeDocument/2006/relationships" r:id="rId1"/>
            </a:rPr>
            <a:t> de </a:t>
          </a:r>
          <a:r>
            <a:rPr lang="en-US" sz="2400" dirty="0" err="1">
              <a:solidFill>
                <a:schemeClr val="tx2"/>
              </a:solidFill>
              <a:hlinkClick xmlns:r="http://schemas.openxmlformats.org/officeDocument/2006/relationships" r:id="rId1"/>
            </a:rPr>
            <a:t>excepciones</a:t>
          </a:r>
          <a:r>
            <a:rPr lang="en-US" sz="2400" dirty="0">
              <a:solidFill>
                <a:schemeClr val="tx2"/>
              </a:solidFill>
              <a:hlinkClick xmlns:r="http://schemas.openxmlformats.org/officeDocument/2006/relationships" r:id="rId1"/>
            </a:rPr>
            <a:t> </a:t>
          </a:r>
          <a:r>
            <a:rPr lang="en-US" sz="2400" dirty="0">
              <a:solidFill>
                <a:schemeClr val="tx2"/>
              </a:solidFill>
            </a:rPr>
            <a:t>lo antes </a:t>
          </a:r>
          <a:r>
            <a:rPr lang="en-US" sz="2400" dirty="0" err="1">
              <a:solidFill>
                <a:schemeClr val="tx2"/>
              </a:solidFill>
            </a:rPr>
            <a:t>posible</a:t>
          </a:r>
          <a:endParaRPr lang="en-US" sz="2400" dirty="0">
            <a:solidFill>
              <a:schemeClr val="tx2"/>
            </a:solidFill>
          </a:endParaRPr>
        </a:p>
      </dgm:t>
    </dgm:pt>
    <dgm:pt modelId="{9D82992C-12F7-4A54-A285-087ACBF18035}" type="parTrans" cxnId="{759A1544-8DE0-45BE-96E1-B61CE75991DB}">
      <dgm:prSet/>
      <dgm:spPr/>
      <dgm:t>
        <a:bodyPr/>
        <a:lstStyle/>
        <a:p>
          <a:endParaRPr lang="es-ES"/>
        </a:p>
      </dgm:t>
    </dgm:pt>
    <dgm:pt modelId="{93BF5954-3A3A-4B22-B3F2-B572A9F93548}" type="sibTrans" cxnId="{759A1544-8DE0-45BE-96E1-B61CE75991DB}">
      <dgm:prSet/>
      <dgm:spPr/>
      <dgm:t>
        <a:bodyPr/>
        <a:lstStyle/>
        <a:p>
          <a:endParaRPr lang="es-ES"/>
        </a:p>
      </dgm:t>
    </dgm:pt>
    <dgm:pt modelId="{8F8C5E63-45BF-433B-8AA1-49C97023451A}" type="pres">
      <dgm:prSet presAssocID="{0BCF4E32-BCA7-4B89-BFA8-EF445DE5C496}" presName="linear" presStyleCnt="0">
        <dgm:presLayoutVars>
          <dgm:animLvl val="lvl"/>
          <dgm:resizeHandles val="exact"/>
        </dgm:presLayoutVars>
      </dgm:prSet>
      <dgm:spPr/>
    </dgm:pt>
    <dgm:pt modelId="{ECEB7F9E-ABB3-448E-AD47-B6FC866ED174}" type="pres">
      <dgm:prSet presAssocID="{61B029BD-FB2B-4E20-AD45-2F787EC03622}" presName="parentText" presStyleLbl="node1" presStyleIdx="0" presStyleCnt="3" custScaleY="137148" custLinFactY="-11565" custLinFactNeighborY="-100000">
        <dgm:presLayoutVars>
          <dgm:chMax val="0"/>
          <dgm:bulletEnabled val="1"/>
        </dgm:presLayoutVars>
      </dgm:prSet>
      <dgm:spPr/>
    </dgm:pt>
    <dgm:pt modelId="{005154CE-0617-4853-A34B-B94F9AD73356}" type="pres">
      <dgm:prSet presAssocID="{75F06B4B-9741-4940-9F92-5173731D37DD}" presName="spacer" presStyleCnt="0"/>
      <dgm:spPr/>
    </dgm:pt>
    <dgm:pt modelId="{F7797B55-80DD-4B82-A955-8D8284DFB0DB}" type="pres">
      <dgm:prSet presAssocID="{CB866EF9-B5DA-4021-94AE-388836B988BC}" presName="parentText" presStyleLbl="node1" presStyleIdx="1" presStyleCnt="3" custScaleY="80560" custLinFactNeighborY="-616">
        <dgm:presLayoutVars>
          <dgm:chMax val="0"/>
          <dgm:bulletEnabled val="1"/>
        </dgm:presLayoutVars>
      </dgm:prSet>
      <dgm:spPr/>
    </dgm:pt>
    <dgm:pt modelId="{ABF260AE-0FE1-470F-9064-F870D367458C}" type="pres">
      <dgm:prSet presAssocID="{CB866EF9-B5DA-4021-94AE-388836B988BC}" presName="childText" presStyleLbl="revTx" presStyleIdx="0" presStyleCnt="2">
        <dgm:presLayoutVars>
          <dgm:bulletEnabled val="1"/>
        </dgm:presLayoutVars>
      </dgm:prSet>
      <dgm:spPr/>
    </dgm:pt>
    <dgm:pt modelId="{5E972200-2A5E-4D69-9581-E305FAEE49CC}" type="pres">
      <dgm:prSet presAssocID="{939BDBAA-2065-4F82-8004-385DFFE9A24E}" presName="parentText" presStyleLbl="node1" presStyleIdx="2" presStyleCnt="3" custScaleY="140835" custLinFactNeighborY="6376">
        <dgm:presLayoutVars>
          <dgm:chMax val="0"/>
          <dgm:bulletEnabled val="1"/>
        </dgm:presLayoutVars>
      </dgm:prSet>
      <dgm:spPr/>
    </dgm:pt>
    <dgm:pt modelId="{9A459EE5-9C03-448F-B7EC-796C2F2C4635}" type="pres">
      <dgm:prSet presAssocID="{939BDBAA-2065-4F82-8004-385DFFE9A24E}" presName="childText" presStyleLbl="revTx" presStyleIdx="1" presStyleCnt="2">
        <dgm:presLayoutVars>
          <dgm:bulletEnabled val="1"/>
        </dgm:presLayoutVars>
      </dgm:prSet>
      <dgm:spPr/>
    </dgm:pt>
  </dgm:ptLst>
  <dgm:cxnLst>
    <dgm:cxn modelId="{8A1FFC23-E7B2-42D2-9317-EEA8671C4B3E}" type="presOf" srcId="{A2472FC6-6798-4375-8E28-FD70BC725816}" destId="{ABF260AE-0FE1-470F-9064-F870D367458C}" srcOrd="0" destOrd="0" presId="urn:microsoft.com/office/officeart/2005/8/layout/vList2"/>
    <dgm:cxn modelId="{E73B952E-6AB1-4C89-9980-4442B197EC7A}" type="presOf" srcId="{61B029BD-FB2B-4E20-AD45-2F787EC03622}" destId="{ECEB7F9E-ABB3-448E-AD47-B6FC866ED174}" srcOrd="0" destOrd="0" presId="urn:microsoft.com/office/officeart/2005/8/layout/vList2"/>
    <dgm:cxn modelId="{852E8731-4441-45E0-AAD2-093BC5161707}" type="presOf" srcId="{5A0731D4-DADB-4986-9360-4B752BAC40E7}" destId="{ABF260AE-0FE1-470F-9064-F870D367458C}" srcOrd="0" destOrd="2" presId="urn:microsoft.com/office/officeart/2005/8/layout/vList2"/>
    <dgm:cxn modelId="{6E7F463F-87D2-49A8-8ACE-F7376D44BDB6}" srcId="{0BCF4E32-BCA7-4B89-BFA8-EF445DE5C496}" destId="{61B029BD-FB2B-4E20-AD45-2F787EC03622}" srcOrd="0" destOrd="0" parTransId="{7E098040-8B2B-4BB8-97F4-E5559CBAB20C}" sibTransId="{75F06B4B-9741-4940-9F92-5173731D37DD}"/>
    <dgm:cxn modelId="{0CFA6F63-8403-42E2-8827-26C5AE2F13E7}" srcId="{0BCF4E32-BCA7-4B89-BFA8-EF445DE5C496}" destId="{939BDBAA-2065-4F82-8004-385DFFE9A24E}" srcOrd="2" destOrd="0" parTransId="{DD52CEE9-98E1-41CE-882A-E6AE8B0F8C5A}" sibTransId="{789F4F97-4DC0-437E-B3B2-B205D4CFAC49}"/>
    <dgm:cxn modelId="{759A1544-8DE0-45BE-96E1-B61CE75991DB}" srcId="{A2472FC6-6798-4375-8E28-FD70BC725816}" destId="{0E54FB51-0226-4BAB-8E43-FB1B9D64E60D}" srcOrd="0" destOrd="0" parTransId="{9D82992C-12F7-4A54-A285-087ACBF18035}" sibTransId="{93BF5954-3A3A-4B22-B3F2-B572A9F93548}"/>
    <dgm:cxn modelId="{871BC665-B1A4-4541-90A4-224C9611DF4E}" type="presOf" srcId="{CB866EF9-B5DA-4021-94AE-388836B988BC}" destId="{F7797B55-80DD-4B82-A955-8D8284DFB0DB}" srcOrd="0" destOrd="0" presId="urn:microsoft.com/office/officeart/2005/8/layout/vList2"/>
    <dgm:cxn modelId="{144C0182-C6AE-4752-BBB4-C6E9975C4E06}" srcId="{CB866EF9-B5DA-4021-94AE-388836B988BC}" destId="{5A0731D4-DADB-4986-9360-4B752BAC40E7}" srcOrd="1" destOrd="0" parTransId="{31D15113-E8BF-4ADB-9062-2640EF20CC01}" sibTransId="{3C5A6775-4FB4-4B85-81B7-693527655C10}"/>
    <dgm:cxn modelId="{BFCA4186-AA61-40B5-A781-B6F4B6CF6BEC}" srcId="{CB866EF9-B5DA-4021-94AE-388836B988BC}" destId="{A2472FC6-6798-4375-8E28-FD70BC725816}" srcOrd="0" destOrd="0" parTransId="{4640647E-4DFE-4699-9287-82CA65ADC831}" sibTransId="{068DA3D4-C7AD-44FB-88D2-240ACF956A63}"/>
    <dgm:cxn modelId="{875E2C8C-3B22-4757-9543-8D1EBBF7DCDC}" type="presOf" srcId="{0BCF4E32-BCA7-4B89-BFA8-EF445DE5C496}" destId="{8F8C5E63-45BF-433B-8AA1-49C97023451A}" srcOrd="0" destOrd="0" presId="urn:microsoft.com/office/officeart/2005/8/layout/vList2"/>
    <dgm:cxn modelId="{5DD019AF-C2EC-4E74-BAFC-34199ABE0C03}" srcId="{939BDBAA-2065-4F82-8004-385DFFE9A24E}" destId="{FF1BCEAD-3EFD-49FB-9CAA-825436015164}" srcOrd="0" destOrd="0" parTransId="{1B84824C-24B8-4919-A638-4580519E1769}" sibTransId="{DFF43B13-9767-4F30-A272-5F3F4AF23CE1}"/>
    <dgm:cxn modelId="{D5E9B7BB-3562-49F8-8BAB-1E4EC003A322}" srcId="{0BCF4E32-BCA7-4B89-BFA8-EF445DE5C496}" destId="{CB866EF9-B5DA-4021-94AE-388836B988BC}" srcOrd="1" destOrd="0" parTransId="{6E6090BD-7001-4992-AD13-B9E309E239EF}" sibTransId="{7DB4ECDA-57FF-43C5-A031-75D3F33529E0}"/>
    <dgm:cxn modelId="{ACE9FDC8-692D-4361-8A65-55CFBE0D6605}" type="presOf" srcId="{939BDBAA-2065-4F82-8004-385DFFE9A24E}" destId="{5E972200-2A5E-4D69-9581-E305FAEE49CC}" srcOrd="0" destOrd="0" presId="urn:microsoft.com/office/officeart/2005/8/layout/vList2"/>
    <dgm:cxn modelId="{81E785DD-A9CE-4E06-927B-7BBF9F787C2C}" type="presOf" srcId="{FF1BCEAD-3EFD-49FB-9CAA-825436015164}" destId="{9A459EE5-9C03-448F-B7EC-796C2F2C4635}" srcOrd="0" destOrd="0" presId="urn:microsoft.com/office/officeart/2005/8/layout/vList2"/>
    <dgm:cxn modelId="{C27FD4FF-8B90-43F8-ACF6-E92B56AF2276}" type="presOf" srcId="{0E54FB51-0226-4BAB-8E43-FB1B9D64E60D}" destId="{ABF260AE-0FE1-470F-9064-F870D367458C}" srcOrd="0" destOrd="1" presId="urn:microsoft.com/office/officeart/2005/8/layout/vList2"/>
    <dgm:cxn modelId="{14CF0871-BA7A-4D01-81C6-4128A83A032C}" type="presParOf" srcId="{8F8C5E63-45BF-433B-8AA1-49C97023451A}" destId="{ECEB7F9E-ABB3-448E-AD47-B6FC866ED174}" srcOrd="0" destOrd="0" presId="urn:microsoft.com/office/officeart/2005/8/layout/vList2"/>
    <dgm:cxn modelId="{9FCE6BC5-07C7-4CE4-B706-4C1372B52F0A}" type="presParOf" srcId="{8F8C5E63-45BF-433B-8AA1-49C97023451A}" destId="{005154CE-0617-4853-A34B-B94F9AD73356}" srcOrd="1" destOrd="0" presId="urn:microsoft.com/office/officeart/2005/8/layout/vList2"/>
    <dgm:cxn modelId="{09CF26FE-FBD3-4BD6-A3A3-98BACEC01054}" type="presParOf" srcId="{8F8C5E63-45BF-433B-8AA1-49C97023451A}" destId="{F7797B55-80DD-4B82-A955-8D8284DFB0DB}" srcOrd="2" destOrd="0" presId="urn:microsoft.com/office/officeart/2005/8/layout/vList2"/>
    <dgm:cxn modelId="{3F434B11-755F-41E0-95B2-918C84151190}" type="presParOf" srcId="{8F8C5E63-45BF-433B-8AA1-49C97023451A}" destId="{ABF260AE-0FE1-470F-9064-F870D367458C}" srcOrd="3" destOrd="0" presId="urn:microsoft.com/office/officeart/2005/8/layout/vList2"/>
    <dgm:cxn modelId="{421E29D1-CDD9-4962-8BE0-F268CEF5F536}" type="presParOf" srcId="{8F8C5E63-45BF-433B-8AA1-49C97023451A}" destId="{5E972200-2A5E-4D69-9581-E305FAEE49CC}" srcOrd="4" destOrd="0" presId="urn:microsoft.com/office/officeart/2005/8/layout/vList2"/>
    <dgm:cxn modelId="{ACF2A7D0-E3B9-4EA1-8EB6-A384CEBC05E5}" type="presParOf" srcId="{8F8C5E63-45BF-433B-8AA1-49C97023451A}" destId="{9A459EE5-9C03-448F-B7EC-796C2F2C4635}"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05B208-F4C8-448A-A37C-2B7E30FCC772}"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B773379F-E9EA-470B-A2C8-87AFB741D0C7}">
      <dgm:prSet phldrT="[Text]"/>
      <dgm:spPr/>
      <dgm:t>
        <a:bodyPr/>
        <a:lstStyle/>
        <a:p>
          <a:r>
            <a:rPr lang="en-US" b="0" i="0" dirty="0"/>
            <a:t>Plan de </a:t>
          </a:r>
          <a:r>
            <a:rPr lang="en-US" b="0" i="0" dirty="0" err="1"/>
            <a:t>acomodaciones</a:t>
          </a:r>
          <a:r>
            <a:rPr lang="en-US" b="0" i="0" dirty="0"/>
            <a:t> para Summer Rising</a:t>
          </a:r>
          <a:endParaRPr lang="en-US" dirty="0"/>
        </a:p>
      </dgm:t>
    </dgm:pt>
    <dgm:pt modelId="{37259D7C-EF19-4093-9EF9-D8566CED9DF7}" type="parTrans" cxnId="{4D3EBB83-444A-4267-873C-6602E33C032E}">
      <dgm:prSet/>
      <dgm:spPr/>
      <dgm:t>
        <a:bodyPr/>
        <a:lstStyle/>
        <a:p>
          <a:endParaRPr lang="en-US"/>
        </a:p>
      </dgm:t>
    </dgm:pt>
    <dgm:pt modelId="{1EF54AEB-2917-4403-AA7C-7AD6E5C17C89}" type="sibTrans" cxnId="{4D3EBB83-444A-4267-873C-6602E33C032E}">
      <dgm:prSet/>
      <dgm:spPr/>
      <dgm:t>
        <a:bodyPr/>
        <a:lstStyle/>
        <a:p>
          <a:endParaRPr lang="en-US"/>
        </a:p>
      </dgm:t>
    </dgm:pt>
    <dgm:pt modelId="{61B9D941-7BFF-4808-9017-D291E57E8E25}">
      <dgm:prSet phldrT="[Text]"/>
      <dgm:spPr/>
      <dgm:t>
        <a:bodyPr/>
        <a:lstStyle/>
        <a:p>
          <a:r>
            <a:rPr lang="es-ES" dirty="0"/>
            <a:t>¿Necesitas otros apoyos? ¡Solicítelo por escrito lo antes posible!</a:t>
          </a:r>
          <a:endParaRPr lang="en-US" dirty="0"/>
        </a:p>
      </dgm:t>
    </dgm:pt>
    <dgm:pt modelId="{A7837F25-5ED2-4155-BF6B-4365CA4F9A2A}" type="parTrans" cxnId="{614DDA4A-B71B-4F47-8EEB-A8CA770EDB7C}">
      <dgm:prSet/>
      <dgm:spPr/>
      <dgm:t>
        <a:bodyPr/>
        <a:lstStyle/>
        <a:p>
          <a:endParaRPr lang="en-US"/>
        </a:p>
      </dgm:t>
    </dgm:pt>
    <dgm:pt modelId="{DEC693E7-908D-4CD6-BFFB-1FAB1D3C473B}" type="sibTrans" cxnId="{614DDA4A-B71B-4F47-8EEB-A8CA770EDB7C}">
      <dgm:prSet/>
      <dgm:spPr/>
      <dgm:t>
        <a:bodyPr/>
        <a:lstStyle/>
        <a:p>
          <a:endParaRPr lang="en-US"/>
        </a:p>
      </dgm:t>
    </dgm:pt>
    <dgm:pt modelId="{6CD1E0C0-EBF0-48A4-A81C-E86CF5EF89A2}">
      <dgm:prSet phldrT="[Text]"/>
      <dgm:spPr/>
      <dgm:t>
        <a:bodyPr/>
        <a:lstStyle/>
        <a:p>
          <a:r>
            <a:rPr lang="en-US" dirty="0" err="1">
              <a:solidFill>
                <a:schemeClr val="tx2"/>
              </a:solidFill>
            </a:rPr>
            <a:t>Desarrollado</a:t>
          </a:r>
          <a:r>
            <a:rPr lang="en-US" dirty="0">
              <a:solidFill>
                <a:schemeClr val="tx2"/>
              </a:solidFill>
            </a:rPr>
            <a:t> </a:t>
          </a:r>
          <a:r>
            <a:rPr lang="en-US" dirty="0" err="1">
              <a:solidFill>
                <a:schemeClr val="tx2"/>
              </a:solidFill>
            </a:rPr>
            <a:t>por</a:t>
          </a:r>
          <a:r>
            <a:rPr lang="en-US" dirty="0">
              <a:solidFill>
                <a:schemeClr val="tx2"/>
              </a:solidFill>
            </a:rPr>
            <a:t> la </a:t>
          </a:r>
          <a:r>
            <a:rPr lang="en-US" dirty="0" err="1">
              <a:solidFill>
                <a:schemeClr val="tx2"/>
              </a:solidFill>
            </a:rPr>
            <a:t>escuela</a:t>
          </a:r>
          <a:r>
            <a:rPr lang="en-US" dirty="0">
              <a:solidFill>
                <a:schemeClr val="tx2"/>
              </a:solidFill>
            </a:rPr>
            <a:t> </a:t>
          </a:r>
        </a:p>
      </dgm:t>
    </dgm:pt>
    <dgm:pt modelId="{FC28D82A-3055-43AC-8B34-6AC296491967}" type="parTrans" cxnId="{986D6D81-4131-483D-B854-FD0439D11A78}">
      <dgm:prSet/>
      <dgm:spPr/>
      <dgm:t>
        <a:bodyPr/>
        <a:lstStyle/>
        <a:p>
          <a:endParaRPr lang="en-US"/>
        </a:p>
      </dgm:t>
    </dgm:pt>
    <dgm:pt modelId="{F1671E62-741C-46E0-883E-56F19C8655D6}" type="sibTrans" cxnId="{986D6D81-4131-483D-B854-FD0439D11A78}">
      <dgm:prSet/>
      <dgm:spPr/>
      <dgm:t>
        <a:bodyPr/>
        <a:lstStyle/>
        <a:p>
          <a:endParaRPr lang="en-US"/>
        </a:p>
      </dgm:t>
    </dgm:pt>
    <dgm:pt modelId="{1F26C31A-801D-4747-9688-04C2E6B41FEF}">
      <dgm:prSet phldrT="[Text]"/>
      <dgm:spPr/>
      <dgm:t>
        <a:bodyPr/>
        <a:lstStyle/>
        <a:p>
          <a:r>
            <a:rPr lang="es-ES" dirty="0">
              <a:solidFill>
                <a:schemeClr val="tx2"/>
              </a:solidFill>
            </a:rPr>
            <a:t>Se proporciona al padre y a Summer </a:t>
          </a:r>
          <a:r>
            <a:rPr lang="es-ES" dirty="0" err="1">
              <a:solidFill>
                <a:schemeClr val="tx2"/>
              </a:solidFill>
            </a:rPr>
            <a:t>Rising</a:t>
          </a:r>
          <a:endParaRPr lang="en-US" dirty="0">
            <a:solidFill>
              <a:schemeClr val="tx2"/>
            </a:solidFill>
          </a:endParaRPr>
        </a:p>
      </dgm:t>
    </dgm:pt>
    <dgm:pt modelId="{513ED6E0-D816-418C-BBFC-D300F3F38A23}" type="parTrans" cxnId="{0732335A-554D-4D39-912E-07A246233BF2}">
      <dgm:prSet/>
      <dgm:spPr/>
      <dgm:t>
        <a:bodyPr/>
        <a:lstStyle/>
        <a:p>
          <a:endParaRPr lang="en-US"/>
        </a:p>
      </dgm:t>
    </dgm:pt>
    <dgm:pt modelId="{0F224A8E-AF9F-45D1-9E9E-93509C3BD392}" type="sibTrans" cxnId="{0732335A-554D-4D39-912E-07A246233BF2}">
      <dgm:prSet/>
      <dgm:spPr/>
      <dgm:t>
        <a:bodyPr/>
        <a:lstStyle/>
        <a:p>
          <a:endParaRPr lang="en-US"/>
        </a:p>
      </dgm:t>
    </dgm:pt>
    <dgm:pt modelId="{F299742F-C34E-4596-A43B-368630EB6D47}">
      <dgm:prSet phldrT="[Text]"/>
      <dgm:spPr/>
      <dgm:t>
        <a:bodyPr/>
        <a:lstStyle/>
        <a:p>
          <a:r>
            <a:rPr lang="en-US" dirty="0" err="1"/>
            <a:t>Enfermeras</a:t>
          </a:r>
          <a:r>
            <a:rPr lang="en-US" dirty="0"/>
            <a:t>/</a:t>
          </a:r>
          <a:r>
            <a:rPr lang="en-US" dirty="0" err="1"/>
            <a:t>Paraprofesionales</a:t>
          </a:r>
          <a:endParaRPr lang="en-US" dirty="0"/>
        </a:p>
      </dgm:t>
    </dgm:pt>
    <dgm:pt modelId="{F0469789-021F-4DEB-AC79-25DC23A56279}" type="parTrans" cxnId="{A55FBF4F-7048-4447-9A37-CD0AFE686678}">
      <dgm:prSet/>
      <dgm:spPr/>
      <dgm:t>
        <a:bodyPr/>
        <a:lstStyle/>
        <a:p>
          <a:endParaRPr lang="en-US"/>
        </a:p>
      </dgm:t>
    </dgm:pt>
    <dgm:pt modelId="{7FFFB09E-7B5B-4CE8-B9E1-CC558967446F}" type="sibTrans" cxnId="{A55FBF4F-7048-4447-9A37-CD0AFE686678}">
      <dgm:prSet/>
      <dgm:spPr/>
      <dgm:t>
        <a:bodyPr/>
        <a:lstStyle/>
        <a:p>
          <a:endParaRPr lang="en-US"/>
        </a:p>
      </dgm:t>
    </dgm:pt>
    <dgm:pt modelId="{92AC8541-DAAA-4563-A3BC-2872CC41DF8E}">
      <dgm:prSet phldrT="[Text]"/>
      <dgm:spPr/>
      <dgm:t>
        <a:bodyPr/>
        <a:lstStyle/>
        <a:p>
          <a:r>
            <a:rPr lang="es-ES" dirty="0">
              <a:solidFill>
                <a:schemeClr val="tx2"/>
              </a:solidFill>
            </a:rPr>
            <a:t>Enfermeras 1:1 / paras de salud durante todo el día</a:t>
          </a:r>
          <a:endParaRPr lang="en-US" dirty="0">
            <a:solidFill>
              <a:schemeClr val="tx2"/>
            </a:solidFill>
          </a:endParaRPr>
        </a:p>
      </dgm:t>
    </dgm:pt>
    <dgm:pt modelId="{C0BE6E3B-60C3-4493-8E97-EDD3B00DDC6E}" type="parTrans" cxnId="{0C0594D1-EC73-4826-B232-C6A0EA6CEF3B}">
      <dgm:prSet/>
      <dgm:spPr/>
      <dgm:t>
        <a:bodyPr/>
        <a:lstStyle/>
        <a:p>
          <a:endParaRPr lang="en-US"/>
        </a:p>
      </dgm:t>
    </dgm:pt>
    <dgm:pt modelId="{1F566141-9FF4-4D6B-9FDE-3D5B2901783D}" type="sibTrans" cxnId="{0C0594D1-EC73-4826-B232-C6A0EA6CEF3B}">
      <dgm:prSet/>
      <dgm:spPr/>
      <dgm:t>
        <a:bodyPr/>
        <a:lstStyle/>
        <a:p>
          <a:endParaRPr lang="en-US"/>
        </a:p>
      </dgm:t>
    </dgm:pt>
    <dgm:pt modelId="{43BFCAED-0DC6-4EFE-BA8B-89F02530D55D}">
      <dgm:prSet phldrT="[Text]"/>
      <dgm:spPr/>
      <dgm:t>
        <a:bodyPr/>
        <a:lstStyle/>
        <a:p>
          <a:pPr rtl="0"/>
          <a:r>
            <a:rPr lang="es-ES" dirty="0">
              <a:solidFill>
                <a:schemeClr val="tx2"/>
              </a:solidFill>
            </a:rPr>
            <a:t>Paras de apoyo conductual solo durante la parte académica + apoyo "según sea necesario" durante el enriquecimiento.</a:t>
          </a:r>
          <a:endParaRPr lang="en-US" dirty="0">
            <a:solidFill>
              <a:schemeClr val="tx2"/>
            </a:solidFill>
          </a:endParaRPr>
        </a:p>
      </dgm:t>
    </dgm:pt>
    <dgm:pt modelId="{6B2094B8-9820-499B-A3BD-FF1676C6D194}" type="parTrans" cxnId="{D83254CE-1A55-4F65-A6CF-11F189F9612A}">
      <dgm:prSet/>
      <dgm:spPr/>
      <dgm:t>
        <a:bodyPr/>
        <a:lstStyle/>
        <a:p>
          <a:endParaRPr lang="en-US"/>
        </a:p>
      </dgm:t>
    </dgm:pt>
    <dgm:pt modelId="{F7E7C9AE-EE4A-4E24-9EB9-0BDFFA255746}" type="sibTrans" cxnId="{D83254CE-1A55-4F65-A6CF-11F189F9612A}">
      <dgm:prSet/>
      <dgm:spPr/>
      <dgm:t>
        <a:bodyPr/>
        <a:lstStyle/>
        <a:p>
          <a:endParaRPr lang="en-US"/>
        </a:p>
      </dgm:t>
    </dgm:pt>
    <dgm:pt modelId="{81D443C1-16D9-4056-9EA0-6CFA6E2B4877}" type="pres">
      <dgm:prSet presAssocID="{7005B208-F4C8-448A-A37C-2B7E30FCC772}" presName="linear" presStyleCnt="0">
        <dgm:presLayoutVars>
          <dgm:dir/>
          <dgm:animLvl val="lvl"/>
          <dgm:resizeHandles val="exact"/>
        </dgm:presLayoutVars>
      </dgm:prSet>
      <dgm:spPr/>
    </dgm:pt>
    <dgm:pt modelId="{7D740EAB-6490-48C3-B013-6E2E8D9EE7BE}" type="pres">
      <dgm:prSet presAssocID="{B773379F-E9EA-470B-A2C8-87AFB741D0C7}" presName="parentLin" presStyleCnt="0"/>
      <dgm:spPr/>
    </dgm:pt>
    <dgm:pt modelId="{97B271BF-DD53-490E-99D8-C2A71C5E3A0B}" type="pres">
      <dgm:prSet presAssocID="{B773379F-E9EA-470B-A2C8-87AFB741D0C7}" presName="parentLeftMargin" presStyleLbl="node1" presStyleIdx="0" presStyleCnt="3"/>
      <dgm:spPr/>
    </dgm:pt>
    <dgm:pt modelId="{4809784E-D7FC-48FB-96FA-9F50CE580727}" type="pres">
      <dgm:prSet presAssocID="{B773379F-E9EA-470B-A2C8-87AFB741D0C7}" presName="parentText" presStyleLbl="node1" presStyleIdx="0" presStyleCnt="3" custScaleX="142857">
        <dgm:presLayoutVars>
          <dgm:chMax val="0"/>
          <dgm:bulletEnabled val="1"/>
        </dgm:presLayoutVars>
      </dgm:prSet>
      <dgm:spPr/>
    </dgm:pt>
    <dgm:pt modelId="{BE315D51-7A75-466B-8F09-DA05B4D38BA5}" type="pres">
      <dgm:prSet presAssocID="{B773379F-E9EA-470B-A2C8-87AFB741D0C7}" presName="negativeSpace" presStyleCnt="0"/>
      <dgm:spPr/>
    </dgm:pt>
    <dgm:pt modelId="{6C12FC44-7043-47B0-B000-D75E974BA715}" type="pres">
      <dgm:prSet presAssocID="{B773379F-E9EA-470B-A2C8-87AFB741D0C7}" presName="childText" presStyleLbl="conFgAcc1" presStyleIdx="0" presStyleCnt="3">
        <dgm:presLayoutVars>
          <dgm:bulletEnabled val="1"/>
        </dgm:presLayoutVars>
      </dgm:prSet>
      <dgm:spPr/>
    </dgm:pt>
    <dgm:pt modelId="{10BDC070-00DB-4DBD-A23B-326400AA4072}" type="pres">
      <dgm:prSet presAssocID="{1EF54AEB-2917-4403-AA7C-7AD6E5C17C89}" presName="spaceBetweenRectangles" presStyleCnt="0"/>
      <dgm:spPr/>
    </dgm:pt>
    <dgm:pt modelId="{30D0E637-2E7A-41C9-B126-54041250535F}" type="pres">
      <dgm:prSet presAssocID="{F299742F-C34E-4596-A43B-368630EB6D47}" presName="parentLin" presStyleCnt="0"/>
      <dgm:spPr/>
    </dgm:pt>
    <dgm:pt modelId="{86F83A03-0F10-4EE8-ADC6-A2FA578A652E}" type="pres">
      <dgm:prSet presAssocID="{F299742F-C34E-4596-A43B-368630EB6D47}" presName="parentLeftMargin" presStyleLbl="node1" presStyleIdx="0" presStyleCnt="3"/>
      <dgm:spPr/>
    </dgm:pt>
    <dgm:pt modelId="{18F916B1-F557-4B4E-B48B-DF959AF9B44D}" type="pres">
      <dgm:prSet presAssocID="{F299742F-C34E-4596-A43B-368630EB6D47}" presName="parentText" presStyleLbl="node1" presStyleIdx="1" presStyleCnt="3" custScaleX="142857">
        <dgm:presLayoutVars>
          <dgm:chMax val="0"/>
          <dgm:bulletEnabled val="1"/>
        </dgm:presLayoutVars>
      </dgm:prSet>
      <dgm:spPr/>
    </dgm:pt>
    <dgm:pt modelId="{674DFA9E-1852-4741-93FE-E223ECF725F8}" type="pres">
      <dgm:prSet presAssocID="{F299742F-C34E-4596-A43B-368630EB6D47}" presName="negativeSpace" presStyleCnt="0"/>
      <dgm:spPr/>
    </dgm:pt>
    <dgm:pt modelId="{D7937C19-BD79-4B35-ABAA-4AC3D73E6DE4}" type="pres">
      <dgm:prSet presAssocID="{F299742F-C34E-4596-A43B-368630EB6D47}" presName="childText" presStyleLbl="conFgAcc1" presStyleIdx="1" presStyleCnt="3">
        <dgm:presLayoutVars>
          <dgm:bulletEnabled val="1"/>
        </dgm:presLayoutVars>
      </dgm:prSet>
      <dgm:spPr/>
    </dgm:pt>
    <dgm:pt modelId="{76DDB7F2-ABF6-45A1-9190-EB0914C49D75}" type="pres">
      <dgm:prSet presAssocID="{7FFFB09E-7B5B-4CE8-B9E1-CC558967446F}" presName="spaceBetweenRectangles" presStyleCnt="0"/>
      <dgm:spPr/>
    </dgm:pt>
    <dgm:pt modelId="{BC5D9714-5B67-4B07-AD3B-695DE7ED4E82}" type="pres">
      <dgm:prSet presAssocID="{61B9D941-7BFF-4808-9017-D291E57E8E25}" presName="parentLin" presStyleCnt="0"/>
      <dgm:spPr/>
    </dgm:pt>
    <dgm:pt modelId="{2D340184-9773-49EB-8526-29CFF9434F47}" type="pres">
      <dgm:prSet presAssocID="{61B9D941-7BFF-4808-9017-D291E57E8E25}" presName="parentLeftMargin" presStyleLbl="node1" presStyleIdx="1" presStyleCnt="3"/>
      <dgm:spPr/>
    </dgm:pt>
    <dgm:pt modelId="{CC1AE895-AFD4-4ADC-A54E-DF06A422B3BE}" type="pres">
      <dgm:prSet presAssocID="{61B9D941-7BFF-4808-9017-D291E57E8E25}" presName="parentText" presStyleLbl="node1" presStyleIdx="2" presStyleCnt="3" custScaleX="142857">
        <dgm:presLayoutVars>
          <dgm:chMax val="0"/>
          <dgm:bulletEnabled val="1"/>
        </dgm:presLayoutVars>
      </dgm:prSet>
      <dgm:spPr/>
    </dgm:pt>
    <dgm:pt modelId="{66CAB80C-F8EA-4DB3-9D9B-C56CBA03077D}" type="pres">
      <dgm:prSet presAssocID="{61B9D941-7BFF-4808-9017-D291E57E8E25}" presName="negativeSpace" presStyleCnt="0"/>
      <dgm:spPr/>
    </dgm:pt>
    <dgm:pt modelId="{B6210F3E-26B1-4098-91B0-CC371D2BF2B8}" type="pres">
      <dgm:prSet presAssocID="{61B9D941-7BFF-4808-9017-D291E57E8E25}" presName="childText" presStyleLbl="conFgAcc1" presStyleIdx="2" presStyleCnt="3">
        <dgm:presLayoutVars>
          <dgm:bulletEnabled val="1"/>
        </dgm:presLayoutVars>
      </dgm:prSet>
      <dgm:spPr/>
    </dgm:pt>
  </dgm:ptLst>
  <dgm:cxnLst>
    <dgm:cxn modelId="{2718D403-C5E7-4BD9-BC57-3684CE0DD5A9}" type="presOf" srcId="{43BFCAED-0DC6-4EFE-BA8B-89F02530D55D}" destId="{D7937C19-BD79-4B35-ABAA-4AC3D73E6DE4}" srcOrd="0" destOrd="1" presId="urn:microsoft.com/office/officeart/2005/8/layout/list1"/>
    <dgm:cxn modelId="{1FB8431F-6FD5-430E-9874-1385AC616691}" type="presOf" srcId="{1F26C31A-801D-4747-9688-04C2E6B41FEF}" destId="{6C12FC44-7043-47B0-B000-D75E974BA715}" srcOrd="0" destOrd="1" presId="urn:microsoft.com/office/officeart/2005/8/layout/list1"/>
    <dgm:cxn modelId="{C2BBA22D-E208-4566-8228-5C3056738E7E}" type="presOf" srcId="{F299742F-C34E-4596-A43B-368630EB6D47}" destId="{86F83A03-0F10-4EE8-ADC6-A2FA578A652E}" srcOrd="0" destOrd="0" presId="urn:microsoft.com/office/officeart/2005/8/layout/list1"/>
    <dgm:cxn modelId="{88776F68-5210-4EAB-AF99-4A4761CD2880}" type="presOf" srcId="{61B9D941-7BFF-4808-9017-D291E57E8E25}" destId="{2D340184-9773-49EB-8526-29CFF9434F47}" srcOrd="0" destOrd="0" presId="urn:microsoft.com/office/officeart/2005/8/layout/list1"/>
    <dgm:cxn modelId="{614DDA4A-B71B-4F47-8EEB-A8CA770EDB7C}" srcId="{7005B208-F4C8-448A-A37C-2B7E30FCC772}" destId="{61B9D941-7BFF-4808-9017-D291E57E8E25}" srcOrd="2" destOrd="0" parTransId="{A7837F25-5ED2-4155-BF6B-4365CA4F9A2A}" sibTransId="{DEC693E7-908D-4CD6-BFFB-1FAB1D3C473B}"/>
    <dgm:cxn modelId="{E9E7A76B-339E-45EF-A7B6-219C5B5810E1}" type="presOf" srcId="{7005B208-F4C8-448A-A37C-2B7E30FCC772}" destId="{81D443C1-16D9-4056-9EA0-6CFA6E2B4877}" srcOrd="0" destOrd="0" presId="urn:microsoft.com/office/officeart/2005/8/layout/list1"/>
    <dgm:cxn modelId="{97DC2C6D-1A1A-4788-9C26-1D629902E30E}" type="presOf" srcId="{92AC8541-DAAA-4563-A3BC-2872CC41DF8E}" destId="{D7937C19-BD79-4B35-ABAA-4AC3D73E6DE4}" srcOrd="0" destOrd="0" presId="urn:microsoft.com/office/officeart/2005/8/layout/list1"/>
    <dgm:cxn modelId="{A55FBF4F-7048-4447-9A37-CD0AFE686678}" srcId="{7005B208-F4C8-448A-A37C-2B7E30FCC772}" destId="{F299742F-C34E-4596-A43B-368630EB6D47}" srcOrd="1" destOrd="0" parTransId="{F0469789-021F-4DEB-AC79-25DC23A56279}" sibTransId="{7FFFB09E-7B5B-4CE8-B9E1-CC558967446F}"/>
    <dgm:cxn modelId="{0732335A-554D-4D39-912E-07A246233BF2}" srcId="{B773379F-E9EA-470B-A2C8-87AFB741D0C7}" destId="{1F26C31A-801D-4747-9688-04C2E6B41FEF}" srcOrd="1" destOrd="0" parTransId="{513ED6E0-D816-418C-BBFC-D300F3F38A23}" sibTransId="{0F224A8E-AF9F-45D1-9E9E-93509C3BD392}"/>
    <dgm:cxn modelId="{BBC10781-C154-4763-B44B-6215647E59F4}" type="presOf" srcId="{B773379F-E9EA-470B-A2C8-87AFB741D0C7}" destId="{97B271BF-DD53-490E-99D8-C2A71C5E3A0B}" srcOrd="0" destOrd="0" presId="urn:microsoft.com/office/officeart/2005/8/layout/list1"/>
    <dgm:cxn modelId="{986D6D81-4131-483D-B854-FD0439D11A78}" srcId="{B773379F-E9EA-470B-A2C8-87AFB741D0C7}" destId="{6CD1E0C0-EBF0-48A4-A81C-E86CF5EF89A2}" srcOrd="0" destOrd="0" parTransId="{FC28D82A-3055-43AC-8B34-6AC296491967}" sibTransId="{F1671E62-741C-46E0-883E-56F19C8655D6}"/>
    <dgm:cxn modelId="{4D3EBB83-444A-4267-873C-6602E33C032E}" srcId="{7005B208-F4C8-448A-A37C-2B7E30FCC772}" destId="{B773379F-E9EA-470B-A2C8-87AFB741D0C7}" srcOrd="0" destOrd="0" parTransId="{37259D7C-EF19-4093-9EF9-D8566CED9DF7}" sibTransId="{1EF54AEB-2917-4403-AA7C-7AD6E5C17C89}"/>
    <dgm:cxn modelId="{D83DB2A0-8383-403A-82D3-24F1CB2316E7}" type="presOf" srcId="{F299742F-C34E-4596-A43B-368630EB6D47}" destId="{18F916B1-F557-4B4E-B48B-DF959AF9B44D}" srcOrd="1" destOrd="0" presId="urn:microsoft.com/office/officeart/2005/8/layout/list1"/>
    <dgm:cxn modelId="{DD6C17B5-1555-40BD-B851-6C7A37A4BF15}" type="presOf" srcId="{B773379F-E9EA-470B-A2C8-87AFB741D0C7}" destId="{4809784E-D7FC-48FB-96FA-9F50CE580727}" srcOrd="1" destOrd="0" presId="urn:microsoft.com/office/officeart/2005/8/layout/list1"/>
    <dgm:cxn modelId="{87F31BCA-A8B1-4793-968F-450D98D55743}" type="presOf" srcId="{61B9D941-7BFF-4808-9017-D291E57E8E25}" destId="{CC1AE895-AFD4-4ADC-A54E-DF06A422B3BE}" srcOrd="1" destOrd="0" presId="urn:microsoft.com/office/officeart/2005/8/layout/list1"/>
    <dgm:cxn modelId="{D83254CE-1A55-4F65-A6CF-11F189F9612A}" srcId="{F299742F-C34E-4596-A43B-368630EB6D47}" destId="{43BFCAED-0DC6-4EFE-BA8B-89F02530D55D}" srcOrd="1" destOrd="0" parTransId="{6B2094B8-9820-499B-A3BD-FF1676C6D194}" sibTransId="{F7E7C9AE-EE4A-4E24-9EB9-0BDFFA255746}"/>
    <dgm:cxn modelId="{0C0594D1-EC73-4826-B232-C6A0EA6CEF3B}" srcId="{F299742F-C34E-4596-A43B-368630EB6D47}" destId="{92AC8541-DAAA-4563-A3BC-2872CC41DF8E}" srcOrd="0" destOrd="0" parTransId="{C0BE6E3B-60C3-4493-8E97-EDD3B00DDC6E}" sibTransId="{1F566141-9FF4-4D6B-9FDE-3D5B2901783D}"/>
    <dgm:cxn modelId="{B14294F7-8F9E-4B2B-8939-F814E9066A08}" type="presOf" srcId="{6CD1E0C0-EBF0-48A4-A81C-E86CF5EF89A2}" destId="{6C12FC44-7043-47B0-B000-D75E974BA715}" srcOrd="0" destOrd="0" presId="urn:microsoft.com/office/officeart/2005/8/layout/list1"/>
    <dgm:cxn modelId="{C96BD324-C291-4F67-9BDA-127F234F2DE7}" type="presParOf" srcId="{81D443C1-16D9-4056-9EA0-6CFA6E2B4877}" destId="{7D740EAB-6490-48C3-B013-6E2E8D9EE7BE}" srcOrd="0" destOrd="0" presId="urn:microsoft.com/office/officeart/2005/8/layout/list1"/>
    <dgm:cxn modelId="{A1B66D6F-56EF-4214-84E2-E88E7AF1CCE9}" type="presParOf" srcId="{7D740EAB-6490-48C3-B013-6E2E8D9EE7BE}" destId="{97B271BF-DD53-490E-99D8-C2A71C5E3A0B}" srcOrd="0" destOrd="0" presId="urn:microsoft.com/office/officeart/2005/8/layout/list1"/>
    <dgm:cxn modelId="{A0DE7576-F5E2-4391-AC56-3811E543CFAD}" type="presParOf" srcId="{7D740EAB-6490-48C3-B013-6E2E8D9EE7BE}" destId="{4809784E-D7FC-48FB-96FA-9F50CE580727}" srcOrd="1" destOrd="0" presId="urn:microsoft.com/office/officeart/2005/8/layout/list1"/>
    <dgm:cxn modelId="{CF4E0DF8-D788-46F5-B9D0-5A69C6065149}" type="presParOf" srcId="{81D443C1-16D9-4056-9EA0-6CFA6E2B4877}" destId="{BE315D51-7A75-466B-8F09-DA05B4D38BA5}" srcOrd="1" destOrd="0" presId="urn:microsoft.com/office/officeart/2005/8/layout/list1"/>
    <dgm:cxn modelId="{0FDBC083-0E12-402A-8DD1-07C352336B46}" type="presParOf" srcId="{81D443C1-16D9-4056-9EA0-6CFA6E2B4877}" destId="{6C12FC44-7043-47B0-B000-D75E974BA715}" srcOrd="2" destOrd="0" presId="urn:microsoft.com/office/officeart/2005/8/layout/list1"/>
    <dgm:cxn modelId="{B15A7C36-C641-4DFF-9974-543EAE65AD17}" type="presParOf" srcId="{81D443C1-16D9-4056-9EA0-6CFA6E2B4877}" destId="{10BDC070-00DB-4DBD-A23B-326400AA4072}" srcOrd="3" destOrd="0" presId="urn:microsoft.com/office/officeart/2005/8/layout/list1"/>
    <dgm:cxn modelId="{1F03340C-B55B-4B5C-8BB7-48FEBD5CBF17}" type="presParOf" srcId="{81D443C1-16D9-4056-9EA0-6CFA6E2B4877}" destId="{30D0E637-2E7A-41C9-B126-54041250535F}" srcOrd="4" destOrd="0" presId="urn:microsoft.com/office/officeart/2005/8/layout/list1"/>
    <dgm:cxn modelId="{2710C96D-68BB-4AB9-94C9-0357DC178F5D}" type="presParOf" srcId="{30D0E637-2E7A-41C9-B126-54041250535F}" destId="{86F83A03-0F10-4EE8-ADC6-A2FA578A652E}" srcOrd="0" destOrd="0" presId="urn:microsoft.com/office/officeart/2005/8/layout/list1"/>
    <dgm:cxn modelId="{F1294C26-01A5-466B-9A16-117BDC507BC4}" type="presParOf" srcId="{30D0E637-2E7A-41C9-B126-54041250535F}" destId="{18F916B1-F557-4B4E-B48B-DF959AF9B44D}" srcOrd="1" destOrd="0" presId="urn:microsoft.com/office/officeart/2005/8/layout/list1"/>
    <dgm:cxn modelId="{27F65489-695D-409B-AC7B-FD20F5AB578E}" type="presParOf" srcId="{81D443C1-16D9-4056-9EA0-6CFA6E2B4877}" destId="{674DFA9E-1852-4741-93FE-E223ECF725F8}" srcOrd="5" destOrd="0" presId="urn:microsoft.com/office/officeart/2005/8/layout/list1"/>
    <dgm:cxn modelId="{AE977811-483E-4192-A927-2128FB21E229}" type="presParOf" srcId="{81D443C1-16D9-4056-9EA0-6CFA6E2B4877}" destId="{D7937C19-BD79-4B35-ABAA-4AC3D73E6DE4}" srcOrd="6" destOrd="0" presId="urn:microsoft.com/office/officeart/2005/8/layout/list1"/>
    <dgm:cxn modelId="{E4013165-B280-46B8-9E99-6F3429581D30}" type="presParOf" srcId="{81D443C1-16D9-4056-9EA0-6CFA6E2B4877}" destId="{76DDB7F2-ABF6-45A1-9190-EB0914C49D75}" srcOrd="7" destOrd="0" presId="urn:microsoft.com/office/officeart/2005/8/layout/list1"/>
    <dgm:cxn modelId="{1AD1E611-21AB-4F1B-A8A4-439C19A66EEA}" type="presParOf" srcId="{81D443C1-16D9-4056-9EA0-6CFA6E2B4877}" destId="{BC5D9714-5B67-4B07-AD3B-695DE7ED4E82}" srcOrd="8" destOrd="0" presId="urn:microsoft.com/office/officeart/2005/8/layout/list1"/>
    <dgm:cxn modelId="{ED0C8DB7-3C00-4808-930F-5DEBD69AC8B2}" type="presParOf" srcId="{BC5D9714-5B67-4B07-AD3B-695DE7ED4E82}" destId="{2D340184-9773-49EB-8526-29CFF9434F47}" srcOrd="0" destOrd="0" presId="urn:microsoft.com/office/officeart/2005/8/layout/list1"/>
    <dgm:cxn modelId="{E40C22CF-6BD0-4647-9552-72F8D763ACFE}" type="presParOf" srcId="{BC5D9714-5B67-4B07-AD3B-695DE7ED4E82}" destId="{CC1AE895-AFD4-4ADC-A54E-DF06A422B3BE}" srcOrd="1" destOrd="0" presId="urn:microsoft.com/office/officeart/2005/8/layout/list1"/>
    <dgm:cxn modelId="{9565B2CD-7BEE-4375-9C2B-5AE55F53500A}" type="presParOf" srcId="{81D443C1-16D9-4056-9EA0-6CFA6E2B4877}" destId="{66CAB80C-F8EA-4DB3-9D9B-C56CBA03077D}" srcOrd="9" destOrd="0" presId="urn:microsoft.com/office/officeart/2005/8/layout/list1"/>
    <dgm:cxn modelId="{5FE29B6E-A4D6-482C-9682-FF5467BD1CAF}" type="presParOf" srcId="{81D443C1-16D9-4056-9EA0-6CFA6E2B4877}" destId="{B6210F3E-26B1-4098-91B0-CC371D2BF2B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05B208-F4C8-448A-A37C-2B7E30FCC772}"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B773379F-E9EA-470B-A2C8-87AFB741D0C7}">
      <dgm:prSet phldrT="[Text]"/>
      <dgm:spPr/>
      <dgm:t>
        <a:bodyPr/>
        <a:lstStyle/>
        <a:p>
          <a:pPr rtl="0"/>
          <a:r>
            <a:rPr lang="es-ES" b="0" i="0" dirty="0">
              <a:latin typeface="Gill Sans MT"/>
            </a:rPr>
            <a:t>D-75/ ESY/Programas de Autismo, hay opciones:</a:t>
          </a:r>
          <a:endParaRPr lang="en-US" dirty="0"/>
        </a:p>
      </dgm:t>
    </dgm:pt>
    <dgm:pt modelId="{37259D7C-EF19-4093-9EF9-D8566CED9DF7}" type="parTrans" cxnId="{4D3EBB83-444A-4267-873C-6602E33C032E}">
      <dgm:prSet/>
      <dgm:spPr/>
      <dgm:t>
        <a:bodyPr/>
        <a:lstStyle/>
        <a:p>
          <a:endParaRPr lang="en-US"/>
        </a:p>
      </dgm:t>
    </dgm:pt>
    <dgm:pt modelId="{1EF54AEB-2917-4403-AA7C-7AD6E5C17C89}" type="sibTrans" cxnId="{4D3EBB83-444A-4267-873C-6602E33C032E}">
      <dgm:prSet/>
      <dgm:spPr/>
      <dgm:t>
        <a:bodyPr/>
        <a:lstStyle/>
        <a:p>
          <a:endParaRPr lang="en-US"/>
        </a:p>
      </dgm:t>
    </dgm:pt>
    <dgm:pt modelId="{61B9D941-7BFF-4808-9017-D291E57E8E25}">
      <dgm:prSet phldrT="[Text]"/>
      <dgm:spPr/>
      <dgm:t>
        <a:bodyPr/>
        <a:lstStyle/>
        <a:p>
          <a:pPr rtl="0"/>
          <a:r>
            <a:rPr lang="es-ES" dirty="0">
              <a:latin typeface="Gill Sans MT"/>
            </a:rPr>
            <a:t>Recuerde: Solo autobús hasta las 3 p.m., viaje compartido después.</a:t>
          </a:r>
          <a:endParaRPr lang="en-US" dirty="0"/>
        </a:p>
      </dgm:t>
    </dgm:pt>
    <dgm:pt modelId="{A7837F25-5ED2-4155-BF6B-4365CA4F9A2A}" type="parTrans" cxnId="{614DDA4A-B71B-4F47-8EEB-A8CA770EDB7C}">
      <dgm:prSet/>
      <dgm:spPr/>
      <dgm:t>
        <a:bodyPr/>
        <a:lstStyle/>
        <a:p>
          <a:endParaRPr lang="en-US"/>
        </a:p>
      </dgm:t>
    </dgm:pt>
    <dgm:pt modelId="{DEC693E7-908D-4CD6-BFFB-1FAB1D3C473B}" type="sibTrans" cxnId="{614DDA4A-B71B-4F47-8EEB-A8CA770EDB7C}">
      <dgm:prSet/>
      <dgm:spPr/>
      <dgm:t>
        <a:bodyPr/>
        <a:lstStyle/>
        <a:p>
          <a:endParaRPr lang="en-US"/>
        </a:p>
      </dgm:t>
    </dgm:pt>
    <dgm:pt modelId="{6CD1E0C0-EBF0-48A4-A81C-E86CF5EF89A2}">
      <dgm:prSet phldrT="[Text]"/>
      <dgm:spPr/>
      <dgm:t>
        <a:bodyPr/>
        <a:lstStyle/>
        <a:p>
          <a:pPr rtl="0"/>
          <a:r>
            <a:rPr lang="en-US" dirty="0">
              <a:latin typeface="Gill Sans MT"/>
            </a:rPr>
            <a:t>Solo </a:t>
          </a:r>
          <a:r>
            <a:rPr lang="en-US" dirty="0" err="1">
              <a:latin typeface="Gill Sans MT"/>
            </a:rPr>
            <a:t>el</a:t>
          </a:r>
          <a:r>
            <a:rPr lang="en-US" dirty="0">
              <a:latin typeface="Gill Sans MT"/>
            </a:rPr>
            <a:t> </a:t>
          </a:r>
          <a:r>
            <a:rPr lang="en-US" dirty="0" err="1">
              <a:latin typeface="Gill Sans MT"/>
            </a:rPr>
            <a:t>programa</a:t>
          </a:r>
          <a:r>
            <a:rPr lang="en-US" dirty="0">
              <a:latin typeface="Gill Sans MT"/>
            </a:rPr>
            <a:t> IEP</a:t>
          </a:r>
          <a:endParaRPr lang="en-US" dirty="0"/>
        </a:p>
      </dgm:t>
    </dgm:pt>
    <dgm:pt modelId="{FC28D82A-3055-43AC-8B34-6AC296491967}" type="parTrans" cxnId="{986D6D81-4131-483D-B854-FD0439D11A78}">
      <dgm:prSet/>
      <dgm:spPr/>
      <dgm:t>
        <a:bodyPr/>
        <a:lstStyle/>
        <a:p>
          <a:endParaRPr lang="en-US"/>
        </a:p>
      </dgm:t>
    </dgm:pt>
    <dgm:pt modelId="{F1671E62-741C-46E0-883E-56F19C8655D6}" type="sibTrans" cxnId="{986D6D81-4131-483D-B854-FD0439D11A78}">
      <dgm:prSet/>
      <dgm:spPr/>
      <dgm:t>
        <a:bodyPr/>
        <a:lstStyle/>
        <a:p>
          <a:endParaRPr lang="en-US"/>
        </a:p>
      </dgm:t>
    </dgm:pt>
    <dgm:pt modelId="{1F26C31A-801D-4747-9688-04C2E6B41FEF}">
      <dgm:prSet phldrT="[Text]"/>
      <dgm:spPr/>
      <dgm:t>
        <a:bodyPr/>
        <a:lstStyle/>
        <a:p>
          <a:pPr rtl="0"/>
          <a:r>
            <a:rPr lang="es-ES" dirty="0">
              <a:solidFill>
                <a:schemeClr val="tx2"/>
              </a:solidFill>
              <a:latin typeface="Gill Sans MT"/>
            </a:rPr>
            <a:t>Programa IEP + Enriquecimiento de CBO hasta las 6pm</a:t>
          </a:r>
          <a:endParaRPr lang="en-US" dirty="0">
            <a:solidFill>
              <a:schemeClr val="tx2"/>
            </a:solidFill>
          </a:endParaRPr>
        </a:p>
      </dgm:t>
    </dgm:pt>
    <dgm:pt modelId="{513ED6E0-D816-418C-BBFC-D300F3F38A23}" type="parTrans" cxnId="{0732335A-554D-4D39-912E-07A246233BF2}">
      <dgm:prSet/>
      <dgm:spPr/>
      <dgm:t>
        <a:bodyPr/>
        <a:lstStyle/>
        <a:p>
          <a:endParaRPr lang="en-US"/>
        </a:p>
      </dgm:t>
    </dgm:pt>
    <dgm:pt modelId="{0F224A8E-AF9F-45D1-9E9E-93509C3BD392}" type="sibTrans" cxnId="{0732335A-554D-4D39-912E-07A246233BF2}">
      <dgm:prSet/>
      <dgm:spPr/>
      <dgm:t>
        <a:bodyPr/>
        <a:lstStyle/>
        <a:p>
          <a:endParaRPr lang="en-US"/>
        </a:p>
      </dgm:t>
    </dgm:pt>
    <dgm:pt modelId="{F299742F-C34E-4596-A43B-368630EB6D47}">
      <dgm:prSet phldrT="[Text]"/>
      <dgm:spPr/>
      <dgm:t>
        <a:bodyPr/>
        <a:lstStyle/>
        <a:p>
          <a:r>
            <a:rPr lang="en-US" dirty="0">
              <a:latin typeface="Gill Sans MT"/>
            </a:rPr>
            <a:t>¿IEP + </a:t>
          </a:r>
          <a:r>
            <a:rPr lang="en-US" dirty="0" err="1">
              <a:latin typeface="Gill Sans MT"/>
            </a:rPr>
            <a:t>Enriquecimiento</a:t>
          </a:r>
          <a:r>
            <a:rPr lang="en-US" dirty="0">
              <a:latin typeface="Gill Sans MT"/>
            </a:rPr>
            <a:t>?</a:t>
          </a:r>
          <a:endParaRPr lang="en-US" dirty="0"/>
        </a:p>
      </dgm:t>
    </dgm:pt>
    <dgm:pt modelId="{F0469789-021F-4DEB-AC79-25DC23A56279}" type="parTrans" cxnId="{A55FBF4F-7048-4447-9A37-CD0AFE686678}">
      <dgm:prSet/>
      <dgm:spPr/>
      <dgm:t>
        <a:bodyPr/>
        <a:lstStyle/>
        <a:p>
          <a:endParaRPr lang="en-US"/>
        </a:p>
      </dgm:t>
    </dgm:pt>
    <dgm:pt modelId="{7FFFB09E-7B5B-4CE8-B9E1-CC558967446F}" type="sibTrans" cxnId="{A55FBF4F-7048-4447-9A37-CD0AFE686678}">
      <dgm:prSet/>
      <dgm:spPr/>
      <dgm:t>
        <a:bodyPr/>
        <a:lstStyle/>
        <a:p>
          <a:endParaRPr lang="en-US"/>
        </a:p>
      </dgm:t>
    </dgm:pt>
    <dgm:pt modelId="{92AC8541-DAAA-4563-A3BC-2872CC41DF8E}">
      <dgm:prSet phldrT="[Text]"/>
      <dgm:spPr/>
      <dgm:t>
        <a:bodyPr/>
        <a:lstStyle/>
        <a:p>
          <a:pPr rtl="0"/>
          <a:r>
            <a:rPr lang="en-US" dirty="0" err="1">
              <a:solidFill>
                <a:schemeClr val="tx2"/>
              </a:solidFill>
              <a:latin typeface="Gill Sans MT"/>
            </a:rPr>
            <a:t>Solicite</a:t>
          </a:r>
          <a:r>
            <a:rPr lang="en-US" dirty="0">
              <a:solidFill>
                <a:schemeClr val="tx2"/>
              </a:solidFill>
              <a:latin typeface="Gill Sans MT"/>
            </a:rPr>
            <a:t> a </a:t>
          </a:r>
          <a:r>
            <a:rPr lang="en-US" dirty="0" err="1">
              <a:solidFill>
                <a:schemeClr val="tx2"/>
              </a:solidFill>
              <a:latin typeface="Gill Sans MT"/>
            </a:rPr>
            <a:t>través</a:t>
          </a:r>
          <a:r>
            <a:rPr lang="en-US" dirty="0">
              <a:solidFill>
                <a:schemeClr val="tx2"/>
              </a:solidFill>
              <a:latin typeface="Gill Sans MT"/>
            </a:rPr>
            <a:t> de </a:t>
          </a:r>
          <a:r>
            <a:rPr lang="en-US" dirty="0" err="1">
              <a:solidFill>
                <a:schemeClr val="tx2"/>
              </a:solidFill>
              <a:latin typeface="Gill Sans MT"/>
            </a:rPr>
            <a:t>MySchools</a:t>
          </a:r>
          <a:endParaRPr lang="en-US" dirty="0">
            <a:solidFill>
              <a:schemeClr val="tx2"/>
            </a:solidFill>
          </a:endParaRPr>
        </a:p>
      </dgm:t>
    </dgm:pt>
    <dgm:pt modelId="{C0BE6E3B-60C3-4493-8E97-EDD3B00DDC6E}" type="parTrans" cxnId="{0C0594D1-EC73-4826-B232-C6A0EA6CEF3B}">
      <dgm:prSet/>
      <dgm:spPr/>
      <dgm:t>
        <a:bodyPr/>
        <a:lstStyle/>
        <a:p>
          <a:endParaRPr lang="en-US"/>
        </a:p>
      </dgm:t>
    </dgm:pt>
    <dgm:pt modelId="{1F566141-9FF4-4D6B-9FDE-3D5B2901783D}" type="sibTrans" cxnId="{0C0594D1-EC73-4826-B232-C6A0EA6CEF3B}">
      <dgm:prSet/>
      <dgm:spPr/>
      <dgm:t>
        <a:bodyPr/>
        <a:lstStyle/>
        <a:p>
          <a:endParaRPr lang="en-US"/>
        </a:p>
      </dgm:t>
    </dgm:pt>
    <dgm:pt modelId="{489BBD1F-BB42-4D42-A9C2-3BB082A4BD9F}">
      <dgm:prSet phldr="0"/>
      <dgm:spPr/>
      <dgm:t>
        <a:bodyPr/>
        <a:lstStyle/>
        <a:p>
          <a:pPr rtl="0"/>
          <a:r>
            <a:rPr lang="en-US" dirty="0" err="1">
              <a:latin typeface="Gill Sans MT"/>
            </a:rPr>
            <a:t>Admisión</a:t>
          </a:r>
          <a:r>
            <a:rPr lang="en-US" dirty="0">
              <a:latin typeface="Gill Sans MT"/>
            </a:rPr>
            <a:t> </a:t>
          </a:r>
          <a:r>
            <a:rPr lang="en-US" dirty="0" err="1">
              <a:latin typeface="Gill Sans MT"/>
            </a:rPr>
            <a:t>prioritaria</a:t>
          </a:r>
          <a:endParaRPr lang="en-US" dirty="0">
            <a:latin typeface="Gill Sans MT"/>
          </a:endParaRPr>
        </a:p>
      </dgm:t>
    </dgm:pt>
    <dgm:pt modelId="{33409D02-BAA5-4758-8985-50942DBD3746}" type="parTrans" cxnId="{B9E1A0D6-CE29-4C2C-85B4-A7005709E276}">
      <dgm:prSet/>
      <dgm:spPr/>
      <dgm:t>
        <a:bodyPr/>
        <a:lstStyle/>
        <a:p>
          <a:endParaRPr lang="es-ES"/>
        </a:p>
      </dgm:t>
    </dgm:pt>
    <dgm:pt modelId="{BAEF9937-C356-4C0A-9774-915D4AAD7CD8}" type="sibTrans" cxnId="{B9E1A0D6-CE29-4C2C-85B4-A7005709E276}">
      <dgm:prSet/>
      <dgm:spPr/>
      <dgm:t>
        <a:bodyPr/>
        <a:lstStyle/>
        <a:p>
          <a:endParaRPr lang="es-ES"/>
        </a:p>
      </dgm:t>
    </dgm:pt>
    <dgm:pt modelId="{AD2FAEFB-4889-4BBC-9191-A11D7A8A4974}">
      <dgm:prSet phldr="0"/>
      <dgm:spPr/>
      <dgm:t>
        <a:bodyPr/>
        <a:lstStyle/>
        <a:p>
          <a:pPr rtl="0"/>
          <a:r>
            <a:rPr lang="es-ES" dirty="0">
              <a:latin typeface="Gill Sans MT"/>
            </a:rPr>
            <a:t>Solicite solo en el sitio del programa de la mañana para permanecer en el mismo sitio</a:t>
          </a:r>
          <a:endParaRPr lang="en-US" dirty="0">
            <a:latin typeface="Gill Sans MT"/>
          </a:endParaRPr>
        </a:p>
      </dgm:t>
    </dgm:pt>
    <dgm:pt modelId="{CE64F611-88A7-4139-8CF4-26CF156E0F06}" type="parTrans" cxnId="{02CEAEF7-6FE6-4D85-9D7D-FD81886DAF63}">
      <dgm:prSet/>
      <dgm:spPr/>
      <dgm:t>
        <a:bodyPr/>
        <a:lstStyle/>
        <a:p>
          <a:endParaRPr lang="es-ES"/>
        </a:p>
      </dgm:t>
    </dgm:pt>
    <dgm:pt modelId="{B7FB62D3-8331-4847-8998-458C25F22701}" type="sibTrans" cxnId="{02CEAEF7-6FE6-4D85-9D7D-FD81886DAF63}">
      <dgm:prSet/>
      <dgm:spPr/>
      <dgm:t>
        <a:bodyPr/>
        <a:lstStyle/>
        <a:p>
          <a:endParaRPr lang="es-ES"/>
        </a:p>
      </dgm:t>
    </dgm:pt>
    <dgm:pt modelId="{A984419B-4A12-4734-AB59-78C3D12FF5A9}">
      <dgm:prSet phldr="0"/>
      <dgm:spPr/>
      <dgm:t>
        <a:bodyPr/>
        <a:lstStyle/>
        <a:p>
          <a:pPr rtl="0"/>
          <a:r>
            <a:rPr lang="es-ES" dirty="0">
              <a:latin typeface="Gill Sans MT"/>
            </a:rPr>
            <a:t>Si no es una opción, clasifique otros sitios y el DOE "intentará" ofrecer transporte.</a:t>
          </a:r>
          <a:endParaRPr lang="en-US" dirty="0">
            <a:latin typeface="Gill Sans MT"/>
          </a:endParaRPr>
        </a:p>
      </dgm:t>
    </dgm:pt>
    <dgm:pt modelId="{EA91C307-C229-441B-A8EE-3B9FEF7FA0B9}" type="parTrans" cxnId="{88E86CED-767C-49EE-BFA0-F438D90B9641}">
      <dgm:prSet/>
      <dgm:spPr/>
      <dgm:t>
        <a:bodyPr/>
        <a:lstStyle/>
        <a:p>
          <a:endParaRPr lang="es-ES"/>
        </a:p>
      </dgm:t>
    </dgm:pt>
    <dgm:pt modelId="{1DFFE7F4-55BD-4314-A8B4-C25A55AA0697}" type="sibTrans" cxnId="{88E86CED-767C-49EE-BFA0-F438D90B9641}">
      <dgm:prSet/>
      <dgm:spPr/>
      <dgm:t>
        <a:bodyPr/>
        <a:lstStyle/>
        <a:p>
          <a:endParaRPr lang="es-ES"/>
        </a:p>
      </dgm:t>
    </dgm:pt>
    <dgm:pt modelId="{7C268BB0-49B2-42D7-A6C5-CD6215DEC4D4}">
      <dgm:prSet phldr="0"/>
      <dgm:spPr/>
      <dgm:t>
        <a:bodyPr/>
        <a:lstStyle/>
        <a:p>
          <a:pPr rtl="0"/>
          <a:r>
            <a:rPr lang="es-ES" dirty="0">
              <a:latin typeface="Gill Sans MT"/>
            </a:rPr>
            <a:t>¿Solo IEP (sin programa de tarde)?</a:t>
          </a:r>
          <a:endParaRPr lang="en-US" dirty="0">
            <a:latin typeface="Gill Sans MT"/>
          </a:endParaRPr>
        </a:p>
      </dgm:t>
    </dgm:pt>
    <dgm:pt modelId="{865C8F71-BC86-4837-8AE3-29A34C3D7909}" type="parTrans" cxnId="{08D85DAA-DEEF-4820-AFFF-386E35F4B2D8}">
      <dgm:prSet/>
      <dgm:spPr/>
      <dgm:t>
        <a:bodyPr/>
        <a:lstStyle/>
        <a:p>
          <a:endParaRPr lang="es-ES"/>
        </a:p>
      </dgm:t>
    </dgm:pt>
    <dgm:pt modelId="{6FA2FF04-FC62-43BC-B305-CBA6990973FD}" type="sibTrans" cxnId="{08D85DAA-DEEF-4820-AFFF-386E35F4B2D8}">
      <dgm:prSet/>
      <dgm:spPr/>
      <dgm:t>
        <a:bodyPr/>
        <a:lstStyle/>
        <a:p>
          <a:endParaRPr lang="es-ES"/>
        </a:p>
      </dgm:t>
    </dgm:pt>
    <dgm:pt modelId="{B0DF5772-6D23-4C84-9F81-145D88C2AD2B}">
      <dgm:prSet phldr="0"/>
      <dgm:spPr/>
      <dgm:t>
        <a:bodyPr/>
        <a:lstStyle/>
        <a:p>
          <a:pPr rtl="0"/>
          <a:r>
            <a:rPr lang="en-US" dirty="0">
              <a:latin typeface="Gill Sans MT"/>
            </a:rPr>
            <a:t>Contact child's schools</a:t>
          </a:r>
        </a:p>
      </dgm:t>
    </dgm:pt>
    <dgm:pt modelId="{FE48AAB4-D513-4D94-A3BC-3D1E6833A4BA}" type="parTrans" cxnId="{019FE6DE-7F6F-4236-AFC3-C54C7666A9C9}">
      <dgm:prSet/>
      <dgm:spPr/>
      <dgm:t>
        <a:bodyPr/>
        <a:lstStyle/>
        <a:p>
          <a:endParaRPr lang="es-ES"/>
        </a:p>
      </dgm:t>
    </dgm:pt>
    <dgm:pt modelId="{10C9ADCB-F431-4017-963B-320F1B4581B9}" type="sibTrans" cxnId="{019FE6DE-7F6F-4236-AFC3-C54C7666A9C9}">
      <dgm:prSet/>
      <dgm:spPr/>
      <dgm:t>
        <a:bodyPr/>
        <a:lstStyle/>
        <a:p>
          <a:endParaRPr lang="es-ES"/>
        </a:p>
      </dgm:t>
    </dgm:pt>
    <dgm:pt modelId="{81D443C1-16D9-4056-9EA0-6CFA6E2B4877}" type="pres">
      <dgm:prSet presAssocID="{7005B208-F4C8-448A-A37C-2B7E30FCC772}" presName="linear" presStyleCnt="0">
        <dgm:presLayoutVars>
          <dgm:dir/>
          <dgm:animLvl val="lvl"/>
          <dgm:resizeHandles val="exact"/>
        </dgm:presLayoutVars>
      </dgm:prSet>
      <dgm:spPr/>
    </dgm:pt>
    <dgm:pt modelId="{7D740EAB-6490-48C3-B013-6E2E8D9EE7BE}" type="pres">
      <dgm:prSet presAssocID="{B773379F-E9EA-470B-A2C8-87AFB741D0C7}" presName="parentLin" presStyleCnt="0"/>
      <dgm:spPr/>
    </dgm:pt>
    <dgm:pt modelId="{97B271BF-DD53-490E-99D8-C2A71C5E3A0B}" type="pres">
      <dgm:prSet presAssocID="{B773379F-E9EA-470B-A2C8-87AFB741D0C7}" presName="parentLeftMargin" presStyleLbl="node1" presStyleIdx="0" presStyleCnt="4"/>
      <dgm:spPr/>
    </dgm:pt>
    <dgm:pt modelId="{4809784E-D7FC-48FB-96FA-9F50CE580727}" type="pres">
      <dgm:prSet presAssocID="{B773379F-E9EA-470B-A2C8-87AFB741D0C7}" presName="parentText" presStyleLbl="node1" presStyleIdx="0" presStyleCnt="4">
        <dgm:presLayoutVars>
          <dgm:chMax val="0"/>
          <dgm:bulletEnabled val="1"/>
        </dgm:presLayoutVars>
      </dgm:prSet>
      <dgm:spPr/>
    </dgm:pt>
    <dgm:pt modelId="{BE315D51-7A75-466B-8F09-DA05B4D38BA5}" type="pres">
      <dgm:prSet presAssocID="{B773379F-E9EA-470B-A2C8-87AFB741D0C7}" presName="negativeSpace" presStyleCnt="0"/>
      <dgm:spPr/>
    </dgm:pt>
    <dgm:pt modelId="{6C12FC44-7043-47B0-B000-D75E974BA715}" type="pres">
      <dgm:prSet presAssocID="{B773379F-E9EA-470B-A2C8-87AFB741D0C7}" presName="childText" presStyleLbl="conFgAcc1" presStyleIdx="0" presStyleCnt="4">
        <dgm:presLayoutVars>
          <dgm:bulletEnabled val="1"/>
        </dgm:presLayoutVars>
      </dgm:prSet>
      <dgm:spPr/>
    </dgm:pt>
    <dgm:pt modelId="{10BDC070-00DB-4DBD-A23B-326400AA4072}" type="pres">
      <dgm:prSet presAssocID="{1EF54AEB-2917-4403-AA7C-7AD6E5C17C89}" presName="spaceBetweenRectangles" presStyleCnt="0"/>
      <dgm:spPr/>
    </dgm:pt>
    <dgm:pt modelId="{53B52F38-D074-45A0-8776-383080B7A688}" type="pres">
      <dgm:prSet presAssocID="{7C268BB0-49B2-42D7-A6C5-CD6215DEC4D4}" presName="parentLin" presStyleCnt="0"/>
      <dgm:spPr/>
    </dgm:pt>
    <dgm:pt modelId="{20AE2238-D84E-488A-B5E3-252160953BD2}" type="pres">
      <dgm:prSet presAssocID="{7C268BB0-49B2-42D7-A6C5-CD6215DEC4D4}" presName="parentLeftMargin" presStyleLbl="node1" presStyleIdx="0" presStyleCnt="4"/>
      <dgm:spPr/>
    </dgm:pt>
    <dgm:pt modelId="{1CA0150C-5ACD-492F-99A5-E74AFD228A85}" type="pres">
      <dgm:prSet presAssocID="{7C268BB0-49B2-42D7-A6C5-CD6215DEC4D4}" presName="parentText" presStyleLbl="node1" presStyleIdx="1" presStyleCnt="4">
        <dgm:presLayoutVars>
          <dgm:chMax val="0"/>
          <dgm:bulletEnabled val="1"/>
        </dgm:presLayoutVars>
      </dgm:prSet>
      <dgm:spPr/>
    </dgm:pt>
    <dgm:pt modelId="{95A02BC5-E0AB-4700-A5AE-67823090CE58}" type="pres">
      <dgm:prSet presAssocID="{7C268BB0-49B2-42D7-A6C5-CD6215DEC4D4}" presName="negativeSpace" presStyleCnt="0"/>
      <dgm:spPr/>
    </dgm:pt>
    <dgm:pt modelId="{7E0DB10C-9207-4BE1-ADE7-8A74480A3AF7}" type="pres">
      <dgm:prSet presAssocID="{7C268BB0-49B2-42D7-A6C5-CD6215DEC4D4}" presName="childText" presStyleLbl="conFgAcc1" presStyleIdx="1" presStyleCnt="4">
        <dgm:presLayoutVars>
          <dgm:bulletEnabled val="1"/>
        </dgm:presLayoutVars>
      </dgm:prSet>
      <dgm:spPr/>
    </dgm:pt>
    <dgm:pt modelId="{3CE61BCD-B31C-4881-99BF-680F6189AD6A}" type="pres">
      <dgm:prSet presAssocID="{6FA2FF04-FC62-43BC-B305-CBA6990973FD}" presName="spaceBetweenRectangles" presStyleCnt="0"/>
      <dgm:spPr/>
    </dgm:pt>
    <dgm:pt modelId="{30D0E637-2E7A-41C9-B126-54041250535F}" type="pres">
      <dgm:prSet presAssocID="{F299742F-C34E-4596-A43B-368630EB6D47}" presName="parentLin" presStyleCnt="0"/>
      <dgm:spPr/>
    </dgm:pt>
    <dgm:pt modelId="{86F83A03-0F10-4EE8-ADC6-A2FA578A652E}" type="pres">
      <dgm:prSet presAssocID="{F299742F-C34E-4596-A43B-368630EB6D47}" presName="parentLeftMargin" presStyleLbl="node1" presStyleIdx="1" presStyleCnt="4"/>
      <dgm:spPr/>
    </dgm:pt>
    <dgm:pt modelId="{18F916B1-F557-4B4E-B48B-DF959AF9B44D}" type="pres">
      <dgm:prSet presAssocID="{F299742F-C34E-4596-A43B-368630EB6D47}" presName="parentText" presStyleLbl="node1" presStyleIdx="2" presStyleCnt="4">
        <dgm:presLayoutVars>
          <dgm:chMax val="0"/>
          <dgm:bulletEnabled val="1"/>
        </dgm:presLayoutVars>
      </dgm:prSet>
      <dgm:spPr/>
    </dgm:pt>
    <dgm:pt modelId="{674DFA9E-1852-4741-93FE-E223ECF725F8}" type="pres">
      <dgm:prSet presAssocID="{F299742F-C34E-4596-A43B-368630EB6D47}" presName="negativeSpace" presStyleCnt="0"/>
      <dgm:spPr/>
    </dgm:pt>
    <dgm:pt modelId="{D7937C19-BD79-4B35-ABAA-4AC3D73E6DE4}" type="pres">
      <dgm:prSet presAssocID="{F299742F-C34E-4596-A43B-368630EB6D47}" presName="childText" presStyleLbl="conFgAcc1" presStyleIdx="2" presStyleCnt="4">
        <dgm:presLayoutVars>
          <dgm:bulletEnabled val="1"/>
        </dgm:presLayoutVars>
      </dgm:prSet>
      <dgm:spPr/>
    </dgm:pt>
    <dgm:pt modelId="{76DDB7F2-ABF6-45A1-9190-EB0914C49D75}" type="pres">
      <dgm:prSet presAssocID="{7FFFB09E-7B5B-4CE8-B9E1-CC558967446F}" presName="spaceBetweenRectangles" presStyleCnt="0"/>
      <dgm:spPr/>
    </dgm:pt>
    <dgm:pt modelId="{BC5D9714-5B67-4B07-AD3B-695DE7ED4E82}" type="pres">
      <dgm:prSet presAssocID="{61B9D941-7BFF-4808-9017-D291E57E8E25}" presName="parentLin" presStyleCnt="0"/>
      <dgm:spPr/>
    </dgm:pt>
    <dgm:pt modelId="{2D340184-9773-49EB-8526-29CFF9434F47}" type="pres">
      <dgm:prSet presAssocID="{61B9D941-7BFF-4808-9017-D291E57E8E25}" presName="parentLeftMargin" presStyleLbl="node1" presStyleIdx="2" presStyleCnt="4"/>
      <dgm:spPr/>
    </dgm:pt>
    <dgm:pt modelId="{CC1AE895-AFD4-4ADC-A54E-DF06A422B3BE}" type="pres">
      <dgm:prSet presAssocID="{61B9D941-7BFF-4808-9017-D291E57E8E25}" presName="parentText" presStyleLbl="node1" presStyleIdx="3" presStyleCnt="4">
        <dgm:presLayoutVars>
          <dgm:chMax val="0"/>
          <dgm:bulletEnabled val="1"/>
        </dgm:presLayoutVars>
      </dgm:prSet>
      <dgm:spPr/>
    </dgm:pt>
    <dgm:pt modelId="{66CAB80C-F8EA-4DB3-9D9B-C56CBA03077D}" type="pres">
      <dgm:prSet presAssocID="{61B9D941-7BFF-4808-9017-D291E57E8E25}" presName="negativeSpace" presStyleCnt="0"/>
      <dgm:spPr/>
    </dgm:pt>
    <dgm:pt modelId="{B6210F3E-26B1-4098-91B0-CC371D2BF2B8}" type="pres">
      <dgm:prSet presAssocID="{61B9D941-7BFF-4808-9017-D291E57E8E25}" presName="childText" presStyleLbl="conFgAcc1" presStyleIdx="3" presStyleCnt="4">
        <dgm:presLayoutVars>
          <dgm:bulletEnabled val="1"/>
        </dgm:presLayoutVars>
      </dgm:prSet>
      <dgm:spPr/>
    </dgm:pt>
  </dgm:ptLst>
  <dgm:cxnLst>
    <dgm:cxn modelId="{3A8A6B07-548A-4972-A939-F8477B8ED585}" type="presOf" srcId="{F299742F-C34E-4596-A43B-368630EB6D47}" destId="{18F916B1-F557-4B4E-B48B-DF959AF9B44D}" srcOrd="1" destOrd="0" presId="urn:microsoft.com/office/officeart/2005/8/layout/list1"/>
    <dgm:cxn modelId="{04EEBA11-CB79-45FF-B931-FFD0F7522B25}" type="presOf" srcId="{1F26C31A-801D-4747-9688-04C2E6B41FEF}" destId="{6C12FC44-7043-47B0-B000-D75E974BA715}" srcOrd="0" destOrd="1" presId="urn:microsoft.com/office/officeart/2005/8/layout/list1"/>
    <dgm:cxn modelId="{D17DBE13-7525-4B36-BCF7-2B66192B606B}" type="presOf" srcId="{6CD1E0C0-EBF0-48A4-A81C-E86CF5EF89A2}" destId="{6C12FC44-7043-47B0-B000-D75E974BA715}" srcOrd="0" destOrd="0" presId="urn:microsoft.com/office/officeart/2005/8/layout/list1"/>
    <dgm:cxn modelId="{FF296621-1E88-4557-A58C-AF66F2E819AD}" type="presOf" srcId="{A984419B-4A12-4734-AB59-78C3D12FF5A9}" destId="{D7937C19-BD79-4B35-ABAA-4AC3D73E6DE4}" srcOrd="0" destOrd="2" presId="urn:microsoft.com/office/officeart/2005/8/layout/list1"/>
    <dgm:cxn modelId="{BFC78130-4250-4B66-9024-55180BA80115}" type="presOf" srcId="{61B9D941-7BFF-4808-9017-D291E57E8E25}" destId="{CC1AE895-AFD4-4ADC-A54E-DF06A422B3BE}" srcOrd="1" destOrd="0" presId="urn:microsoft.com/office/officeart/2005/8/layout/list1"/>
    <dgm:cxn modelId="{E910D231-094D-43F7-9DB2-9EFFE9FC04D2}" type="presOf" srcId="{AD2FAEFB-4889-4BBC-9191-A11D7A8A4974}" destId="{D7937C19-BD79-4B35-ABAA-4AC3D73E6DE4}" srcOrd="0" destOrd="1" presId="urn:microsoft.com/office/officeart/2005/8/layout/list1"/>
    <dgm:cxn modelId="{488D4835-3576-4595-8543-E3CE95934908}" type="presOf" srcId="{B773379F-E9EA-470B-A2C8-87AFB741D0C7}" destId="{4809784E-D7FC-48FB-96FA-9F50CE580727}" srcOrd="1" destOrd="0" presId="urn:microsoft.com/office/officeart/2005/8/layout/list1"/>
    <dgm:cxn modelId="{BD3DB643-F3B5-4796-81AC-4E822388C0A9}" type="presOf" srcId="{7C268BB0-49B2-42D7-A6C5-CD6215DEC4D4}" destId="{1CA0150C-5ACD-492F-99A5-E74AFD228A85}" srcOrd="1" destOrd="0" presId="urn:microsoft.com/office/officeart/2005/8/layout/list1"/>
    <dgm:cxn modelId="{614DDA4A-B71B-4F47-8EEB-A8CA770EDB7C}" srcId="{7005B208-F4C8-448A-A37C-2B7E30FCC772}" destId="{61B9D941-7BFF-4808-9017-D291E57E8E25}" srcOrd="3" destOrd="0" parTransId="{A7837F25-5ED2-4155-BF6B-4365CA4F9A2A}" sibTransId="{DEC693E7-908D-4CD6-BFFB-1FAB1D3C473B}"/>
    <dgm:cxn modelId="{E9E7A76B-339E-45EF-A7B6-219C5B5810E1}" type="presOf" srcId="{7005B208-F4C8-448A-A37C-2B7E30FCC772}" destId="{81D443C1-16D9-4056-9EA0-6CFA6E2B4877}" srcOrd="0" destOrd="0" presId="urn:microsoft.com/office/officeart/2005/8/layout/list1"/>
    <dgm:cxn modelId="{A55FBF4F-7048-4447-9A37-CD0AFE686678}" srcId="{7005B208-F4C8-448A-A37C-2B7E30FCC772}" destId="{F299742F-C34E-4596-A43B-368630EB6D47}" srcOrd="2" destOrd="0" parTransId="{F0469789-021F-4DEB-AC79-25DC23A56279}" sibTransId="{7FFFB09E-7B5B-4CE8-B9E1-CC558967446F}"/>
    <dgm:cxn modelId="{4571E279-A6C3-4EED-9250-C1CD39C07806}" type="presOf" srcId="{489BBD1F-BB42-4D42-A9C2-3BB082A4BD9F}" destId="{6C12FC44-7043-47B0-B000-D75E974BA715}" srcOrd="0" destOrd="2" presId="urn:microsoft.com/office/officeart/2005/8/layout/list1"/>
    <dgm:cxn modelId="{0732335A-554D-4D39-912E-07A246233BF2}" srcId="{B773379F-E9EA-470B-A2C8-87AFB741D0C7}" destId="{1F26C31A-801D-4747-9688-04C2E6B41FEF}" srcOrd="1" destOrd="0" parTransId="{513ED6E0-D816-418C-BBFC-D300F3F38A23}" sibTransId="{0F224A8E-AF9F-45D1-9E9E-93509C3BD392}"/>
    <dgm:cxn modelId="{986D6D81-4131-483D-B854-FD0439D11A78}" srcId="{B773379F-E9EA-470B-A2C8-87AFB741D0C7}" destId="{6CD1E0C0-EBF0-48A4-A81C-E86CF5EF89A2}" srcOrd="0" destOrd="0" parTransId="{FC28D82A-3055-43AC-8B34-6AC296491967}" sibTransId="{F1671E62-741C-46E0-883E-56F19C8655D6}"/>
    <dgm:cxn modelId="{4D3EBB83-444A-4267-873C-6602E33C032E}" srcId="{7005B208-F4C8-448A-A37C-2B7E30FCC772}" destId="{B773379F-E9EA-470B-A2C8-87AFB741D0C7}" srcOrd="0" destOrd="0" parTransId="{37259D7C-EF19-4093-9EF9-D8566CED9DF7}" sibTransId="{1EF54AEB-2917-4403-AA7C-7AD6E5C17C89}"/>
    <dgm:cxn modelId="{4D108584-D542-4D3E-9E5D-C480D0A8E8C0}" type="presOf" srcId="{92AC8541-DAAA-4563-A3BC-2872CC41DF8E}" destId="{D7937C19-BD79-4B35-ABAA-4AC3D73E6DE4}" srcOrd="0" destOrd="0" presId="urn:microsoft.com/office/officeart/2005/8/layout/list1"/>
    <dgm:cxn modelId="{90AD6B90-9143-444F-9FB2-440273FA4BDD}" type="presOf" srcId="{7C268BB0-49B2-42D7-A6C5-CD6215DEC4D4}" destId="{20AE2238-D84E-488A-B5E3-252160953BD2}" srcOrd="0" destOrd="0" presId="urn:microsoft.com/office/officeart/2005/8/layout/list1"/>
    <dgm:cxn modelId="{C9231D95-3C01-40ED-B646-37D6D475EC7C}" type="presOf" srcId="{61B9D941-7BFF-4808-9017-D291E57E8E25}" destId="{2D340184-9773-49EB-8526-29CFF9434F47}" srcOrd="0" destOrd="0" presId="urn:microsoft.com/office/officeart/2005/8/layout/list1"/>
    <dgm:cxn modelId="{CB5C34AA-3F3A-4786-A1A3-EDA6E3D3CC7D}" type="presOf" srcId="{F299742F-C34E-4596-A43B-368630EB6D47}" destId="{86F83A03-0F10-4EE8-ADC6-A2FA578A652E}" srcOrd="0" destOrd="0" presId="urn:microsoft.com/office/officeart/2005/8/layout/list1"/>
    <dgm:cxn modelId="{08D85DAA-DEEF-4820-AFFF-386E35F4B2D8}" srcId="{7005B208-F4C8-448A-A37C-2B7E30FCC772}" destId="{7C268BB0-49B2-42D7-A6C5-CD6215DEC4D4}" srcOrd="1" destOrd="0" parTransId="{865C8F71-BC86-4837-8AE3-29A34C3D7909}" sibTransId="{6FA2FF04-FC62-43BC-B305-CBA6990973FD}"/>
    <dgm:cxn modelId="{599146B3-3B2B-4A7A-A2DA-F7DB7B94F8D9}" type="presOf" srcId="{B0DF5772-6D23-4C84-9F81-145D88C2AD2B}" destId="{7E0DB10C-9207-4BE1-ADE7-8A74480A3AF7}" srcOrd="0" destOrd="0" presId="urn:microsoft.com/office/officeart/2005/8/layout/list1"/>
    <dgm:cxn modelId="{0F80E2C8-863E-4B31-8551-2EFC32BEB4DD}" type="presOf" srcId="{B773379F-E9EA-470B-A2C8-87AFB741D0C7}" destId="{97B271BF-DD53-490E-99D8-C2A71C5E3A0B}" srcOrd="0" destOrd="0" presId="urn:microsoft.com/office/officeart/2005/8/layout/list1"/>
    <dgm:cxn modelId="{0C0594D1-EC73-4826-B232-C6A0EA6CEF3B}" srcId="{F299742F-C34E-4596-A43B-368630EB6D47}" destId="{92AC8541-DAAA-4563-A3BC-2872CC41DF8E}" srcOrd="0" destOrd="0" parTransId="{C0BE6E3B-60C3-4493-8E97-EDD3B00DDC6E}" sibTransId="{1F566141-9FF4-4D6B-9FDE-3D5B2901783D}"/>
    <dgm:cxn modelId="{B9E1A0D6-CE29-4C2C-85B4-A7005709E276}" srcId="{1F26C31A-801D-4747-9688-04C2E6B41FEF}" destId="{489BBD1F-BB42-4D42-A9C2-3BB082A4BD9F}" srcOrd="0" destOrd="0" parTransId="{33409D02-BAA5-4758-8985-50942DBD3746}" sibTransId="{BAEF9937-C356-4C0A-9774-915D4AAD7CD8}"/>
    <dgm:cxn modelId="{019FE6DE-7F6F-4236-AFC3-C54C7666A9C9}" srcId="{7C268BB0-49B2-42D7-A6C5-CD6215DEC4D4}" destId="{B0DF5772-6D23-4C84-9F81-145D88C2AD2B}" srcOrd="0" destOrd="0" parTransId="{FE48AAB4-D513-4D94-A3BC-3D1E6833A4BA}" sibTransId="{10C9ADCB-F431-4017-963B-320F1B4581B9}"/>
    <dgm:cxn modelId="{88E86CED-767C-49EE-BFA0-F438D90B9641}" srcId="{F299742F-C34E-4596-A43B-368630EB6D47}" destId="{A984419B-4A12-4734-AB59-78C3D12FF5A9}" srcOrd="2" destOrd="0" parTransId="{EA91C307-C229-441B-A8EE-3B9FEF7FA0B9}" sibTransId="{1DFFE7F4-55BD-4314-A8B4-C25A55AA0697}"/>
    <dgm:cxn modelId="{02CEAEF7-6FE6-4D85-9D7D-FD81886DAF63}" srcId="{F299742F-C34E-4596-A43B-368630EB6D47}" destId="{AD2FAEFB-4889-4BBC-9191-A11D7A8A4974}" srcOrd="1" destOrd="0" parTransId="{CE64F611-88A7-4139-8CF4-26CF156E0F06}" sibTransId="{B7FB62D3-8331-4847-8998-458C25F22701}"/>
    <dgm:cxn modelId="{7650325D-505C-40AF-860C-8225232F82B1}" type="presParOf" srcId="{81D443C1-16D9-4056-9EA0-6CFA6E2B4877}" destId="{7D740EAB-6490-48C3-B013-6E2E8D9EE7BE}" srcOrd="0" destOrd="0" presId="urn:microsoft.com/office/officeart/2005/8/layout/list1"/>
    <dgm:cxn modelId="{F8266780-0287-4465-9AFC-1BAB62D44954}" type="presParOf" srcId="{7D740EAB-6490-48C3-B013-6E2E8D9EE7BE}" destId="{97B271BF-DD53-490E-99D8-C2A71C5E3A0B}" srcOrd="0" destOrd="0" presId="urn:microsoft.com/office/officeart/2005/8/layout/list1"/>
    <dgm:cxn modelId="{B162692F-D14F-4CBF-ABC9-1B861E08AB12}" type="presParOf" srcId="{7D740EAB-6490-48C3-B013-6E2E8D9EE7BE}" destId="{4809784E-D7FC-48FB-96FA-9F50CE580727}" srcOrd="1" destOrd="0" presId="urn:microsoft.com/office/officeart/2005/8/layout/list1"/>
    <dgm:cxn modelId="{AE9BBB90-095B-4A09-86B7-1409B1DD6E21}" type="presParOf" srcId="{81D443C1-16D9-4056-9EA0-6CFA6E2B4877}" destId="{BE315D51-7A75-466B-8F09-DA05B4D38BA5}" srcOrd="1" destOrd="0" presId="urn:microsoft.com/office/officeart/2005/8/layout/list1"/>
    <dgm:cxn modelId="{C9600F59-F007-4A06-8362-0E53EACC384D}" type="presParOf" srcId="{81D443C1-16D9-4056-9EA0-6CFA6E2B4877}" destId="{6C12FC44-7043-47B0-B000-D75E974BA715}" srcOrd="2" destOrd="0" presId="urn:microsoft.com/office/officeart/2005/8/layout/list1"/>
    <dgm:cxn modelId="{A51311A3-61D6-4BBC-A26D-355F523425E9}" type="presParOf" srcId="{81D443C1-16D9-4056-9EA0-6CFA6E2B4877}" destId="{10BDC070-00DB-4DBD-A23B-326400AA4072}" srcOrd="3" destOrd="0" presId="urn:microsoft.com/office/officeart/2005/8/layout/list1"/>
    <dgm:cxn modelId="{36B6B422-6380-4C8B-98F4-B7E641D88973}" type="presParOf" srcId="{81D443C1-16D9-4056-9EA0-6CFA6E2B4877}" destId="{53B52F38-D074-45A0-8776-383080B7A688}" srcOrd="4" destOrd="0" presId="urn:microsoft.com/office/officeart/2005/8/layout/list1"/>
    <dgm:cxn modelId="{990D0FC0-A790-4704-9BC5-FD0DA8630043}" type="presParOf" srcId="{53B52F38-D074-45A0-8776-383080B7A688}" destId="{20AE2238-D84E-488A-B5E3-252160953BD2}" srcOrd="0" destOrd="0" presId="urn:microsoft.com/office/officeart/2005/8/layout/list1"/>
    <dgm:cxn modelId="{CD88892B-7B33-44A4-A7DB-A082FB3451D4}" type="presParOf" srcId="{53B52F38-D074-45A0-8776-383080B7A688}" destId="{1CA0150C-5ACD-492F-99A5-E74AFD228A85}" srcOrd="1" destOrd="0" presId="urn:microsoft.com/office/officeart/2005/8/layout/list1"/>
    <dgm:cxn modelId="{93517D42-228F-4454-A812-D6D7D3C3D9AA}" type="presParOf" srcId="{81D443C1-16D9-4056-9EA0-6CFA6E2B4877}" destId="{95A02BC5-E0AB-4700-A5AE-67823090CE58}" srcOrd="5" destOrd="0" presId="urn:microsoft.com/office/officeart/2005/8/layout/list1"/>
    <dgm:cxn modelId="{7AACCD82-4213-4988-8435-BF951428AFE1}" type="presParOf" srcId="{81D443C1-16D9-4056-9EA0-6CFA6E2B4877}" destId="{7E0DB10C-9207-4BE1-ADE7-8A74480A3AF7}" srcOrd="6" destOrd="0" presId="urn:microsoft.com/office/officeart/2005/8/layout/list1"/>
    <dgm:cxn modelId="{DDBC552A-F7DB-462D-A77A-795F94FF9A88}" type="presParOf" srcId="{81D443C1-16D9-4056-9EA0-6CFA6E2B4877}" destId="{3CE61BCD-B31C-4881-99BF-680F6189AD6A}" srcOrd="7" destOrd="0" presId="urn:microsoft.com/office/officeart/2005/8/layout/list1"/>
    <dgm:cxn modelId="{93BE298F-B9CA-4BCF-AD74-88B4A3028796}" type="presParOf" srcId="{81D443C1-16D9-4056-9EA0-6CFA6E2B4877}" destId="{30D0E637-2E7A-41C9-B126-54041250535F}" srcOrd="8" destOrd="0" presId="urn:microsoft.com/office/officeart/2005/8/layout/list1"/>
    <dgm:cxn modelId="{1625BC42-6228-4199-BE83-CBCD67076971}" type="presParOf" srcId="{30D0E637-2E7A-41C9-B126-54041250535F}" destId="{86F83A03-0F10-4EE8-ADC6-A2FA578A652E}" srcOrd="0" destOrd="0" presId="urn:microsoft.com/office/officeart/2005/8/layout/list1"/>
    <dgm:cxn modelId="{67AE6D3A-887B-40E6-BFCE-10CEE6C46B72}" type="presParOf" srcId="{30D0E637-2E7A-41C9-B126-54041250535F}" destId="{18F916B1-F557-4B4E-B48B-DF959AF9B44D}" srcOrd="1" destOrd="0" presId="urn:microsoft.com/office/officeart/2005/8/layout/list1"/>
    <dgm:cxn modelId="{14DFBD4F-740B-4B31-9A19-A8CD186900C8}" type="presParOf" srcId="{81D443C1-16D9-4056-9EA0-6CFA6E2B4877}" destId="{674DFA9E-1852-4741-93FE-E223ECF725F8}" srcOrd="9" destOrd="0" presId="urn:microsoft.com/office/officeart/2005/8/layout/list1"/>
    <dgm:cxn modelId="{6B95028C-2744-45C6-BF44-2BBAA40C6390}" type="presParOf" srcId="{81D443C1-16D9-4056-9EA0-6CFA6E2B4877}" destId="{D7937C19-BD79-4B35-ABAA-4AC3D73E6DE4}" srcOrd="10" destOrd="0" presId="urn:microsoft.com/office/officeart/2005/8/layout/list1"/>
    <dgm:cxn modelId="{D75357A4-B152-485C-9387-BD4A3FE1DC1D}" type="presParOf" srcId="{81D443C1-16D9-4056-9EA0-6CFA6E2B4877}" destId="{76DDB7F2-ABF6-45A1-9190-EB0914C49D75}" srcOrd="11" destOrd="0" presId="urn:microsoft.com/office/officeart/2005/8/layout/list1"/>
    <dgm:cxn modelId="{59D2B656-9F27-45A7-BDB4-ABD9DD54B551}" type="presParOf" srcId="{81D443C1-16D9-4056-9EA0-6CFA6E2B4877}" destId="{BC5D9714-5B67-4B07-AD3B-695DE7ED4E82}" srcOrd="12" destOrd="0" presId="urn:microsoft.com/office/officeart/2005/8/layout/list1"/>
    <dgm:cxn modelId="{09571D7C-6E2D-4D2D-A928-D4CCD6467BE6}" type="presParOf" srcId="{BC5D9714-5B67-4B07-AD3B-695DE7ED4E82}" destId="{2D340184-9773-49EB-8526-29CFF9434F47}" srcOrd="0" destOrd="0" presId="urn:microsoft.com/office/officeart/2005/8/layout/list1"/>
    <dgm:cxn modelId="{2053EA83-3FE1-4154-AF74-AA4EAA40BE0E}" type="presParOf" srcId="{BC5D9714-5B67-4B07-AD3B-695DE7ED4E82}" destId="{CC1AE895-AFD4-4ADC-A54E-DF06A422B3BE}" srcOrd="1" destOrd="0" presId="urn:microsoft.com/office/officeart/2005/8/layout/list1"/>
    <dgm:cxn modelId="{F7CDBF30-F4C7-4110-A54E-D27CB1462E9D}" type="presParOf" srcId="{81D443C1-16D9-4056-9EA0-6CFA6E2B4877}" destId="{66CAB80C-F8EA-4DB3-9D9B-C56CBA03077D}" srcOrd="13" destOrd="0" presId="urn:microsoft.com/office/officeart/2005/8/layout/list1"/>
    <dgm:cxn modelId="{34705E95-8358-4BE1-B3E7-13B38B926C47}" type="presParOf" srcId="{81D443C1-16D9-4056-9EA0-6CFA6E2B4877}" destId="{B6210F3E-26B1-4098-91B0-CC371D2BF2B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05B208-F4C8-448A-A37C-2B7E30FCC772}"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CD1E0C0-EBF0-48A4-A81C-E86CF5EF89A2}">
      <dgm:prSet phldrT="[Text]"/>
      <dgm:spPr/>
      <dgm:t>
        <a:bodyPr/>
        <a:lstStyle/>
        <a:p>
          <a:r>
            <a:rPr lang="en-US" dirty="0" err="1"/>
            <a:t>Apoyos</a:t>
          </a:r>
          <a:r>
            <a:rPr lang="en-US" dirty="0"/>
            <a:t> </a:t>
          </a:r>
          <a:r>
            <a:rPr lang="en-US" dirty="0" err="1"/>
            <a:t>generales</a:t>
          </a:r>
          <a:endParaRPr lang="en-US" dirty="0"/>
        </a:p>
      </dgm:t>
    </dgm:pt>
    <dgm:pt modelId="{FC28D82A-3055-43AC-8B34-6AC296491967}" type="parTrans" cxnId="{986D6D81-4131-483D-B854-FD0439D11A78}">
      <dgm:prSet/>
      <dgm:spPr/>
      <dgm:t>
        <a:bodyPr/>
        <a:lstStyle/>
        <a:p>
          <a:endParaRPr lang="en-US"/>
        </a:p>
      </dgm:t>
    </dgm:pt>
    <dgm:pt modelId="{F1671E62-741C-46E0-883E-56F19C8655D6}" type="sibTrans" cxnId="{986D6D81-4131-483D-B854-FD0439D11A78}">
      <dgm:prSet/>
      <dgm:spPr/>
      <dgm:t>
        <a:bodyPr/>
        <a:lstStyle/>
        <a:p>
          <a:endParaRPr lang="en-US"/>
        </a:p>
      </dgm:t>
    </dgm:pt>
    <dgm:pt modelId="{1F26C31A-801D-4747-9688-04C2E6B41FEF}">
      <dgm:prSet phldrT="[Text]"/>
      <dgm:spPr/>
      <dgm:t>
        <a:bodyPr/>
        <a:lstStyle/>
        <a:p>
          <a:r>
            <a:rPr lang="es-ES" dirty="0">
              <a:solidFill>
                <a:schemeClr val="tx2"/>
              </a:solidFill>
            </a:rPr>
            <a:t>Instrucción matutina de idiomas/lectoescritura</a:t>
          </a:r>
          <a:endParaRPr lang="en-US" dirty="0">
            <a:solidFill>
              <a:schemeClr val="tx2"/>
            </a:solidFill>
          </a:endParaRPr>
        </a:p>
      </dgm:t>
    </dgm:pt>
    <dgm:pt modelId="{513ED6E0-D816-418C-BBFC-D300F3F38A23}" type="parTrans" cxnId="{0732335A-554D-4D39-912E-07A246233BF2}">
      <dgm:prSet/>
      <dgm:spPr/>
      <dgm:t>
        <a:bodyPr/>
        <a:lstStyle/>
        <a:p>
          <a:endParaRPr lang="en-US"/>
        </a:p>
      </dgm:t>
    </dgm:pt>
    <dgm:pt modelId="{0F224A8E-AF9F-45D1-9E9E-93509C3BD392}" type="sibTrans" cxnId="{0732335A-554D-4D39-912E-07A246233BF2}">
      <dgm:prSet/>
      <dgm:spPr/>
      <dgm:t>
        <a:bodyPr/>
        <a:lstStyle/>
        <a:p>
          <a:endParaRPr lang="en-US"/>
        </a:p>
      </dgm:t>
    </dgm:pt>
    <dgm:pt modelId="{E977EF3F-93B8-402D-A7C7-8E899EDC44EA}">
      <dgm:prSet phldrT="[Text]"/>
      <dgm:spPr/>
      <dgm:t>
        <a:bodyPr/>
        <a:lstStyle/>
        <a:p>
          <a:r>
            <a:rPr lang="es-ES" dirty="0">
              <a:solidFill>
                <a:schemeClr val="tx2"/>
              </a:solidFill>
            </a:rPr>
            <a:t>Apoyo en grupos pequeños o 1:1 por parte del profesor de ENL</a:t>
          </a:r>
          <a:endParaRPr lang="en-US" dirty="0">
            <a:solidFill>
              <a:schemeClr val="tx2"/>
            </a:solidFill>
          </a:endParaRPr>
        </a:p>
      </dgm:t>
    </dgm:pt>
    <dgm:pt modelId="{6C5C1A52-0735-4BE2-9059-8B37D27584A7}" type="parTrans" cxnId="{97369510-0CE8-47F4-8C0C-54884CFAC961}">
      <dgm:prSet/>
      <dgm:spPr/>
      <dgm:t>
        <a:bodyPr/>
        <a:lstStyle/>
        <a:p>
          <a:endParaRPr lang="en-US"/>
        </a:p>
      </dgm:t>
    </dgm:pt>
    <dgm:pt modelId="{2E1FC804-B762-4C6B-87F2-709A99791917}" type="sibTrans" cxnId="{97369510-0CE8-47F4-8C0C-54884CFAC961}">
      <dgm:prSet/>
      <dgm:spPr/>
      <dgm:t>
        <a:bodyPr/>
        <a:lstStyle/>
        <a:p>
          <a:endParaRPr lang="en-US"/>
        </a:p>
      </dgm:t>
    </dgm:pt>
    <dgm:pt modelId="{81D443C1-16D9-4056-9EA0-6CFA6E2B4877}" type="pres">
      <dgm:prSet presAssocID="{7005B208-F4C8-448A-A37C-2B7E30FCC772}" presName="linear" presStyleCnt="0">
        <dgm:presLayoutVars>
          <dgm:dir/>
          <dgm:animLvl val="lvl"/>
          <dgm:resizeHandles val="exact"/>
        </dgm:presLayoutVars>
      </dgm:prSet>
      <dgm:spPr/>
    </dgm:pt>
    <dgm:pt modelId="{2C8EA548-1A15-4831-8929-8976E0385F98}" type="pres">
      <dgm:prSet presAssocID="{6CD1E0C0-EBF0-48A4-A81C-E86CF5EF89A2}" presName="parentLin" presStyleCnt="0"/>
      <dgm:spPr/>
    </dgm:pt>
    <dgm:pt modelId="{9943FAFA-B581-499F-BD96-72A0C119FA84}" type="pres">
      <dgm:prSet presAssocID="{6CD1E0C0-EBF0-48A4-A81C-E86CF5EF89A2}" presName="parentLeftMargin" presStyleLbl="node1" presStyleIdx="0" presStyleCnt="1"/>
      <dgm:spPr/>
    </dgm:pt>
    <dgm:pt modelId="{C8E36D20-8E1E-441F-B6CB-DCF2DB071533}" type="pres">
      <dgm:prSet presAssocID="{6CD1E0C0-EBF0-48A4-A81C-E86CF5EF89A2}" presName="parentText" presStyleLbl="node1" presStyleIdx="0" presStyleCnt="1">
        <dgm:presLayoutVars>
          <dgm:chMax val="0"/>
          <dgm:bulletEnabled val="1"/>
        </dgm:presLayoutVars>
      </dgm:prSet>
      <dgm:spPr/>
    </dgm:pt>
    <dgm:pt modelId="{F712BAF6-0A99-4105-AB1E-51A494A5A76A}" type="pres">
      <dgm:prSet presAssocID="{6CD1E0C0-EBF0-48A4-A81C-E86CF5EF89A2}" presName="negativeSpace" presStyleCnt="0"/>
      <dgm:spPr/>
    </dgm:pt>
    <dgm:pt modelId="{622F9B4F-CD70-47E2-A46D-98A3ADEEBEC3}" type="pres">
      <dgm:prSet presAssocID="{6CD1E0C0-EBF0-48A4-A81C-E86CF5EF89A2}" presName="childText" presStyleLbl="conFgAcc1" presStyleIdx="0" presStyleCnt="1">
        <dgm:presLayoutVars>
          <dgm:bulletEnabled val="1"/>
        </dgm:presLayoutVars>
      </dgm:prSet>
      <dgm:spPr/>
    </dgm:pt>
  </dgm:ptLst>
  <dgm:cxnLst>
    <dgm:cxn modelId="{97369510-0CE8-47F4-8C0C-54884CFAC961}" srcId="{6CD1E0C0-EBF0-48A4-A81C-E86CF5EF89A2}" destId="{E977EF3F-93B8-402D-A7C7-8E899EDC44EA}" srcOrd="1" destOrd="0" parTransId="{6C5C1A52-0735-4BE2-9059-8B37D27584A7}" sibTransId="{2E1FC804-B762-4C6B-87F2-709A99791917}"/>
    <dgm:cxn modelId="{DFE35828-7DE6-40A1-AF19-623AEFFCCEE6}" type="presOf" srcId="{1F26C31A-801D-4747-9688-04C2E6B41FEF}" destId="{622F9B4F-CD70-47E2-A46D-98A3ADEEBEC3}" srcOrd="0" destOrd="0" presId="urn:microsoft.com/office/officeart/2005/8/layout/list1"/>
    <dgm:cxn modelId="{E9E7A76B-339E-45EF-A7B6-219C5B5810E1}" type="presOf" srcId="{7005B208-F4C8-448A-A37C-2B7E30FCC772}" destId="{81D443C1-16D9-4056-9EA0-6CFA6E2B4877}" srcOrd="0" destOrd="0" presId="urn:microsoft.com/office/officeart/2005/8/layout/list1"/>
    <dgm:cxn modelId="{0732335A-554D-4D39-912E-07A246233BF2}" srcId="{6CD1E0C0-EBF0-48A4-A81C-E86CF5EF89A2}" destId="{1F26C31A-801D-4747-9688-04C2E6B41FEF}" srcOrd="0" destOrd="0" parTransId="{513ED6E0-D816-418C-BBFC-D300F3F38A23}" sibTransId="{0F224A8E-AF9F-45D1-9E9E-93509C3BD392}"/>
    <dgm:cxn modelId="{986D6D81-4131-483D-B854-FD0439D11A78}" srcId="{7005B208-F4C8-448A-A37C-2B7E30FCC772}" destId="{6CD1E0C0-EBF0-48A4-A81C-E86CF5EF89A2}" srcOrd="0" destOrd="0" parTransId="{FC28D82A-3055-43AC-8B34-6AC296491967}" sibTransId="{F1671E62-741C-46E0-883E-56F19C8655D6}"/>
    <dgm:cxn modelId="{13EFAE87-9995-4FAE-9B29-FC23E526A2F0}" type="presOf" srcId="{6CD1E0C0-EBF0-48A4-A81C-E86CF5EF89A2}" destId="{C8E36D20-8E1E-441F-B6CB-DCF2DB071533}" srcOrd="1" destOrd="0" presId="urn:microsoft.com/office/officeart/2005/8/layout/list1"/>
    <dgm:cxn modelId="{0E730189-4FF4-429A-B41E-E05B54166B53}" type="presOf" srcId="{E977EF3F-93B8-402D-A7C7-8E899EDC44EA}" destId="{622F9B4F-CD70-47E2-A46D-98A3ADEEBEC3}" srcOrd="0" destOrd="1" presId="urn:microsoft.com/office/officeart/2005/8/layout/list1"/>
    <dgm:cxn modelId="{68F55DDB-9F2A-4348-AE4E-19C8C0CF6D3A}" type="presOf" srcId="{6CD1E0C0-EBF0-48A4-A81C-E86CF5EF89A2}" destId="{9943FAFA-B581-499F-BD96-72A0C119FA84}" srcOrd="0" destOrd="0" presId="urn:microsoft.com/office/officeart/2005/8/layout/list1"/>
    <dgm:cxn modelId="{4113F7AD-27B5-4CC1-8E0B-C3A265658EC9}" type="presParOf" srcId="{81D443C1-16D9-4056-9EA0-6CFA6E2B4877}" destId="{2C8EA548-1A15-4831-8929-8976E0385F98}" srcOrd="0" destOrd="0" presId="urn:microsoft.com/office/officeart/2005/8/layout/list1"/>
    <dgm:cxn modelId="{B999505B-EB18-4D59-A584-F667C71459F6}" type="presParOf" srcId="{2C8EA548-1A15-4831-8929-8976E0385F98}" destId="{9943FAFA-B581-499F-BD96-72A0C119FA84}" srcOrd="0" destOrd="0" presId="urn:microsoft.com/office/officeart/2005/8/layout/list1"/>
    <dgm:cxn modelId="{DFC973E7-DCD8-4CFA-9AEC-BA3184FF5049}" type="presParOf" srcId="{2C8EA548-1A15-4831-8929-8976E0385F98}" destId="{C8E36D20-8E1E-441F-B6CB-DCF2DB071533}" srcOrd="1" destOrd="0" presId="urn:microsoft.com/office/officeart/2005/8/layout/list1"/>
    <dgm:cxn modelId="{AD9848CC-2618-40CA-9636-4F0DD9F30C67}" type="presParOf" srcId="{81D443C1-16D9-4056-9EA0-6CFA6E2B4877}" destId="{F712BAF6-0A99-4105-AB1E-51A494A5A76A}" srcOrd="1" destOrd="0" presId="urn:microsoft.com/office/officeart/2005/8/layout/list1"/>
    <dgm:cxn modelId="{5EB4B752-7CD9-4E9D-893D-20510C3FDE32}" type="presParOf" srcId="{81D443C1-16D9-4056-9EA0-6CFA6E2B4877}" destId="{622F9B4F-CD70-47E2-A46D-98A3ADEEBEC3}" srcOrd="2"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71AC943-01E9-408D-83EA-B9766118275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0A010A52-7B6E-42F7-9EF0-D6FA7FBFF39A}">
      <dgm:prSet/>
      <dgm:spPr/>
      <dgm:t>
        <a:bodyPr/>
        <a:lstStyle/>
        <a:p>
          <a:pPr rtl="0"/>
          <a:r>
            <a:rPr lang="en-US" dirty="0"/>
            <a:t>Summer Rising o </a:t>
          </a:r>
          <a:r>
            <a:rPr lang="en-US" baseline="0" dirty="0">
              <a:hlinkClick xmlns:r="http://schemas.openxmlformats.org/officeDocument/2006/relationships" r:id="rId1"/>
            </a:rPr>
            <a:t>Summer Boost</a:t>
          </a:r>
          <a:r>
            <a:rPr lang="en-US" dirty="0">
              <a:latin typeface="Gill Sans MT"/>
            </a:rPr>
            <a:t> </a:t>
          </a:r>
          <a:r>
            <a:rPr lang="es-ES" dirty="0">
              <a:latin typeface="Gill Sans MT"/>
            </a:rPr>
            <a:t>(Fecha límite del 14 de marzo)</a:t>
          </a:r>
          <a:endParaRPr lang="en-US" dirty="0"/>
        </a:p>
      </dgm:t>
    </dgm:pt>
    <dgm:pt modelId="{A1A4B3B8-6FF3-4DA9-B4CB-26E470F5B7D4}" type="parTrans" cxnId="{C47BDA9C-628B-4192-B6EF-90C79962FC7E}">
      <dgm:prSet/>
      <dgm:spPr/>
      <dgm:t>
        <a:bodyPr/>
        <a:lstStyle/>
        <a:p>
          <a:endParaRPr lang="en-US"/>
        </a:p>
      </dgm:t>
    </dgm:pt>
    <dgm:pt modelId="{4A37801C-CBF0-4201-991E-676CC4585BD7}" type="sibTrans" cxnId="{C47BDA9C-628B-4192-B6EF-90C79962FC7E}">
      <dgm:prSet/>
      <dgm:spPr/>
      <dgm:t>
        <a:bodyPr/>
        <a:lstStyle/>
        <a:p>
          <a:endParaRPr lang="en-US"/>
        </a:p>
      </dgm:t>
    </dgm:pt>
    <dgm:pt modelId="{421CD03E-B85C-4C80-8BBE-5C0F52B168AF}">
      <dgm:prSet/>
      <dgm:spPr/>
      <dgm:t>
        <a:bodyPr/>
        <a:lstStyle/>
        <a:p>
          <a:r>
            <a:rPr lang="es-ES" dirty="0"/>
            <a:t>Consulte con su escuela chárter para ver si participarán</a:t>
          </a:r>
          <a:r>
            <a:rPr lang="en-US" dirty="0"/>
            <a:t>.</a:t>
          </a:r>
        </a:p>
      </dgm:t>
    </dgm:pt>
    <dgm:pt modelId="{9653CC83-0DDC-438A-A447-5D4F4AD2BDFF}" type="parTrans" cxnId="{33D77259-41B7-48EF-9425-82B4B888B105}">
      <dgm:prSet/>
      <dgm:spPr/>
      <dgm:t>
        <a:bodyPr/>
        <a:lstStyle/>
        <a:p>
          <a:endParaRPr lang="en-US"/>
        </a:p>
      </dgm:t>
    </dgm:pt>
    <dgm:pt modelId="{1A3C1D45-0102-4A5A-AA06-D8455FE2078F}" type="sibTrans" cxnId="{33D77259-41B7-48EF-9425-82B4B888B105}">
      <dgm:prSet/>
      <dgm:spPr/>
      <dgm:t>
        <a:bodyPr/>
        <a:lstStyle/>
        <a:p>
          <a:endParaRPr lang="en-US"/>
        </a:p>
      </dgm:t>
    </dgm:pt>
    <dgm:pt modelId="{106CFBFD-E680-4875-B54A-88850547F49A}">
      <dgm:prSet/>
      <dgm:spPr/>
      <dgm:t>
        <a:bodyPr/>
        <a:lstStyle/>
        <a:p>
          <a:r>
            <a:rPr lang="es-ES" dirty="0"/>
            <a:t>Solo puede inscribirse en un programa.</a:t>
          </a:r>
          <a:endParaRPr lang="en-US" dirty="0"/>
        </a:p>
      </dgm:t>
    </dgm:pt>
    <dgm:pt modelId="{E05FCA33-2B51-4DF4-AD1E-58B2E24ED3C7}" type="parTrans" cxnId="{0C5D4347-9E31-4962-918C-3F8A29051B9D}">
      <dgm:prSet/>
      <dgm:spPr/>
      <dgm:t>
        <a:bodyPr/>
        <a:lstStyle/>
        <a:p>
          <a:endParaRPr lang="en-US"/>
        </a:p>
      </dgm:t>
    </dgm:pt>
    <dgm:pt modelId="{32DEA1CE-D022-43E7-9010-3296C23FA99A}" type="sibTrans" cxnId="{0C5D4347-9E31-4962-918C-3F8A29051B9D}">
      <dgm:prSet/>
      <dgm:spPr/>
      <dgm:t>
        <a:bodyPr/>
        <a:lstStyle/>
        <a:p>
          <a:endParaRPr lang="en-US"/>
        </a:p>
      </dgm:t>
    </dgm:pt>
    <dgm:pt modelId="{B37B6F2D-5467-41D3-B71C-B2A6F0C193A7}">
      <dgm:prSet/>
      <dgm:spPr/>
      <dgm:t>
        <a:bodyPr/>
        <a:lstStyle/>
        <a:p>
          <a:r>
            <a:rPr lang="es-ES" dirty="0"/>
            <a:t>Los estudiantes cuya escuela chárter no ofrece Summer </a:t>
          </a:r>
          <a:r>
            <a:rPr lang="es-ES" dirty="0" err="1"/>
            <a:t>Boost</a:t>
          </a:r>
          <a:r>
            <a:rPr lang="es-ES" dirty="0"/>
            <a:t>, o que prefieren Summer </a:t>
          </a:r>
          <a:r>
            <a:rPr lang="es-ES" dirty="0" err="1"/>
            <a:t>Rising</a:t>
          </a:r>
          <a:r>
            <a:rPr lang="es-ES" dirty="0"/>
            <a:t>, pueden presentar una solicitud en cualquier sitio de Summer </a:t>
          </a:r>
          <a:r>
            <a:rPr lang="es-ES" dirty="0" err="1"/>
            <a:t>Rising</a:t>
          </a:r>
          <a:r>
            <a:rPr lang="es-ES" dirty="0"/>
            <a:t>.</a:t>
          </a:r>
          <a:endParaRPr lang="en-US" dirty="0"/>
        </a:p>
      </dgm:t>
    </dgm:pt>
    <dgm:pt modelId="{CE674EDB-4CA6-4AAF-B8EF-E889520FAC1C}" type="parTrans" cxnId="{AEA5978A-8669-4F7F-8777-E1572A63A908}">
      <dgm:prSet/>
      <dgm:spPr/>
      <dgm:t>
        <a:bodyPr/>
        <a:lstStyle/>
        <a:p>
          <a:endParaRPr lang="en-US"/>
        </a:p>
      </dgm:t>
    </dgm:pt>
    <dgm:pt modelId="{24C1AA32-F1D8-4FCB-94AA-49ECC5FD19F9}" type="sibTrans" cxnId="{AEA5978A-8669-4F7F-8777-E1572A63A908}">
      <dgm:prSet/>
      <dgm:spPr/>
      <dgm:t>
        <a:bodyPr/>
        <a:lstStyle/>
        <a:p>
          <a:endParaRPr lang="en-US"/>
        </a:p>
      </dgm:t>
    </dgm:pt>
    <dgm:pt modelId="{1AD8F1C2-5D83-40F7-B241-E38DEA4C06DD}" type="pres">
      <dgm:prSet presAssocID="{C71AC943-01E9-408D-83EA-B97661182755}" presName="linear" presStyleCnt="0">
        <dgm:presLayoutVars>
          <dgm:animLvl val="lvl"/>
          <dgm:resizeHandles val="exact"/>
        </dgm:presLayoutVars>
      </dgm:prSet>
      <dgm:spPr/>
    </dgm:pt>
    <dgm:pt modelId="{A87BF618-403B-46BA-A8F2-12CD31953D8D}" type="pres">
      <dgm:prSet presAssocID="{0A010A52-7B6E-42F7-9EF0-D6FA7FBFF39A}" presName="parentText" presStyleLbl="node1" presStyleIdx="0" presStyleCnt="4">
        <dgm:presLayoutVars>
          <dgm:chMax val="0"/>
          <dgm:bulletEnabled val="1"/>
        </dgm:presLayoutVars>
      </dgm:prSet>
      <dgm:spPr/>
    </dgm:pt>
    <dgm:pt modelId="{A8CCE8D2-6FCE-467B-B6EB-8C2F947C61E3}" type="pres">
      <dgm:prSet presAssocID="{4A37801C-CBF0-4201-991E-676CC4585BD7}" presName="spacer" presStyleCnt="0"/>
      <dgm:spPr/>
    </dgm:pt>
    <dgm:pt modelId="{01AB8427-D2B1-49F5-98AB-E31ECE4FEED7}" type="pres">
      <dgm:prSet presAssocID="{421CD03E-B85C-4C80-8BBE-5C0F52B168AF}" presName="parentText" presStyleLbl="node1" presStyleIdx="1" presStyleCnt="4">
        <dgm:presLayoutVars>
          <dgm:chMax val="0"/>
          <dgm:bulletEnabled val="1"/>
        </dgm:presLayoutVars>
      </dgm:prSet>
      <dgm:spPr/>
    </dgm:pt>
    <dgm:pt modelId="{C2924DB2-0C70-4402-83A1-3F1A26536443}" type="pres">
      <dgm:prSet presAssocID="{1A3C1D45-0102-4A5A-AA06-D8455FE2078F}" presName="spacer" presStyleCnt="0"/>
      <dgm:spPr/>
    </dgm:pt>
    <dgm:pt modelId="{E6A20328-A5BC-44B3-B0BD-44504E1798DA}" type="pres">
      <dgm:prSet presAssocID="{106CFBFD-E680-4875-B54A-88850547F49A}" presName="parentText" presStyleLbl="node1" presStyleIdx="2" presStyleCnt="4">
        <dgm:presLayoutVars>
          <dgm:chMax val="0"/>
          <dgm:bulletEnabled val="1"/>
        </dgm:presLayoutVars>
      </dgm:prSet>
      <dgm:spPr/>
    </dgm:pt>
    <dgm:pt modelId="{986571D9-DA36-4B1A-BEF3-C397EC4FACC3}" type="pres">
      <dgm:prSet presAssocID="{32DEA1CE-D022-43E7-9010-3296C23FA99A}" presName="spacer" presStyleCnt="0"/>
      <dgm:spPr/>
    </dgm:pt>
    <dgm:pt modelId="{A5103D14-4EE0-40AA-BA70-B8FBEBB45F26}" type="pres">
      <dgm:prSet presAssocID="{B37B6F2D-5467-41D3-B71C-B2A6F0C193A7}" presName="parentText" presStyleLbl="node1" presStyleIdx="3" presStyleCnt="4">
        <dgm:presLayoutVars>
          <dgm:chMax val="0"/>
          <dgm:bulletEnabled val="1"/>
        </dgm:presLayoutVars>
      </dgm:prSet>
      <dgm:spPr/>
    </dgm:pt>
  </dgm:ptLst>
  <dgm:cxnLst>
    <dgm:cxn modelId="{15DC181F-5C17-4141-8773-82389305A673}" type="presOf" srcId="{106CFBFD-E680-4875-B54A-88850547F49A}" destId="{E6A20328-A5BC-44B3-B0BD-44504E1798DA}" srcOrd="0" destOrd="0" presId="urn:microsoft.com/office/officeart/2005/8/layout/vList2"/>
    <dgm:cxn modelId="{92766225-F8AF-4409-A09D-5D4E279E74CB}" type="presOf" srcId="{B37B6F2D-5467-41D3-B71C-B2A6F0C193A7}" destId="{A5103D14-4EE0-40AA-BA70-B8FBEBB45F26}" srcOrd="0" destOrd="0" presId="urn:microsoft.com/office/officeart/2005/8/layout/vList2"/>
    <dgm:cxn modelId="{11A04E3A-B9C9-4E74-A930-24A55E178B20}" type="presOf" srcId="{421CD03E-B85C-4C80-8BBE-5C0F52B168AF}" destId="{01AB8427-D2B1-49F5-98AB-E31ECE4FEED7}" srcOrd="0" destOrd="0" presId="urn:microsoft.com/office/officeart/2005/8/layout/vList2"/>
    <dgm:cxn modelId="{0C5D4347-9E31-4962-918C-3F8A29051B9D}" srcId="{C71AC943-01E9-408D-83EA-B97661182755}" destId="{106CFBFD-E680-4875-B54A-88850547F49A}" srcOrd="2" destOrd="0" parTransId="{E05FCA33-2B51-4DF4-AD1E-58B2E24ED3C7}" sibTransId="{32DEA1CE-D022-43E7-9010-3296C23FA99A}"/>
    <dgm:cxn modelId="{33D77259-41B7-48EF-9425-82B4B888B105}" srcId="{C71AC943-01E9-408D-83EA-B97661182755}" destId="{421CD03E-B85C-4C80-8BBE-5C0F52B168AF}" srcOrd="1" destOrd="0" parTransId="{9653CC83-0DDC-438A-A447-5D4F4AD2BDFF}" sibTransId="{1A3C1D45-0102-4A5A-AA06-D8455FE2078F}"/>
    <dgm:cxn modelId="{AEA5978A-8669-4F7F-8777-E1572A63A908}" srcId="{C71AC943-01E9-408D-83EA-B97661182755}" destId="{B37B6F2D-5467-41D3-B71C-B2A6F0C193A7}" srcOrd="3" destOrd="0" parTransId="{CE674EDB-4CA6-4AAF-B8EF-E889520FAC1C}" sibTransId="{24C1AA32-F1D8-4FCB-94AA-49ECC5FD19F9}"/>
    <dgm:cxn modelId="{C47BDA9C-628B-4192-B6EF-90C79962FC7E}" srcId="{C71AC943-01E9-408D-83EA-B97661182755}" destId="{0A010A52-7B6E-42F7-9EF0-D6FA7FBFF39A}" srcOrd="0" destOrd="0" parTransId="{A1A4B3B8-6FF3-4DA9-B4CB-26E470F5B7D4}" sibTransId="{4A37801C-CBF0-4201-991E-676CC4585BD7}"/>
    <dgm:cxn modelId="{F521CAAF-9177-4B77-AD7F-212C78D65AAA}" type="presOf" srcId="{C71AC943-01E9-408D-83EA-B97661182755}" destId="{1AD8F1C2-5D83-40F7-B241-E38DEA4C06DD}" srcOrd="0" destOrd="0" presId="urn:microsoft.com/office/officeart/2005/8/layout/vList2"/>
    <dgm:cxn modelId="{C22EDDCF-A9A7-4858-8D6A-6697650B9041}" type="presOf" srcId="{0A010A52-7B6E-42F7-9EF0-D6FA7FBFF39A}" destId="{A87BF618-403B-46BA-A8F2-12CD31953D8D}" srcOrd="0" destOrd="0" presId="urn:microsoft.com/office/officeart/2005/8/layout/vList2"/>
    <dgm:cxn modelId="{4CD88900-9D04-43AC-A398-94F87D8EE6A2}" type="presParOf" srcId="{1AD8F1C2-5D83-40F7-B241-E38DEA4C06DD}" destId="{A87BF618-403B-46BA-A8F2-12CD31953D8D}" srcOrd="0" destOrd="0" presId="urn:microsoft.com/office/officeart/2005/8/layout/vList2"/>
    <dgm:cxn modelId="{E19ADE0C-EE1F-4571-A4B0-785650BCD099}" type="presParOf" srcId="{1AD8F1C2-5D83-40F7-B241-E38DEA4C06DD}" destId="{A8CCE8D2-6FCE-467B-B6EB-8C2F947C61E3}" srcOrd="1" destOrd="0" presId="urn:microsoft.com/office/officeart/2005/8/layout/vList2"/>
    <dgm:cxn modelId="{903F973B-1F85-482E-8141-152BC7E7EE43}" type="presParOf" srcId="{1AD8F1C2-5D83-40F7-B241-E38DEA4C06DD}" destId="{01AB8427-D2B1-49F5-98AB-E31ECE4FEED7}" srcOrd="2" destOrd="0" presId="urn:microsoft.com/office/officeart/2005/8/layout/vList2"/>
    <dgm:cxn modelId="{E1002857-F3C0-4DFD-A55C-36B9CC178F97}" type="presParOf" srcId="{1AD8F1C2-5D83-40F7-B241-E38DEA4C06DD}" destId="{C2924DB2-0C70-4402-83A1-3F1A26536443}" srcOrd="3" destOrd="0" presId="urn:microsoft.com/office/officeart/2005/8/layout/vList2"/>
    <dgm:cxn modelId="{416E12E6-0B2D-4CB6-87C5-C19C0F85771F}" type="presParOf" srcId="{1AD8F1C2-5D83-40F7-B241-E38DEA4C06DD}" destId="{E6A20328-A5BC-44B3-B0BD-44504E1798DA}" srcOrd="4" destOrd="0" presId="urn:microsoft.com/office/officeart/2005/8/layout/vList2"/>
    <dgm:cxn modelId="{B71B5133-D5BA-4CCC-BB6B-BAD63A2D0353}" type="presParOf" srcId="{1AD8F1C2-5D83-40F7-B241-E38DEA4C06DD}" destId="{986571D9-DA36-4B1A-BEF3-C397EC4FACC3}" srcOrd="5" destOrd="0" presId="urn:microsoft.com/office/officeart/2005/8/layout/vList2"/>
    <dgm:cxn modelId="{02D049BA-F04E-4FD9-B3C5-A2FB9EDEBDBD}" type="presParOf" srcId="{1AD8F1C2-5D83-40F7-B241-E38DEA4C06DD}" destId="{A5103D14-4EE0-40AA-BA70-B8FBEBB45F2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3694490-96AB-491D-8DC0-82F2C7B84FCB}"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899B8A5D-E248-45D8-9D8B-BC47F7A4DC4C}">
      <dgm:prSet phldrT="[Text]" custT="1"/>
      <dgm:spPr/>
      <dgm:t>
        <a:bodyPr/>
        <a:lstStyle/>
        <a:p>
          <a:r>
            <a:rPr lang="en-US" sz="2400" dirty="0" err="1"/>
            <a:t>Empiece</a:t>
          </a:r>
          <a:r>
            <a:rPr lang="en-US" sz="2400" dirty="0"/>
            <a:t> </a:t>
          </a:r>
          <a:r>
            <a:rPr lang="en-US" sz="2400" dirty="0" err="1"/>
            <a:t>por</a:t>
          </a:r>
          <a:r>
            <a:rPr lang="en-US" sz="2400" dirty="0"/>
            <a:t> la </a:t>
          </a:r>
          <a:r>
            <a:rPr lang="en-US" sz="2400" dirty="0" err="1"/>
            <a:t>escuela</a:t>
          </a:r>
          <a:endParaRPr lang="en-US" sz="2400" dirty="0"/>
        </a:p>
      </dgm:t>
    </dgm:pt>
    <dgm:pt modelId="{E9DBCD0B-05DD-4ED1-A11D-DD337DADB910}" type="parTrans" cxnId="{6B791461-43D8-4D87-B5BE-0170A87B96E4}">
      <dgm:prSet/>
      <dgm:spPr/>
      <dgm:t>
        <a:bodyPr/>
        <a:lstStyle/>
        <a:p>
          <a:endParaRPr lang="en-US"/>
        </a:p>
      </dgm:t>
    </dgm:pt>
    <dgm:pt modelId="{9979EFEB-E1D2-4487-8CD8-5920468366A3}" type="sibTrans" cxnId="{6B791461-43D8-4D87-B5BE-0170A87B96E4}">
      <dgm:prSet/>
      <dgm:spPr/>
      <dgm:t>
        <a:bodyPr/>
        <a:lstStyle/>
        <a:p>
          <a:endParaRPr lang="en-US"/>
        </a:p>
      </dgm:t>
    </dgm:pt>
    <dgm:pt modelId="{4C2E1512-DCDA-48D3-AEBA-53795D51BFD0}">
      <dgm:prSet phldrT="[Text]"/>
      <dgm:spPr/>
      <dgm:t>
        <a:bodyPr/>
        <a:lstStyle/>
        <a:p>
          <a:r>
            <a:rPr lang="en-US" dirty="0" err="1">
              <a:solidFill>
                <a:schemeClr val="tx2"/>
              </a:solidFill>
            </a:rPr>
            <a:t>Coordinador</a:t>
          </a:r>
          <a:r>
            <a:rPr lang="en-US" dirty="0">
              <a:solidFill>
                <a:schemeClr val="tx2"/>
              </a:solidFill>
            </a:rPr>
            <a:t> de Padres</a:t>
          </a:r>
        </a:p>
      </dgm:t>
    </dgm:pt>
    <dgm:pt modelId="{68D7A3E2-45BD-4421-BE2D-B7386CF8EAFD}" type="parTrans" cxnId="{A39D5F6E-CF3D-4A48-9375-43DAF7FD05D0}">
      <dgm:prSet/>
      <dgm:spPr/>
      <dgm:t>
        <a:bodyPr/>
        <a:lstStyle/>
        <a:p>
          <a:endParaRPr lang="en-US"/>
        </a:p>
      </dgm:t>
    </dgm:pt>
    <dgm:pt modelId="{8F13F680-D29F-4EF7-BFFB-2AA171FC822E}" type="sibTrans" cxnId="{A39D5F6E-CF3D-4A48-9375-43DAF7FD05D0}">
      <dgm:prSet/>
      <dgm:spPr/>
      <dgm:t>
        <a:bodyPr/>
        <a:lstStyle/>
        <a:p>
          <a:endParaRPr lang="en-US"/>
        </a:p>
      </dgm:t>
    </dgm:pt>
    <dgm:pt modelId="{B592CEFE-612E-4372-9672-49332C241C49}">
      <dgm:prSet phldrT="[Text]"/>
      <dgm:spPr/>
      <dgm:t>
        <a:bodyPr/>
        <a:lstStyle/>
        <a:p>
          <a:r>
            <a:rPr lang="en-US" dirty="0">
              <a:solidFill>
                <a:schemeClr val="tx2"/>
              </a:solidFill>
              <a:hlinkClick xmlns:r="http://schemas.openxmlformats.org/officeDocument/2006/relationships" r:id="rId1">
                <a:extLst>
                  <a:ext uri="{A12FA001-AC4F-418D-AE19-62706E023703}">
                    <ahyp:hlinkClr xmlns:ahyp="http://schemas.microsoft.com/office/drawing/2018/hyperlinkcolor" val="tx"/>
                  </a:ext>
                </a:extLst>
              </a:hlinkClick>
            </a:rPr>
            <a:t>summer@schools.nyc.gov</a:t>
          </a:r>
          <a:r>
            <a:rPr lang="en-US" dirty="0">
              <a:solidFill>
                <a:schemeClr val="tx2"/>
              </a:solidFill>
            </a:rPr>
            <a:t>  </a:t>
          </a:r>
        </a:p>
      </dgm:t>
    </dgm:pt>
    <dgm:pt modelId="{027F7CF7-ACB4-4508-B884-2A1F7F92141C}" type="parTrans" cxnId="{316CA919-7687-4E4D-8014-36DFF638D661}">
      <dgm:prSet/>
      <dgm:spPr/>
      <dgm:t>
        <a:bodyPr/>
        <a:lstStyle/>
        <a:p>
          <a:endParaRPr lang="en-US"/>
        </a:p>
      </dgm:t>
    </dgm:pt>
    <dgm:pt modelId="{8BC53EC1-DF1A-4A59-BED7-DEA74A891151}" type="sibTrans" cxnId="{316CA919-7687-4E4D-8014-36DFF638D661}">
      <dgm:prSet/>
      <dgm:spPr/>
      <dgm:t>
        <a:bodyPr/>
        <a:lstStyle/>
        <a:p>
          <a:endParaRPr lang="en-US"/>
        </a:p>
      </dgm:t>
    </dgm:pt>
    <dgm:pt modelId="{CD12370D-E004-44EB-AEE4-52662208975E}">
      <dgm:prSet phldrT="[Text]" custT="1"/>
      <dgm:spPr/>
      <dgm:t>
        <a:bodyPr/>
        <a:lstStyle/>
        <a:p>
          <a:r>
            <a:rPr lang="en-US" sz="2400" dirty="0" err="1"/>
            <a:t>Contacte</a:t>
          </a:r>
          <a:r>
            <a:rPr lang="en-US" sz="2400" dirty="0"/>
            <a:t>  </a:t>
          </a:r>
          <a:r>
            <a:rPr lang="en-US" sz="2400" dirty="0">
              <a:latin typeface="Gill Sans MT"/>
            </a:rPr>
            <a:t>AFC</a:t>
          </a:r>
          <a:endParaRPr lang="en-US" sz="2400" dirty="0"/>
        </a:p>
      </dgm:t>
    </dgm:pt>
    <dgm:pt modelId="{B3DD1E49-B180-4068-BF38-5DC7068557FA}" type="parTrans" cxnId="{41A19162-60EE-48A8-AB62-E0B1EC3B0BA9}">
      <dgm:prSet/>
      <dgm:spPr/>
      <dgm:t>
        <a:bodyPr/>
        <a:lstStyle/>
        <a:p>
          <a:endParaRPr lang="en-US"/>
        </a:p>
      </dgm:t>
    </dgm:pt>
    <dgm:pt modelId="{A551D87F-22B0-4C14-BC98-0982F3D8F5CE}" type="sibTrans" cxnId="{41A19162-60EE-48A8-AB62-E0B1EC3B0BA9}">
      <dgm:prSet/>
      <dgm:spPr/>
      <dgm:t>
        <a:bodyPr/>
        <a:lstStyle/>
        <a:p>
          <a:endParaRPr lang="en-US"/>
        </a:p>
      </dgm:t>
    </dgm:pt>
    <dgm:pt modelId="{85255610-14EE-4A0A-A1F0-3A2DCD05643E}">
      <dgm:prSet phldrT="[Text]"/>
      <dgm:spPr/>
      <dgm:t>
        <a:bodyPr/>
        <a:lstStyle/>
        <a:p>
          <a:r>
            <a:rPr lang="en-US" dirty="0">
              <a:solidFill>
                <a:schemeClr val="tx2"/>
              </a:solidFill>
            </a:rPr>
            <a:t>Principal</a:t>
          </a:r>
        </a:p>
      </dgm:t>
    </dgm:pt>
    <dgm:pt modelId="{D32232B4-5E3D-4B13-A92C-02470C9E72C6}" type="parTrans" cxnId="{DDD31348-4AFF-4956-936F-1DF7F23F2692}">
      <dgm:prSet/>
      <dgm:spPr/>
      <dgm:t>
        <a:bodyPr/>
        <a:lstStyle/>
        <a:p>
          <a:endParaRPr lang="en-US"/>
        </a:p>
      </dgm:t>
    </dgm:pt>
    <dgm:pt modelId="{670A8F11-E2FE-496E-A842-A018C09FF6C6}" type="sibTrans" cxnId="{DDD31348-4AFF-4956-936F-1DF7F23F2692}">
      <dgm:prSet/>
      <dgm:spPr/>
      <dgm:t>
        <a:bodyPr/>
        <a:lstStyle/>
        <a:p>
          <a:endParaRPr lang="en-US"/>
        </a:p>
      </dgm:t>
    </dgm:pt>
    <dgm:pt modelId="{76EE2BA9-BE03-43A0-9E25-CE67194383F8}">
      <dgm:prSet phldrT="[Text]"/>
      <dgm:spPr/>
      <dgm:t>
        <a:bodyPr/>
        <a:lstStyle/>
        <a:p>
          <a:r>
            <a:rPr lang="es-ES" dirty="0">
              <a:solidFill>
                <a:schemeClr val="tx2"/>
              </a:solidFill>
            </a:rPr>
            <a:t>Director del sitio de la CBO</a:t>
          </a:r>
          <a:endParaRPr lang="en-US" dirty="0">
            <a:solidFill>
              <a:schemeClr val="tx2"/>
            </a:solidFill>
          </a:endParaRPr>
        </a:p>
      </dgm:t>
    </dgm:pt>
    <dgm:pt modelId="{A9498B76-1251-4B88-B8BA-069376C3ABCD}" type="parTrans" cxnId="{72E070B6-2472-4819-9D64-E7E886D548A2}">
      <dgm:prSet/>
      <dgm:spPr/>
      <dgm:t>
        <a:bodyPr/>
        <a:lstStyle/>
        <a:p>
          <a:endParaRPr lang="en-US"/>
        </a:p>
      </dgm:t>
    </dgm:pt>
    <dgm:pt modelId="{178FEEE0-7EE9-4007-959C-317F56AE35D1}" type="sibTrans" cxnId="{72E070B6-2472-4819-9D64-E7E886D548A2}">
      <dgm:prSet/>
      <dgm:spPr/>
      <dgm:t>
        <a:bodyPr/>
        <a:lstStyle/>
        <a:p>
          <a:endParaRPr lang="en-US"/>
        </a:p>
      </dgm:t>
    </dgm:pt>
    <dgm:pt modelId="{7A58C236-E6AC-4CD2-8C93-D848811D5B43}">
      <dgm:prSet phldrT="[Text]" custT="1"/>
      <dgm:spPr/>
      <dgm:t>
        <a:bodyPr/>
        <a:lstStyle/>
        <a:p>
          <a:r>
            <a:rPr lang="es-ES" sz="2400" dirty="0"/>
            <a:t>Suba la cadena de mando del DOE</a:t>
          </a:r>
          <a:endParaRPr lang="en-US" sz="2400" dirty="0"/>
        </a:p>
      </dgm:t>
    </dgm:pt>
    <dgm:pt modelId="{E833AF74-50D2-49F7-9B62-9FEB3B0C0B19}" type="parTrans" cxnId="{67039996-891D-4435-8A10-A52B5E6A9F77}">
      <dgm:prSet/>
      <dgm:spPr/>
      <dgm:t>
        <a:bodyPr/>
        <a:lstStyle/>
        <a:p>
          <a:endParaRPr lang="en-US"/>
        </a:p>
      </dgm:t>
    </dgm:pt>
    <dgm:pt modelId="{3F7F9599-99FB-4FFA-9CCD-AED429CFF30B}" type="sibTrans" cxnId="{67039996-891D-4435-8A10-A52B5E6A9F77}">
      <dgm:prSet/>
      <dgm:spPr/>
      <dgm:t>
        <a:bodyPr/>
        <a:lstStyle/>
        <a:p>
          <a:endParaRPr lang="en-US"/>
        </a:p>
      </dgm:t>
    </dgm:pt>
    <dgm:pt modelId="{5F0FD79C-56B0-470A-A3F2-81B57EB2839A}">
      <dgm:prSet phldrT="[Text]"/>
      <dgm:spPr/>
      <dgm:t>
        <a:bodyPr/>
        <a:lstStyle/>
        <a:p>
          <a:r>
            <a:rPr lang="en-US" dirty="0" err="1">
              <a:solidFill>
                <a:schemeClr val="tx2"/>
              </a:solidFill>
            </a:rPr>
            <a:t>Oficina</a:t>
          </a:r>
          <a:r>
            <a:rPr lang="en-US" dirty="0">
              <a:solidFill>
                <a:schemeClr val="tx2"/>
              </a:solidFill>
            </a:rPr>
            <a:t> del </a:t>
          </a:r>
          <a:r>
            <a:rPr lang="en-US" dirty="0" err="1">
              <a:solidFill>
                <a:schemeClr val="tx2"/>
              </a:solidFill>
            </a:rPr>
            <a:t>Superintendente</a:t>
          </a:r>
          <a:endParaRPr lang="en-US" dirty="0">
            <a:solidFill>
              <a:schemeClr val="tx2"/>
            </a:solidFill>
          </a:endParaRPr>
        </a:p>
      </dgm:t>
    </dgm:pt>
    <dgm:pt modelId="{3F133E0C-AA54-4088-9157-7EB6EA538CAF}" type="parTrans" cxnId="{2B2561D1-A612-449A-9E8D-C89F344DE9A6}">
      <dgm:prSet/>
      <dgm:spPr/>
      <dgm:t>
        <a:bodyPr/>
        <a:lstStyle/>
        <a:p>
          <a:endParaRPr lang="en-US"/>
        </a:p>
      </dgm:t>
    </dgm:pt>
    <dgm:pt modelId="{309FCBB9-17A5-41AD-8ED6-65B29B413C78}" type="sibTrans" cxnId="{2B2561D1-A612-449A-9E8D-C89F344DE9A6}">
      <dgm:prSet/>
      <dgm:spPr/>
      <dgm:t>
        <a:bodyPr/>
        <a:lstStyle/>
        <a:p>
          <a:endParaRPr lang="en-US"/>
        </a:p>
      </dgm:t>
    </dgm:pt>
    <dgm:pt modelId="{D0082A7D-2DBC-4443-9EF5-2158E8FCABB4}">
      <dgm:prSet phldrT="[Text]"/>
      <dgm:spPr/>
      <dgm:t>
        <a:bodyPr/>
        <a:lstStyle/>
        <a:p>
          <a:r>
            <a:rPr lang="en-US" dirty="0">
              <a:solidFill>
                <a:schemeClr val="tx2"/>
              </a:solidFill>
            </a:rPr>
            <a:t>¡</a:t>
          </a:r>
          <a:r>
            <a:rPr lang="en-US" dirty="0" err="1">
              <a:solidFill>
                <a:schemeClr val="tx2"/>
              </a:solidFill>
            </a:rPr>
            <a:t>Llámenos</a:t>
          </a:r>
          <a:r>
            <a:rPr lang="en-US" dirty="0">
              <a:solidFill>
                <a:schemeClr val="tx2"/>
              </a:solidFill>
            </a:rPr>
            <a:t>!</a:t>
          </a:r>
        </a:p>
      </dgm:t>
    </dgm:pt>
    <dgm:pt modelId="{ECAC2572-9B3B-43A5-892F-D2924BDAD7CC}" type="parTrans" cxnId="{7C55B0CA-51F9-4E36-92B6-AD9B1B7DC4D4}">
      <dgm:prSet/>
      <dgm:spPr/>
      <dgm:t>
        <a:bodyPr/>
        <a:lstStyle/>
        <a:p>
          <a:endParaRPr lang="en-US"/>
        </a:p>
      </dgm:t>
    </dgm:pt>
    <dgm:pt modelId="{EB4C9D23-634D-4B67-A32C-B9A624DFA89A}" type="sibTrans" cxnId="{7C55B0CA-51F9-4E36-92B6-AD9B1B7DC4D4}">
      <dgm:prSet/>
      <dgm:spPr/>
      <dgm:t>
        <a:bodyPr/>
        <a:lstStyle/>
        <a:p>
          <a:endParaRPr lang="en-US"/>
        </a:p>
      </dgm:t>
    </dgm:pt>
    <dgm:pt modelId="{8CA354E1-DC57-4139-BC60-A6C6E22BAFCD}">
      <dgm:prSet phldrT="[Text]"/>
      <dgm:spPr/>
      <dgm:t>
        <a:bodyPr/>
        <a:lstStyle/>
        <a:p>
          <a:r>
            <a:rPr lang="en-US" dirty="0" err="1">
              <a:solidFill>
                <a:schemeClr val="tx2"/>
              </a:solidFill>
            </a:rPr>
            <a:t>Envíenos</a:t>
          </a:r>
          <a:r>
            <a:rPr lang="en-US" dirty="0">
              <a:solidFill>
                <a:schemeClr val="tx2"/>
              </a:solidFill>
            </a:rPr>
            <a:t> un </a:t>
          </a:r>
          <a:r>
            <a:rPr lang="en-US" dirty="0" err="1">
              <a:solidFill>
                <a:schemeClr val="tx2"/>
              </a:solidFill>
            </a:rPr>
            <a:t>correo</a:t>
          </a:r>
          <a:r>
            <a:rPr lang="en-US" dirty="0">
              <a:solidFill>
                <a:schemeClr val="tx2"/>
              </a:solidFill>
            </a:rPr>
            <a:t> </a:t>
          </a:r>
          <a:r>
            <a:rPr lang="en-US" dirty="0" err="1">
              <a:solidFill>
                <a:schemeClr val="tx2"/>
              </a:solidFill>
            </a:rPr>
            <a:t>electrónico</a:t>
          </a:r>
          <a:r>
            <a:rPr lang="en-US" dirty="0">
              <a:solidFill>
                <a:schemeClr val="tx2"/>
              </a:solidFill>
            </a:rPr>
            <a:t>: </a:t>
          </a:r>
          <a:r>
            <a:rPr lang="en-US" dirty="0">
              <a:solidFill>
                <a:schemeClr val="tx2"/>
              </a:solidFill>
              <a:latin typeface="Gill Sans MT"/>
            </a:rPr>
            <a:t>Info</a:t>
          </a:r>
          <a:r>
            <a:rPr lang="en-US" dirty="0">
              <a:solidFill>
                <a:schemeClr val="tx2"/>
              </a:solidFill>
              <a:hlinkClick xmlns:r="http://schemas.openxmlformats.org/officeDocument/2006/relationships" r:id="rId2">
                <a:extLst>
                  <a:ext uri="{A12FA001-AC4F-418D-AE19-62706E023703}">
                    <ahyp:hlinkClr xmlns:ahyp="http://schemas.microsoft.com/office/drawing/2018/hyperlinkcolor" val="tx"/>
                  </a:ext>
                </a:extLst>
              </a:hlinkClick>
            </a:rPr>
            <a:t>@afcnyc.org</a:t>
          </a:r>
          <a:r>
            <a:rPr lang="en-US" dirty="0">
              <a:solidFill>
                <a:schemeClr val="tx2"/>
              </a:solidFill>
            </a:rPr>
            <a:t> </a:t>
          </a:r>
        </a:p>
      </dgm:t>
    </dgm:pt>
    <dgm:pt modelId="{24B5B0F8-6E1B-4C41-B188-77FA188EC31F}" type="parTrans" cxnId="{FAD4B9CC-EB14-4FAA-8369-8F8E602B23A4}">
      <dgm:prSet/>
      <dgm:spPr/>
      <dgm:t>
        <a:bodyPr/>
        <a:lstStyle/>
        <a:p>
          <a:endParaRPr lang="en-US"/>
        </a:p>
      </dgm:t>
    </dgm:pt>
    <dgm:pt modelId="{8BFD60F1-B566-42D7-858D-E086EBC1FD01}" type="sibTrans" cxnId="{FAD4B9CC-EB14-4FAA-8369-8F8E602B23A4}">
      <dgm:prSet/>
      <dgm:spPr/>
      <dgm:t>
        <a:bodyPr/>
        <a:lstStyle/>
        <a:p>
          <a:endParaRPr lang="en-US"/>
        </a:p>
      </dgm:t>
    </dgm:pt>
    <dgm:pt modelId="{6C871CBD-C035-4E36-8548-9E3F2215D0C3}" type="pres">
      <dgm:prSet presAssocID="{C3694490-96AB-491D-8DC0-82F2C7B84FCB}" presName="Name0" presStyleCnt="0">
        <dgm:presLayoutVars>
          <dgm:dir/>
          <dgm:animLvl val="lvl"/>
          <dgm:resizeHandles val="exact"/>
        </dgm:presLayoutVars>
      </dgm:prSet>
      <dgm:spPr/>
    </dgm:pt>
    <dgm:pt modelId="{E5F392FB-A6C1-4B6C-98A1-3943F7304CF6}" type="pres">
      <dgm:prSet presAssocID="{CD12370D-E004-44EB-AEE4-52662208975E}" presName="boxAndChildren" presStyleCnt="0"/>
      <dgm:spPr/>
    </dgm:pt>
    <dgm:pt modelId="{B129961A-102A-4592-9EC5-0E858EE883DF}" type="pres">
      <dgm:prSet presAssocID="{CD12370D-E004-44EB-AEE4-52662208975E}" presName="parentTextBox" presStyleLbl="node1" presStyleIdx="0" presStyleCnt="3"/>
      <dgm:spPr/>
    </dgm:pt>
    <dgm:pt modelId="{B6F13528-CEBD-4469-910E-CFC62E636746}" type="pres">
      <dgm:prSet presAssocID="{CD12370D-E004-44EB-AEE4-52662208975E}" presName="entireBox" presStyleLbl="node1" presStyleIdx="0" presStyleCnt="3"/>
      <dgm:spPr/>
    </dgm:pt>
    <dgm:pt modelId="{3500E34A-23EE-40CF-8A49-E7F75A82D1C8}" type="pres">
      <dgm:prSet presAssocID="{CD12370D-E004-44EB-AEE4-52662208975E}" presName="descendantBox" presStyleCnt="0"/>
      <dgm:spPr/>
    </dgm:pt>
    <dgm:pt modelId="{8F245A0B-8AD9-486C-8B8A-6A20AAC581F1}" type="pres">
      <dgm:prSet presAssocID="{D0082A7D-2DBC-4443-9EF5-2158E8FCABB4}" presName="childTextBox" presStyleLbl="fgAccFollowNode1" presStyleIdx="0" presStyleCnt="7">
        <dgm:presLayoutVars>
          <dgm:bulletEnabled val="1"/>
        </dgm:presLayoutVars>
      </dgm:prSet>
      <dgm:spPr/>
    </dgm:pt>
    <dgm:pt modelId="{CF060CEE-077D-4852-8D8B-69E707BADC54}" type="pres">
      <dgm:prSet presAssocID="{8CA354E1-DC57-4139-BC60-A6C6E22BAFCD}" presName="childTextBox" presStyleLbl="fgAccFollowNode1" presStyleIdx="1" presStyleCnt="7">
        <dgm:presLayoutVars>
          <dgm:bulletEnabled val="1"/>
        </dgm:presLayoutVars>
      </dgm:prSet>
      <dgm:spPr/>
    </dgm:pt>
    <dgm:pt modelId="{2A80F155-894E-4552-98D3-127C425B2110}" type="pres">
      <dgm:prSet presAssocID="{3F7F9599-99FB-4FFA-9CCD-AED429CFF30B}" presName="sp" presStyleCnt="0"/>
      <dgm:spPr/>
    </dgm:pt>
    <dgm:pt modelId="{84814D7D-35ED-4D48-A6EC-30A2B06C0819}" type="pres">
      <dgm:prSet presAssocID="{7A58C236-E6AC-4CD2-8C93-D848811D5B43}" presName="arrowAndChildren" presStyleCnt="0"/>
      <dgm:spPr/>
    </dgm:pt>
    <dgm:pt modelId="{3AD247A7-812B-4F70-AF35-24892CC501E6}" type="pres">
      <dgm:prSet presAssocID="{7A58C236-E6AC-4CD2-8C93-D848811D5B43}" presName="parentTextArrow" presStyleLbl="node1" presStyleIdx="0" presStyleCnt="3"/>
      <dgm:spPr/>
    </dgm:pt>
    <dgm:pt modelId="{A455701D-1F5A-4E69-A270-85D96FAA2D5C}" type="pres">
      <dgm:prSet presAssocID="{7A58C236-E6AC-4CD2-8C93-D848811D5B43}" presName="arrow" presStyleLbl="node1" presStyleIdx="1" presStyleCnt="3"/>
      <dgm:spPr/>
    </dgm:pt>
    <dgm:pt modelId="{3F617A71-2F8A-4CB1-9F74-31704E471158}" type="pres">
      <dgm:prSet presAssocID="{7A58C236-E6AC-4CD2-8C93-D848811D5B43}" presName="descendantArrow" presStyleCnt="0"/>
      <dgm:spPr/>
    </dgm:pt>
    <dgm:pt modelId="{5294D8E8-7348-4837-82AD-2C43557186D0}" type="pres">
      <dgm:prSet presAssocID="{B592CEFE-612E-4372-9672-49332C241C49}" presName="childTextArrow" presStyleLbl="fgAccFollowNode1" presStyleIdx="2" presStyleCnt="7">
        <dgm:presLayoutVars>
          <dgm:bulletEnabled val="1"/>
        </dgm:presLayoutVars>
      </dgm:prSet>
      <dgm:spPr/>
    </dgm:pt>
    <dgm:pt modelId="{4DB1F37F-6D03-4935-B0F8-07268E58089D}" type="pres">
      <dgm:prSet presAssocID="{5F0FD79C-56B0-470A-A3F2-81B57EB2839A}" presName="childTextArrow" presStyleLbl="fgAccFollowNode1" presStyleIdx="3" presStyleCnt="7">
        <dgm:presLayoutVars>
          <dgm:bulletEnabled val="1"/>
        </dgm:presLayoutVars>
      </dgm:prSet>
      <dgm:spPr/>
    </dgm:pt>
    <dgm:pt modelId="{35ADD33B-525C-44A4-B3C9-5CC740E37C60}" type="pres">
      <dgm:prSet presAssocID="{9979EFEB-E1D2-4487-8CD8-5920468366A3}" presName="sp" presStyleCnt="0"/>
      <dgm:spPr/>
    </dgm:pt>
    <dgm:pt modelId="{6A8494E6-BCC0-4B54-A9F1-020C4A3C54D6}" type="pres">
      <dgm:prSet presAssocID="{899B8A5D-E248-45D8-9D8B-BC47F7A4DC4C}" presName="arrowAndChildren" presStyleCnt="0"/>
      <dgm:spPr/>
    </dgm:pt>
    <dgm:pt modelId="{A9E15021-ECED-4DEA-B9D0-D44CEA322D9B}" type="pres">
      <dgm:prSet presAssocID="{899B8A5D-E248-45D8-9D8B-BC47F7A4DC4C}" presName="parentTextArrow" presStyleLbl="node1" presStyleIdx="1" presStyleCnt="3"/>
      <dgm:spPr/>
    </dgm:pt>
    <dgm:pt modelId="{D7BFAB3A-97BD-4C1B-AA70-ADE2DC04E468}" type="pres">
      <dgm:prSet presAssocID="{899B8A5D-E248-45D8-9D8B-BC47F7A4DC4C}" presName="arrow" presStyleLbl="node1" presStyleIdx="2" presStyleCnt="3"/>
      <dgm:spPr/>
    </dgm:pt>
    <dgm:pt modelId="{64850989-C25F-40D3-AA4A-1B5AB49B5930}" type="pres">
      <dgm:prSet presAssocID="{899B8A5D-E248-45D8-9D8B-BC47F7A4DC4C}" presName="descendantArrow" presStyleCnt="0"/>
      <dgm:spPr/>
    </dgm:pt>
    <dgm:pt modelId="{2821905E-81B0-4E65-8ADB-683C82B49535}" type="pres">
      <dgm:prSet presAssocID="{4C2E1512-DCDA-48D3-AEBA-53795D51BFD0}" presName="childTextArrow" presStyleLbl="fgAccFollowNode1" presStyleIdx="4" presStyleCnt="7">
        <dgm:presLayoutVars>
          <dgm:bulletEnabled val="1"/>
        </dgm:presLayoutVars>
      </dgm:prSet>
      <dgm:spPr/>
    </dgm:pt>
    <dgm:pt modelId="{C13BB97A-F906-483F-85BF-DAC2E457F8D8}" type="pres">
      <dgm:prSet presAssocID="{85255610-14EE-4A0A-A1F0-3A2DCD05643E}" presName="childTextArrow" presStyleLbl="fgAccFollowNode1" presStyleIdx="5" presStyleCnt="7">
        <dgm:presLayoutVars>
          <dgm:bulletEnabled val="1"/>
        </dgm:presLayoutVars>
      </dgm:prSet>
      <dgm:spPr/>
    </dgm:pt>
    <dgm:pt modelId="{1FB91B18-5257-49AA-8C10-C1549C794ADE}" type="pres">
      <dgm:prSet presAssocID="{76EE2BA9-BE03-43A0-9E25-CE67194383F8}" presName="childTextArrow" presStyleLbl="fgAccFollowNode1" presStyleIdx="6" presStyleCnt="7">
        <dgm:presLayoutVars>
          <dgm:bulletEnabled val="1"/>
        </dgm:presLayoutVars>
      </dgm:prSet>
      <dgm:spPr/>
    </dgm:pt>
  </dgm:ptLst>
  <dgm:cxnLst>
    <dgm:cxn modelId="{316CA919-7687-4E4D-8014-36DFF638D661}" srcId="{7A58C236-E6AC-4CD2-8C93-D848811D5B43}" destId="{B592CEFE-612E-4372-9672-49332C241C49}" srcOrd="0" destOrd="0" parTransId="{027F7CF7-ACB4-4508-B884-2A1F7F92141C}" sibTransId="{8BC53EC1-DF1A-4A59-BED7-DEA74A891151}"/>
    <dgm:cxn modelId="{5F0DFB23-1CCF-4757-BEEB-2E07885B9090}" type="presOf" srcId="{85255610-14EE-4A0A-A1F0-3A2DCD05643E}" destId="{C13BB97A-F906-483F-85BF-DAC2E457F8D8}" srcOrd="0" destOrd="0" presId="urn:microsoft.com/office/officeart/2005/8/layout/process4"/>
    <dgm:cxn modelId="{1498D226-8521-4151-8A62-2048B57459F0}" type="presOf" srcId="{D0082A7D-2DBC-4443-9EF5-2158E8FCABB4}" destId="{8F245A0B-8AD9-486C-8B8A-6A20AAC581F1}" srcOrd="0" destOrd="0" presId="urn:microsoft.com/office/officeart/2005/8/layout/process4"/>
    <dgm:cxn modelId="{6B791461-43D8-4D87-B5BE-0170A87B96E4}" srcId="{C3694490-96AB-491D-8DC0-82F2C7B84FCB}" destId="{899B8A5D-E248-45D8-9D8B-BC47F7A4DC4C}" srcOrd="0" destOrd="0" parTransId="{E9DBCD0B-05DD-4ED1-A11D-DD337DADB910}" sibTransId="{9979EFEB-E1D2-4487-8CD8-5920468366A3}"/>
    <dgm:cxn modelId="{41A19162-60EE-48A8-AB62-E0B1EC3B0BA9}" srcId="{C3694490-96AB-491D-8DC0-82F2C7B84FCB}" destId="{CD12370D-E004-44EB-AEE4-52662208975E}" srcOrd="2" destOrd="0" parTransId="{B3DD1E49-B180-4068-BF38-5DC7068557FA}" sibTransId="{A551D87F-22B0-4C14-BC98-0982F3D8F5CE}"/>
    <dgm:cxn modelId="{DDD31348-4AFF-4956-936F-1DF7F23F2692}" srcId="{899B8A5D-E248-45D8-9D8B-BC47F7A4DC4C}" destId="{85255610-14EE-4A0A-A1F0-3A2DCD05643E}" srcOrd="1" destOrd="0" parTransId="{D32232B4-5E3D-4B13-A92C-02470C9E72C6}" sibTransId="{670A8F11-E2FE-496E-A842-A018C09FF6C6}"/>
    <dgm:cxn modelId="{E67B8A4A-7B6B-4081-95D4-81C7BD0AFD52}" type="presOf" srcId="{76EE2BA9-BE03-43A0-9E25-CE67194383F8}" destId="{1FB91B18-5257-49AA-8C10-C1549C794ADE}" srcOrd="0" destOrd="0" presId="urn:microsoft.com/office/officeart/2005/8/layout/process4"/>
    <dgm:cxn modelId="{A39D5F6E-CF3D-4A48-9375-43DAF7FD05D0}" srcId="{899B8A5D-E248-45D8-9D8B-BC47F7A4DC4C}" destId="{4C2E1512-DCDA-48D3-AEBA-53795D51BFD0}" srcOrd="0" destOrd="0" parTransId="{68D7A3E2-45BD-4421-BE2D-B7386CF8EAFD}" sibTransId="{8F13F680-D29F-4EF7-BFFB-2AA171FC822E}"/>
    <dgm:cxn modelId="{3FFCC958-68EC-4072-8162-FED28FAC3178}" type="presOf" srcId="{CD12370D-E004-44EB-AEE4-52662208975E}" destId="{B6F13528-CEBD-4469-910E-CFC62E636746}" srcOrd="1" destOrd="0" presId="urn:microsoft.com/office/officeart/2005/8/layout/process4"/>
    <dgm:cxn modelId="{957FF080-005D-4DF6-A8C3-691384E65C68}" type="presOf" srcId="{8CA354E1-DC57-4139-BC60-A6C6E22BAFCD}" destId="{CF060CEE-077D-4852-8D8B-69E707BADC54}" srcOrd="0" destOrd="0" presId="urn:microsoft.com/office/officeart/2005/8/layout/process4"/>
    <dgm:cxn modelId="{51407E8C-49FC-4D7C-B857-438961FA6289}" type="presOf" srcId="{5F0FD79C-56B0-470A-A3F2-81B57EB2839A}" destId="{4DB1F37F-6D03-4935-B0F8-07268E58089D}" srcOrd="0" destOrd="0" presId="urn:microsoft.com/office/officeart/2005/8/layout/process4"/>
    <dgm:cxn modelId="{67039996-891D-4435-8A10-A52B5E6A9F77}" srcId="{C3694490-96AB-491D-8DC0-82F2C7B84FCB}" destId="{7A58C236-E6AC-4CD2-8C93-D848811D5B43}" srcOrd="1" destOrd="0" parTransId="{E833AF74-50D2-49F7-9B62-9FEB3B0C0B19}" sibTransId="{3F7F9599-99FB-4FFA-9CCD-AED429CFF30B}"/>
    <dgm:cxn modelId="{4D97E796-DE87-4F38-8F72-CBCBAFDD757F}" type="presOf" srcId="{4C2E1512-DCDA-48D3-AEBA-53795D51BFD0}" destId="{2821905E-81B0-4E65-8ADB-683C82B49535}" srcOrd="0" destOrd="0" presId="urn:microsoft.com/office/officeart/2005/8/layout/process4"/>
    <dgm:cxn modelId="{FAAC1FA8-1812-4117-A24E-913AAC3F9B97}" type="presOf" srcId="{899B8A5D-E248-45D8-9D8B-BC47F7A4DC4C}" destId="{D7BFAB3A-97BD-4C1B-AA70-ADE2DC04E468}" srcOrd="1" destOrd="0" presId="urn:microsoft.com/office/officeart/2005/8/layout/process4"/>
    <dgm:cxn modelId="{72E070B6-2472-4819-9D64-E7E886D548A2}" srcId="{899B8A5D-E248-45D8-9D8B-BC47F7A4DC4C}" destId="{76EE2BA9-BE03-43A0-9E25-CE67194383F8}" srcOrd="2" destOrd="0" parTransId="{A9498B76-1251-4B88-B8BA-069376C3ABCD}" sibTransId="{178FEEE0-7EE9-4007-959C-317F56AE35D1}"/>
    <dgm:cxn modelId="{B067B6BB-15F2-4C2F-AB1F-ACE7862973E6}" type="presOf" srcId="{CD12370D-E004-44EB-AEE4-52662208975E}" destId="{B129961A-102A-4592-9EC5-0E858EE883DF}" srcOrd="0" destOrd="0" presId="urn:microsoft.com/office/officeart/2005/8/layout/process4"/>
    <dgm:cxn modelId="{C6C4BFC9-A27A-43B9-BC23-040C6C16EE87}" type="presOf" srcId="{899B8A5D-E248-45D8-9D8B-BC47F7A4DC4C}" destId="{A9E15021-ECED-4DEA-B9D0-D44CEA322D9B}" srcOrd="0" destOrd="0" presId="urn:microsoft.com/office/officeart/2005/8/layout/process4"/>
    <dgm:cxn modelId="{7C55B0CA-51F9-4E36-92B6-AD9B1B7DC4D4}" srcId="{CD12370D-E004-44EB-AEE4-52662208975E}" destId="{D0082A7D-2DBC-4443-9EF5-2158E8FCABB4}" srcOrd="0" destOrd="0" parTransId="{ECAC2572-9B3B-43A5-892F-D2924BDAD7CC}" sibTransId="{EB4C9D23-634D-4B67-A32C-B9A624DFA89A}"/>
    <dgm:cxn modelId="{FAD4B9CC-EB14-4FAA-8369-8F8E602B23A4}" srcId="{CD12370D-E004-44EB-AEE4-52662208975E}" destId="{8CA354E1-DC57-4139-BC60-A6C6E22BAFCD}" srcOrd="1" destOrd="0" parTransId="{24B5B0F8-6E1B-4C41-B188-77FA188EC31F}" sibTransId="{8BFD60F1-B566-42D7-858D-E086EBC1FD01}"/>
    <dgm:cxn modelId="{2B2561D1-A612-449A-9E8D-C89F344DE9A6}" srcId="{7A58C236-E6AC-4CD2-8C93-D848811D5B43}" destId="{5F0FD79C-56B0-470A-A3F2-81B57EB2839A}" srcOrd="1" destOrd="0" parTransId="{3F133E0C-AA54-4088-9157-7EB6EA538CAF}" sibTransId="{309FCBB9-17A5-41AD-8ED6-65B29B413C78}"/>
    <dgm:cxn modelId="{B9B1F3D8-D224-41EA-8662-0CAC5ABD4F9F}" type="presOf" srcId="{C3694490-96AB-491D-8DC0-82F2C7B84FCB}" destId="{6C871CBD-C035-4E36-8548-9E3F2215D0C3}" srcOrd="0" destOrd="0" presId="urn:microsoft.com/office/officeart/2005/8/layout/process4"/>
    <dgm:cxn modelId="{330D83DE-6C6D-4214-8458-6A7068005BA2}" type="presOf" srcId="{B592CEFE-612E-4372-9672-49332C241C49}" destId="{5294D8E8-7348-4837-82AD-2C43557186D0}" srcOrd="0" destOrd="0" presId="urn:microsoft.com/office/officeart/2005/8/layout/process4"/>
    <dgm:cxn modelId="{3F48ABEA-0394-4740-A6B3-1C83D34693A3}" type="presOf" srcId="{7A58C236-E6AC-4CD2-8C93-D848811D5B43}" destId="{A455701D-1F5A-4E69-A270-85D96FAA2D5C}" srcOrd="1" destOrd="0" presId="urn:microsoft.com/office/officeart/2005/8/layout/process4"/>
    <dgm:cxn modelId="{DCEDB3F3-1BDF-40F2-AF5A-643BCCB02E09}" type="presOf" srcId="{7A58C236-E6AC-4CD2-8C93-D848811D5B43}" destId="{3AD247A7-812B-4F70-AF35-24892CC501E6}" srcOrd="0" destOrd="0" presId="urn:microsoft.com/office/officeart/2005/8/layout/process4"/>
    <dgm:cxn modelId="{D6890473-CC60-472B-BF13-2DC3B9017EB3}" type="presParOf" srcId="{6C871CBD-C035-4E36-8548-9E3F2215D0C3}" destId="{E5F392FB-A6C1-4B6C-98A1-3943F7304CF6}" srcOrd="0" destOrd="0" presId="urn:microsoft.com/office/officeart/2005/8/layout/process4"/>
    <dgm:cxn modelId="{C1E81F49-26DF-4BFB-901B-6B9E2C42D218}" type="presParOf" srcId="{E5F392FB-A6C1-4B6C-98A1-3943F7304CF6}" destId="{B129961A-102A-4592-9EC5-0E858EE883DF}" srcOrd="0" destOrd="0" presId="urn:microsoft.com/office/officeart/2005/8/layout/process4"/>
    <dgm:cxn modelId="{720BC829-1E9A-4E43-842A-BF4F3F054484}" type="presParOf" srcId="{E5F392FB-A6C1-4B6C-98A1-3943F7304CF6}" destId="{B6F13528-CEBD-4469-910E-CFC62E636746}" srcOrd="1" destOrd="0" presId="urn:microsoft.com/office/officeart/2005/8/layout/process4"/>
    <dgm:cxn modelId="{00460F67-8427-4F57-9D3C-9CADCADCB073}" type="presParOf" srcId="{E5F392FB-A6C1-4B6C-98A1-3943F7304CF6}" destId="{3500E34A-23EE-40CF-8A49-E7F75A82D1C8}" srcOrd="2" destOrd="0" presId="urn:microsoft.com/office/officeart/2005/8/layout/process4"/>
    <dgm:cxn modelId="{FA9B1E75-B3E4-4140-92BE-4F2EF67E349F}" type="presParOf" srcId="{3500E34A-23EE-40CF-8A49-E7F75A82D1C8}" destId="{8F245A0B-8AD9-486C-8B8A-6A20AAC581F1}" srcOrd="0" destOrd="0" presId="urn:microsoft.com/office/officeart/2005/8/layout/process4"/>
    <dgm:cxn modelId="{56DA6670-181A-492D-8969-3613E6B612B7}" type="presParOf" srcId="{3500E34A-23EE-40CF-8A49-E7F75A82D1C8}" destId="{CF060CEE-077D-4852-8D8B-69E707BADC54}" srcOrd="1" destOrd="0" presId="urn:microsoft.com/office/officeart/2005/8/layout/process4"/>
    <dgm:cxn modelId="{2ADA5626-01F8-46FD-B6E4-77D2D0FF7646}" type="presParOf" srcId="{6C871CBD-C035-4E36-8548-9E3F2215D0C3}" destId="{2A80F155-894E-4552-98D3-127C425B2110}" srcOrd="1" destOrd="0" presId="urn:microsoft.com/office/officeart/2005/8/layout/process4"/>
    <dgm:cxn modelId="{6BD48265-92E8-4B28-9902-6A9CBAB62BC8}" type="presParOf" srcId="{6C871CBD-C035-4E36-8548-9E3F2215D0C3}" destId="{84814D7D-35ED-4D48-A6EC-30A2B06C0819}" srcOrd="2" destOrd="0" presId="urn:microsoft.com/office/officeart/2005/8/layout/process4"/>
    <dgm:cxn modelId="{FE3C6961-AC2C-4497-8673-B9D633C3CC1C}" type="presParOf" srcId="{84814D7D-35ED-4D48-A6EC-30A2B06C0819}" destId="{3AD247A7-812B-4F70-AF35-24892CC501E6}" srcOrd="0" destOrd="0" presId="urn:microsoft.com/office/officeart/2005/8/layout/process4"/>
    <dgm:cxn modelId="{F1646780-A408-4478-BC66-4884B09770E5}" type="presParOf" srcId="{84814D7D-35ED-4D48-A6EC-30A2B06C0819}" destId="{A455701D-1F5A-4E69-A270-85D96FAA2D5C}" srcOrd="1" destOrd="0" presId="urn:microsoft.com/office/officeart/2005/8/layout/process4"/>
    <dgm:cxn modelId="{07100330-061D-4025-8CCF-1636B395255E}" type="presParOf" srcId="{84814D7D-35ED-4D48-A6EC-30A2B06C0819}" destId="{3F617A71-2F8A-4CB1-9F74-31704E471158}" srcOrd="2" destOrd="0" presId="urn:microsoft.com/office/officeart/2005/8/layout/process4"/>
    <dgm:cxn modelId="{F21809E4-D5B5-4AE1-82B8-697E635C0AF8}" type="presParOf" srcId="{3F617A71-2F8A-4CB1-9F74-31704E471158}" destId="{5294D8E8-7348-4837-82AD-2C43557186D0}" srcOrd="0" destOrd="0" presId="urn:microsoft.com/office/officeart/2005/8/layout/process4"/>
    <dgm:cxn modelId="{A115DACC-BA1C-4507-A422-651679ACF4DD}" type="presParOf" srcId="{3F617A71-2F8A-4CB1-9F74-31704E471158}" destId="{4DB1F37F-6D03-4935-B0F8-07268E58089D}" srcOrd="1" destOrd="0" presId="urn:microsoft.com/office/officeart/2005/8/layout/process4"/>
    <dgm:cxn modelId="{D3205012-1F58-414E-894B-C9873C8C4FA3}" type="presParOf" srcId="{6C871CBD-C035-4E36-8548-9E3F2215D0C3}" destId="{35ADD33B-525C-44A4-B3C9-5CC740E37C60}" srcOrd="3" destOrd="0" presId="urn:microsoft.com/office/officeart/2005/8/layout/process4"/>
    <dgm:cxn modelId="{2701DB6E-4238-402D-BD50-9A084C753D6E}" type="presParOf" srcId="{6C871CBD-C035-4E36-8548-9E3F2215D0C3}" destId="{6A8494E6-BCC0-4B54-A9F1-020C4A3C54D6}" srcOrd="4" destOrd="0" presId="urn:microsoft.com/office/officeart/2005/8/layout/process4"/>
    <dgm:cxn modelId="{0DED6905-FB64-48AA-86F0-D7451F950162}" type="presParOf" srcId="{6A8494E6-BCC0-4B54-A9F1-020C4A3C54D6}" destId="{A9E15021-ECED-4DEA-B9D0-D44CEA322D9B}" srcOrd="0" destOrd="0" presId="urn:microsoft.com/office/officeart/2005/8/layout/process4"/>
    <dgm:cxn modelId="{38E68872-C0F5-4812-8359-FF08466F5E2B}" type="presParOf" srcId="{6A8494E6-BCC0-4B54-A9F1-020C4A3C54D6}" destId="{D7BFAB3A-97BD-4C1B-AA70-ADE2DC04E468}" srcOrd="1" destOrd="0" presId="urn:microsoft.com/office/officeart/2005/8/layout/process4"/>
    <dgm:cxn modelId="{FF0DAF93-6F28-4642-A307-AE4B3ADACA2D}" type="presParOf" srcId="{6A8494E6-BCC0-4B54-A9F1-020C4A3C54D6}" destId="{64850989-C25F-40D3-AA4A-1B5AB49B5930}" srcOrd="2" destOrd="0" presId="urn:microsoft.com/office/officeart/2005/8/layout/process4"/>
    <dgm:cxn modelId="{1008DE28-A485-41F7-A9F0-D856AAAAA6D0}" type="presParOf" srcId="{64850989-C25F-40D3-AA4A-1B5AB49B5930}" destId="{2821905E-81B0-4E65-8ADB-683C82B49535}" srcOrd="0" destOrd="0" presId="urn:microsoft.com/office/officeart/2005/8/layout/process4"/>
    <dgm:cxn modelId="{F2FDD3C0-37FE-4C49-8C55-40DC2527E16E}" type="presParOf" srcId="{64850989-C25F-40D3-AA4A-1B5AB49B5930}" destId="{C13BB97A-F906-483F-85BF-DAC2E457F8D8}" srcOrd="1" destOrd="0" presId="urn:microsoft.com/office/officeart/2005/8/layout/process4"/>
    <dgm:cxn modelId="{992B14A8-EDFF-4016-8C5A-CAC5BA932BCC}" type="presParOf" srcId="{64850989-C25F-40D3-AA4A-1B5AB49B5930}" destId="{1FB91B18-5257-49AA-8C10-C1549C794ADE}"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B2040C-CEF3-47F3-9141-68567C29475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35C0B425-FB29-4FF7-9B84-9E2510D8B217}">
      <dgm:prSet phldrT="[Text]"/>
      <dgm:spPr/>
      <dgm:t>
        <a:bodyPr/>
        <a:lstStyle/>
        <a:p>
          <a:r>
            <a:rPr lang="en-US">
              <a:latin typeface="Gill Sans MT"/>
            </a:rPr>
            <a:t>K-8</a:t>
          </a:r>
          <a:endParaRPr lang="en-US"/>
        </a:p>
      </dgm:t>
    </dgm:pt>
    <dgm:pt modelId="{E3A5AA36-752C-434B-9CAA-25A6D24FD74C}" type="parTrans" cxnId="{C95274DA-32C5-47C2-9B10-EBB4FDFD02FC}">
      <dgm:prSet/>
      <dgm:spPr/>
      <dgm:t>
        <a:bodyPr/>
        <a:lstStyle/>
        <a:p>
          <a:endParaRPr lang="en-US"/>
        </a:p>
      </dgm:t>
    </dgm:pt>
    <dgm:pt modelId="{38BCE005-7481-4EEC-88CE-835A9B1E9562}" type="sibTrans" cxnId="{C95274DA-32C5-47C2-9B10-EBB4FDFD02FC}">
      <dgm:prSet/>
      <dgm:spPr/>
      <dgm:t>
        <a:bodyPr/>
        <a:lstStyle/>
        <a:p>
          <a:endParaRPr lang="en-US"/>
        </a:p>
      </dgm:t>
    </dgm:pt>
    <dgm:pt modelId="{2E071315-0885-49D5-A2D7-2A3A1FAE4904}">
      <dgm:prSet phldrT="[Text]"/>
      <dgm:spPr/>
      <dgm:t>
        <a:bodyPr/>
        <a:lstStyle/>
        <a:p>
          <a:r>
            <a:rPr lang="en-US" baseline="0" dirty="0">
              <a:solidFill>
                <a:schemeClr val="tx2"/>
              </a:solidFill>
            </a:rPr>
            <a:t>ESY/D75</a:t>
          </a:r>
        </a:p>
      </dgm:t>
    </dgm:pt>
    <dgm:pt modelId="{8E3CC75A-9F74-4A50-AC4B-7F52D08568E2}" type="parTrans" cxnId="{0365F1CA-2C08-41EB-B7EE-F3E9C4583B2B}">
      <dgm:prSet/>
      <dgm:spPr/>
      <dgm:t>
        <a:bodyPr/>
        <a:lstStyle/>
        <a:p>
          <a:endParaRPr lang="en-US"/>
        </a:p>
      </dgm:t>
    </dgm:pt>
    <dgm:pt modelId="{1319A1AF-3A3A-439F-B941-8F764CF6DE22}" type="sibTrans" cxnId="{0365F1CA-2C08-41EB-B7EE-F3E9C4583B2B}">
      <dgm:prSet/>
      <dgm:spPr/>
      <dgm:t>
        <a:bodyPr/>
        <a:lstStyle/>
        <a:p>
          <a:endParaRPr lang="en-US"/>
        </a:p>
      </dgm:t>
    </dgm:pt>
    <dgm:pt modelId="{A717995D-7DB1-46EC-9252-B3C40D09B7D3}">
      <dgm:prSet phldrT="[Text]"/>
      <dgm:spPr/>
      <dgm:t>
        <a:bodyPr/>
        <a:lstStyle/>
        <a:p>
          <a:pPr rtl="0"/>
          <a:r>
            <a:rPr lang="en-US" baseline="0" dirty="0">
              <a:solidFill>
                <a:schemeClr val="tx2"/>
              </a:solidFill>
              <a:latin typeface="Gill Sans MT"/>
            </a:rPr>
            <a:t>Summer Rising: </a:t>
          </a:r>
          <a:r>
            <a:rPr lang="en-US" baseline="0" dirty="0" err="1">
              <a:solidFill>
                <a:schemeClr val="tx2"/>
              </a:solidFill>
              <a:latin typeface="Gill Sans MT"/>
            </a:rPr>
            <a:t>Programa</a:t>
          </a:r>
          <a:r>
            <a:rPr lang="en-US" baseline="0" dirty="0">
              <a:solidFill>
                <a:schemeClr val="tx2"/>
              </a:solidFill>
              <a:latin typeface="Gill Sans MT"/>
            </a:rPr>
            <a:t> general</a:t>
          </a:r>
          <a:endParaRPr lang="en-US" baseline="0" dirty="0">
            <a:solidFill>
              <a:schemeClr val="tx2"/>
            </a:solidFill>
          </a:endParaRPr>
        </a:p>
      </dgm:t>
    </dgm:pt>
    <dgm:pt modelId="{F1D25C54-18F3-4B09-AF3C-476D839814CE}" type="parTrans" cxnId="{94111580-F53C-4CC4-A421-E785D68E0C99}">
      <dgm:prSet/>
      <dgm:spPr/>
      <dgm:t>
        <a:bodyPr/>
        <a:lstStyle/>
        <a:p>
          <a:endParaRPr lang="en-US"/>
        </a:p>
      </dgm:t>
    </dgm:pt>
    <dgm:pt modelId="{BFD3B7D5-1448-4E91-9232-3C0951FD9A5F}" type="sibTrans" cxnId="{94111580-F53C-4CC4-A421-E785D68E0C99}">
      <dgm:prSet/>
      <dgm:spPr/>
      <dgm:t>
        <a:bodyPr/>
        <a:lstStyle/>
        <a:p>
          <a:endParaRPr lang="en-US"/>
        </a:p>
      </dgm:t>
    </dgm:pt>
    <dgm:pt modelId="{47CCADAB-DB96-4620-A19C-896743E20882}">
      <dgm:prSet phldrT="[Text]"/>
      <dgm:spPr/>
      <dgm:t>
        <a:bodyPr/>
        <a:lstStyle/>
        <a:p>
          <a:r>
            <a:rPr lang="en-US" baseline="0" dirty="0" err="1">
              <a:solidFill>
                <a:schemeClr val="tx2"/>
              </a:solidFill>
            </a:rPr>
            <a:t>Curso</a:t>
          </a:r>
          <a:r>
            <a:rPr lang="en-US" baseline="0" dirty="0">
              <a:solidFill>
                <a:schemeClr val="tx2"/>
              </a:solidFill>
            </a:rPr>
            <a:t> de </a:t>
          </a:r>
          <a:r>
            <a:rPr lang="en-US" baseline="0" dirty="0" err="1">
              <a:solidFill>
                <a:schemeClr val="tx2"/>
              </a:solidFill>
            </a:rPr>
            <a:t>verano</a:t>
          </a:r>
          <a:r>
            <a:rPr lang="en-US" baseline="0" dirty="0">
              <a:solidFill>
                <a:schemeClr val="tx2"/>
              </a:solidFill>
            </a:rPr>
            <a:t>(PID)</a:t>
          </a:r>
        </a:p>
      </dgm:t>
    </dgm:pt>
    <dgm:pt modelId="{5B20E6DA-0106-4994-B9A5-0CEDA6C33FAD}" type="parTrans" cxnId="{B0CB2F85-85DF-4A7C-9769-C1C6379A90C1}">
      <dgm:prSet/>
      <dgm:spPr/>
      <dgm:t>
        <a:bodyPr/>
        <a:lstStyle/>
        <a:p>
          <a:endParaRPr lang="en-US"/>
        </a:p>
      </dgm:t>
    </dgm:pt>
    <dgm:pt modelId="{75A773B5-670C-40B7-B1F9-646BFE487639}" type="sibTrans" cxnId="{B0CB2F85-85DF-4A7C-9769-C1C6379A90C1}">
      <dgm:prSet/>
      <dgm:spPr/>
      <dgm:t>
        <a:bodyPr/>
        <a:lstStyle/>
        <a:p>
          <a:endParaRPr lang="en-US"/>
        </a:p>
      </dgm:t>
    </dgm:pt>
    <dgm:pt modelId="{8337E3E5-4288-45DA-8F2D-34847158A6CC}">
      <dgm:prSet phldr="0"/>
      <dgm:spPr/>
      <dgm:t>
        <a:bodyPr/>
        <a:lstStyle/>
        <a:p>
          <a:pPr rtl="0"/>
          <a:r>
            <a:rPr lang="en-US" baseline="0">
              <a:latin typeface="Gill Sans MT"/>
            </a:rPr>
            <a:t>+Summer Rising</a:t>
          </a:r>
        </a:p>
      </dgm:t>
    </dgm:pt>
    <dgm:pt modelId="{F0950B04-1D5E-443F-927F-044357CCA901}" type="parTrans" cxnId="{1DC64E07-52E5-4254-9A1C-009622EEB7ED}">
      <dgm:prSet/>
      <dgm:spPr/>
    </dgm:pt>
    <dgm:pt modelId="{9D8D5A2E-725E-4515-AB2D-A9AD4A18928E}" type="sibTrans" cxnId="{1DC64E07-52E5-4254-9A1C-009622EEB7ED}">
      <dgm:prSet/>
      <dgm:spPr/>
    </dgm:pt>
    <dgm:pt modelId="{6CF3B33E-ACBC-4319-AB54-BB7524BC0070}">
      <dgm:prSet phldr="0"/>
      <dgm:spPr/>
      <dgm:t>
        <a:bodyPr/>
        <a:lstStyle/>
        <a:p>
          <a:pPr rtl="0"/>
          <a:r>
            <a:rPr lang="en-US" baseline="0">
              <a:latin typeface="Gill Sans MT"/>
            </a:rPr>
            <a:t>+Summer Rising</a:t>
          </a:r>
        </a:p>
      </dgm:t>
    </dgm:pt>
    <dgm:pt modelId="{230240C0-897A-40D9-AE90-9D3F6A279A46}" type="parTrans" cxnId="{FEBCCE51-2D26-4864-81E4-E294E2EE1C55}">
      <dgm:prSet/>
      <dgm:spPr/>
    </dgm:pt>
    <dgm:pt modelId="{B4E0BEE6-E0FF-4C99-A0DB-1FB829962E5A}" type="sibTrans" cxnId="{FEBCCE51-2D26-4864-81E4-E294E2EE1C55}">
      <dgm:prSet/>
      <dgm:spPr/>
    </dgm:pt>
    <dgm:pt modelId="{D6A3D682-B50A-4DD8-A16C-A065A78E6CCB}" type="pres">
      <dgm:prSet presAssocID="{0FB2040C-CEF3-47F3-9141-68567C294756}" presName="linear" presStyleCnt="0">
        <dgm:presLayoutVars>
          <dgm:dir/>
          <dgm:animLvl val="lvl"/>
          <dgm:resizeHandles val="exact"/>
        </dgm:presLayoutVars>
      </dgm:prSet>
      <dgm:spPr/>
    </dgm:pt>
    <dgm:pt modelId="{623B98E4-C331-4702-AD78-12F535E02DF1}" type="pres">
      <dgm:prSet presAssocID="{35C0B425-FB29-4FF7-9B84-9E2510D8B217}" presName="parentLin" presStyleCnt="0"/>
      <dgm:spPr/>
    </dgm:pt>
    <dgm:pt modelId="{6EA38D8C-D3C7-4620-A541-D8E8DEA915B7}" type="pres">
      <dgm:prSet presAssocID="{35C0B425-FB29-4FF7-9B84-9E2510D8B217}" presName="parentLeftMargin" presStyleLbl="node1" presStyleIdx="0" presStyleCnt="1"/>
      <dgm:spPr/>
    </dgm:pt>
    <dgm:pt modelId="{7AE7D590-6DC0-4226-8354-3107AD70B070}" type="pres">
      <dgm:prSet presAssocID="{35C0B425-FB29-4FF7-9B84-9E2510D8B217}" presName="parentText" presStyleLbl="node1" presStyleIdx="0" presStyleCnt="1" custScaleX="125648">
        <dgm:presLayoutVars>
          <dgm:chMax val="0"/>
          <dgm:bulletEnabled val="1"/>
        </dgm:presLayoutVars>
      </dgm:prSet>
      <dgm:spPr/>
    </dgm:pt>
    <dgm:pt modelId="{557E4EC1-4AC9-42A1-B546-99A0FF69B6A9}" type="pres">
      <dgm:prSet presAssocID="{35C0B425-FB29-4FF7-9B84-9E2510D8B217}" presName="negativeSpace" presStyleCnt="0"/>
      <dgm:spPr/>
    </dgm:pt>
    <dgm:pt modelId="{2596EDE7-E5DF-45E7-B90B-1F78753ABDE2}" type="pres">
      <dgm:prSet presAssocID="{35C0B425-FB29-4FF7-9B84-9E2510D8B217}" presName="childText" presStyleLbl="conFgAcc1" presStyleIdx="0" presStyleCnt="1">
        <dgm:presLayoutVars>
          <dgm:bulletEnabled val="1"/>
        </dgm:presLayoutVars>
      </dgm:prSet>
      <dgm:spPr/>
    </dgm:pt>
  </dgm:ptLst>
  <dgm:cxnLst>
    <dgm:cxn modelId="{1DC64E07-52E5-4254-9A1C-009622EEB7ED}" srcId="{47CCADAB-DB96-4620-A19C-896743E20882}" destId="{8337E3E5-4288-45DA-8F2D-34847158A6CC}" srcOrd="0" destOrd="0" parTransId="{F0950B04-1D5E-443F-927F-044357CCA901}" sibTransId="{9D8D5A2E-725E-4515-AB2D-A9AD4A18928E}"/>
    <dgm:cxn modelId="{F6547F0E-6D83-4F4D-8D37-5731DCA359DE}" type="presOf" srcId="{8337E3E5-4288-45DA-8F2D-34847158A6CC}" destId="{2596EDE7-E5DF-45E7-B90B-1F78753ABDE2}" srcOrd="0" destOrd="2" presId="urn:microsoft.com/office/officeart/2005/8/layout/list1"/>
    <dgm:cxn modelId="{947F783E-88CE-4FB7-9280-F134C4EE6081}" type="presOf" srcId="{2E071315-0885-49D5-A2D7-2A3A1FAE4904}" destId="{2596EDE7-E5DF-45E7-B90B-1F78753ABDE2}" srcOrd="0" destOrd="3" presId="urn:microsoft.com/office/officeart/2005/8/layout/list1"/>
    <dgm:cxn modelId="{FCC3BB5C-8FD1-4378-B241-D9DA05B155E3}" type="presOf" srcId="{35C0B425-FB29-4FF7-9B84-9E2510D8B217}" destId="{6EA38D8C-D3C7-4620-A541-D8E8DEA915B7}" srcOrd="0" destOrd="0" presId="urn:microsoft.com/office/officeart/2005/8/layout/list1"/>
    <dgm:cxn modelId="{FEBCCE51-2D26-4864-81E4-E294E2EE1C55}" srcId="{2E071315-0885-49D5-A2D7-2A3A1FAE4904}" destId="{6CF3B33E-ACBC-4319-AB54-BB7524BC0070}" srcOrd="0" destOrd="0" parTransId="{230240C0-897A-40D9-AE90-9D3F6A279A46}" sibTransId="{B4E0BEE6-E0FF-4C99-A0DB-1FB829962E5A}"/>
    <dgm:cxn modelId="{94111580-F53C-4CC4-A421-E785D68E0C99}" srcId="{35C0B425-FB29-4FF7-9B84-9E2510D8B217}" destId="{A717995D-7DB1-46EC-9252-B3C40D09B7D3}" srcOrd="0" destOrd="0" parTransId="{F1D25C54-18F3-4B09-AF3C-476D839814CE}" sibTransId="{BFD3B7D5-1448-4E91-9232-3C0951FD9A5F}"/>
    <dgm:cxn modelId="{B0CB2F85-85DF-4A7C-9769-C1C6379A90C1}" srcId="{35C0B425-FB29-4FF7-9B84-9E2510D8B217}" destId="{47CCADAB-DB96-4620-A19C-896743E20882}" srcOrd="1" destOrd="0" parTransId="{5B20E6DA-0106-4994-B9A5-0CEDA6C33FAD}" sibTransId="{75A773B5-670C-40B7-B1F9-646BFE487639}"/>
    <dgm:cxn modelId="{489D9BBB-88DC-418B-AC3D-ABCC3C202D67}" type="presOf" srcId="{6CF3B33E-ACBC-4319-AB54-BB7524BC0070}" destId="{2596EDE7-E5DF-45E7-B90B-1F78753ABDE2}" srcOrd="0" destOrd="4" presId="urn:microsoft.com/office/officeart/2005/8/layout/list1"/>
    <dgm:cxn modelId="{0365F1CA-2C08-41EB-B7EE-F3E9C4583B2B}" srcId="{35C0B425-FB29-4FF7-9B84-9E2510D8B217}" destId="{2E071315-0885-49D5-A2D7-2A3A1FAE4904}" srcOrd="2" destOrd="0" parTransId="{8E3CC75A-9F74-4A50-AC4B-7F52D08568E2}" sibTransId="{1319A1AF-3A3A-439F-B941-8F764CF6DE22}"/>
    <dgm:cxn modelId="{1914A7CE-2928-48C9-A346-20142142DEF1}" type="presOf" srcId="{0FB2040C-CEF3-47F3-9141-68567C294756}" destId="{D6A3D682-B50A-4DD8-A16C-A065A78E6CCB}" srcOrd="0" destOrd="0" presId="urn:microsoft.com/office/officeart/2005/8/layout/list1"/>
    <dgm:cxn modelId="{24C605CF-CAAE-4880-A829-F8ED8FF5E3A2}" type="presOf" srcId="{35C0B425-FB29-4FF7-9B84-9E2510D8B217}" destId="{7AE7D590-6DC0-4226-8354-3107AD70B070}" srcOrd="1" destOrd="0" presId="urn:microsoft.com/office/officeart/2005/8/layout/list1"/>
    <dgm:cxn modelId="{C95274DA-32C5-47C2-9B10-EBB4FDFD02FC}" srcId="{0FB2040C-CEF3-47F3-9141-68567C294756}" destId="{35C0B425-FB29-4FF7-9B84-9E2510D8B217}" srcOrd="0" destOrd="0" parTransId="{E3A5AA36-752C-434B-9CAA-25A6D24FD74C}" sibTransId="{38BCE005-7481-4EEC-88CE-835A9B1E9562}"/>
    <dgm:cxn modelId="{2DF4F7E3-85A1-4E7C-8753-CCA6850C629F}" type="presOf" srcId="{47CCADAB-DB96-4620-A19C-896743E20882}" destId="{2596EDE7-E5DF-45E7-B90B-1F78753ABDE2}" srcOrd="0" destOrd="1" presId="urn:microsoft.com/office/officeart/2005/8/layout/list1"/>
    <dgm:cxn modelId="{4C6503E7-A9B4-4DDA-8A29-0046A6EE7501}" type="presOf" srcId="{A717995D-7DB1-46EC-9252-B3C40D09B7D3}" destId="{2596EDE7-E5DF-45E7-B90B-1F78753ABDE2}" srcOrd="0" destOrd="0" presId="urn:microsoft.com/office/officeart/2005/8/layout/list1"/>
    <dgm:cxn modelId="{2F067044-A6E3-4B6A-B580-ABBC896CC1AF}" type="presParOf" srcId="{D6A3D682-B50A-4DD8-A16C-A065A78E6CCB}" destId="{623B98E4-C331-4702-AD78-12F535E02DF1}" srcOrd="0" destOrd="0" presId="urn:microsoft.com/office/officeart/2005/8/layout/list1"/>
    <dgm:cxn modelId="{BC49773F-62D1-43AA-8986-D74E4585E465}" type="presParOf" srcId="{623B98E4-C331-4702-AD78-12F535E02DF1}" destId="{6EA38D8C-D3C7-4620-A541-D8E8DEA915B7}" srcOrd="0" destOrd="0" presId="urn:microsoft.com/office/officeart/2005/8/layout/list1"/>
    <dgm:cxn modelId="{BAF2F242-0A74-4CF2-AFD8-2C55EBEDF446}" type="presParOf" srcId="{623B98E4-C331-4702-AD78-12F535E02DF1}" destId="{7AE7D590-6DC0-4226-8354-3107AD70B070}" srcOrd="1" destOrd="0" presId="urn:microsoft.com/office/officeart/2005/8/layout/list1"/>
    <dgm:cxn modelId="{9500C16C-1CE5-40E9-AD24-7B588CCD7067}" type="presParOf" srcId="{D6A3D682-B50A-4DD8-A16C-A065A78E6CCB}" destId="{557E4EC1-4AC9-42A1-B546-99A0FF69B6A9}" srcOrd="1" destOrd="0" presId="urn:microsoft.com/office/officeart/2005/8/layout/list1"/>
    <dgm:cxn modelId="{F8CCFCD1-FF67-40F5-8E14-D4A50227C651}" type="presParOf" srcId="{D6A3D682-B50A-4DD8-A16C-A065A78E6CCB}" destId="{2596EDE7-E5DF-45E7-B90B-1F78753ABDE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7EFCAB-F38C-4EB7-AF85-92D69C23AAB7}"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ECB17C7B-8AC4-487C-A9E9-3AF78DC43D6B}">
      <dgm:prSet custT="1"/>
      <dgm:spPr/>
      <dgm:t>
        <a:bodyPr/>
        <a:lstStyle/>
        <a:p>
          <a:pPr rtl="0"/>
          <a:r>
            <a:rPr lang="es-ES" sz="2400" baseline="0" dirty="0"/>
            <a:t>Programa de verano gratuito para los residentes de la ciudad de Nueva York</a:t>
          </a:r>
          <a:endParaRPr lang="en-US" sz="2400" baseline="0" dirty="0">
            <a:latin typeface="Gill Sans MT"/>
          </a:endParaRPr>
        </a:p>
      </dgm:t>
    </dgm:pt>
    <dgm:pt modelId="{DBB6EC93-2A8A-4822-A48E-18F93E3A6BBF}" type="parTrans" cxnId="{9B2A6E16-4C52-4EF1-B96D-CA0959943DF3}">
      <dgm:prSet/>
      <dgm:spPr/>
      <dgm:t>
        <a:bodyPr/>
        <a:lstStyle/>
        <a:p>
          <a:endParaRPr lang="en-US"/>
        </a:p>
      </dgm:t>
    </dgm:pt>
    <dgm:pt modelId="{DB08C557-9C0C-4907-A203-1132079A23C2}" type="sibTrans" cxnId="{9B2A6E16-4C52-4EF1-B96D-CA0959943DF3}">
      <dgm:prSet/>
      <dgm:spPr/>
      <dgm:t>
        <a:bodyPr/>
        <a:lstStyle/>
        <a:p>
          <a:endParaRPr lang="en-US"/>
        </a:p>
      </dgm:t>
    </dgm:pt>
    <dgm:pt modelId="{C78D0B4B-9DC4-4926-909D-8F279BCE4AFC}">
      <dgm:prSet custT="1"/>
      <dgm:spPr/>
      <dgm:t>
        <a:bodyPr/>
        <a:lstStyle/>
        <a:p>
          <a:r>
            <a:rPr lang="es-ES" sz="2400" baseline="0" dirty="0">
              <a:latin typeface="Gill Sans MT"/>
            </a:rPr>
            <a:t>Grados K-8: Las escuelas diseñan con un socio de la Organización Basada en la Comunidad ("CBO")</a:t>
          </a:r>
          <a:endParaRPr lang="en-US" sz="2400" baseline="0" dirty="0"/>
        </a:p>
      </dgm:t>
    </dgm:pt>
    <dgm:pt modelId="{9CA3724F-C0A1-4359-AED9-6F58526BADBB}" type="parTrans" cxnId="{BBC8B776-1ADC-48C2-B530-80FB756FE197}">
      <dgm:prSet/>
      <dgm:spPr/>
      <dgm:t>
        <a:bodyPr/>
        <a:lstStyle/>
        <a:p>
          <a:endParaRPr lang="en-US"/>
        </a:p>
      </dgm:t>
    </dgm:pt>
    <dgm:pt modelId="{888933F8-4A75-478C-8C7D-2800B71B035F}" type="sibTrans" cxnId="{BBC8B776-1ADC-48C2-B530-80FB756FE197}">
      <dgm:prSet/>
      <dgm:spPr/>
      <dgm:t>
        <a:bodyPr/>
        <a:lstStyle/>
        <a:p>
          <a:endParaRPr lang="en-US"/>
        </a:p>
      </dgm:t>
    </dgm:pt>
    <dgm:pt modelId="{DD7F8183-A32E-454C-A3C0-9A7052AFA29C}">
      <dgm:prSet custT="1"/>
      <dgm:spPr/>
      <dgm:t>
        <a:bodyPr/>
        <a:lstStyle/>
        <a:p>
          <a:pPr rtl="0"/>
          <a:r>
            <a:rPr lang="es-ES" sz="2400" baseline="0" dirty="0">
              <a:latin typeface="Gill Sans MT"/>
            </a:rPr>
            <a:t>Presencial, día completo, de lunes a viernes de 8 a.m. a 6 p.m.</a:t>
          </a:r>
          <a:endParaRPr lang="en-US" sz="2400" baseline="0" dirty="0">
            <a:latin typeface="Gill Sans MT"/>
          </a:endParaRPr>
        </a:p>
      </dgm:t>
    </dgm:pt>
    <dgm:pt modelId="{518575B1-FEBF-4288-A96F-E7C3B5A6A6ED}" type="parTrans" cxnId="{241FF7E7-5F38-4C13-8DAB-404DAC07C58F}">
      <dgm:prSet/>
      <dgm:spPr/>
      <dgm:t>
        <a:bodyPr/>
        <a:lstStyle/>
        <a:p>
          <a:endParaRPr lang="en-US"/>
        </a:p>
      </dgm:t>
    </dgm:pt>
    <dgm:pt modelId="{9D842C72-0223-43D1-A689-1C208BD7E088}" type="sibTrans" cxnId="{241FF7E7-5F38-4C13-8DAB-404DAC07C58F}">
      <dgm:prSet/>
      <dgm:spPr/>
      <dgm:t>
        <a:bodyPr/>
        <a:lstStyle/>
        <a:p>
          <a:endParaRPr lang="en-US"/>
        </a:p>
      </dgm:t>
    </dgm:pt>
    <dgm:pt modelId="{CAFA3F22-56F4-4D4D-92D6-92464D76317A}">
      <dgm:prSet custT="1"/>
      <dgm:spPr/>
      <dgm:t>
        <a:bodyPr/>
        <a:lstStyle/>
        <a:p>
          <a:pPr rtl="0"/>
          <a:r>
            <a:rPr lang="es-ES" sz="2400" baseline="0" dirty="0">
              <a:latin typeface="Gill Sans MT"/>
            </a:rPr>
            <a:t>Incluye desayuno, almuerzo y merienda</a:t>
          </a:r>
          <a:endParaRPr lang="en-US" sz="2400" dirty="0"/>
        </a:p>
      </dgm:t>
    </dgm:pt>
    <dgm:pt modelId="{DE92A7F1-1B56-4CE5-9811-A4D7F86BA69A}" type="parTrans" cxnId="{2177607B-C741-4F2B-B1EB-5E0EC9DB261A}">
      <dgm:prSet/>
      <dgm:spPr/>
      <dgm:t>
        <a:bodyPr/>
        <a:lstStyle/>
        <a:p>
          <a:endParaRPr lang="en-US"/>
        </a:p>
      </dgm:t>
    </dgm:pt>
    <dgm:pt modelId="{6F8DCB81-ADD9-4766-B301-6F7DB690976C}" type="sibTrans" cxnId="{2177607B-C741-4F2B-B1EB-5E0EC9DB261A}">
      <dgm:prSet/>
      <dgm:spPr/>
      <dgm:t>
        <a:bodyPr/>
        <a:lstStyle/>
        <a:p>
          <a:endParaRPr lang="en-US"/>
        </a:p>
      </dgm:t>
    </dgm:pt>
    <dgm:pt modelId="{94E879FC-CF4C-43E7-B53C-66F3FBD081BC}" type="pres">
      <dgm:prSet presAssocID="{207EFCAB-F38C-4EB7-AF85-92D69C23AAB7}" presName="linear" presStyleCnt="0">
        <dgm:presLayoutVars>
          <dgm:dir/>
          <dgm:resizeHandles val="exact"/>
        </dgm:presLayoutVars>
      </dgm:prSet>
      <dgm:spPr/>
    </dgm:pt>
    <dgm:pt modelId="{FF3D5957-BB59-43A6-925D-B0243550E743}" type="pres">
      <dgm:prSet presAssocID="{ECB17C7B-8AC4-487C-A9E9-3AF78DC43D6B}" presName="comp" presStyleCnt="0"/>
      <dgm:spPr/>
    </dgm:pt>
    <dgm:pt modelId="{495F0F15-3F77-471F-BC4E-D9D13D1E17B2}" type="pres">
      <dgm:prSet presAssocID="{ECB17C7B-8AC4-487C-A9E9-3AF78DC43D6B}" presName="box" presStyleLbl="node1" presStyleIdx="0" presStyleCnt="3"/>
      <dgm:spPr/>
    </dgm:pt>
    <dgm:pt modelId="{5608515F-7FB9-4C04-8C3B-709AB35E2BA2}" type="pres">
      <dgm:prSet presAssocID="{ECB17C7B-8AC4-487C-A9E9-3AF78DC43D6B}" presName="img" presStyleLbl="fgImgPlace1" presStyleIdx="0" presStyleCnt="3"/>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t="-33000" b="-33000"/>
          </a:stretch>
        </a:blipFill>
      </dgm:spPr>
    </dgm:pt>
    <dgm:pt modelId="{DD1BD229-CEE3-4D24-A58A-ED73E132678D}" type="pres">
      <dgm:prSet presAssocID="{ECB17C7B-8AC4-487C-A9E9-3AF78DC43D6B}" presName="text" presStyleLbl="node1" presStyleIdx="0" presStyleCnt="3">
        <dgm:presLayoutVars>
          <dgm:bulletEnabled val="1"/>
        </dgm:presLayoutVars>
      </dgm:prSet>
      <dgm:spPr/>
    </dgm:pt>
    <dgm:pt modelId="{AB498C1D-665F-47A2-A5FB-4D821A063C41}" type="pres">
      <dgm:prSet presAssocID="{DB08C557-9C0C-4907-A203-1132079A23C2}" presName="spacer" presStyleCnt="0"/>
      <dgm:spPr/>
    </dgm:pt>
    <dgm:pt modelId="{E804D03A-9B0B-4C15-A14A-A2F05C2875C3}" type="pres">
      <dgm:prSet presAssocID="{C78D0B4B-9DC4-4926-909D-8F279BCE4AFC}" presName="comp" presStyleCnt="0"/>
      <dgm:spPr/>
    </dgm:pt>
    <dgm:pt modelId="{C00FFE40-8ADC-42A4-9E8C-C6820423BCF3}" type="pres">
      <dgm:prSet presAssocID="{C78D0B4B-9DC4-4926-909D-8F279BCE4AFC}" presName="box" presStyleLbl="node1" presStyleIdx="1" presStyleCnt="3"/>
      <dgm:spPr/>
    </dgm:pt>
    <dgm:pt modelId="{F078EEE1-EC13-4839-8A8D-A66914F6916C}" type="pres">
      <dgm:prSet presAssocID="{C78D0B4B-9DC4-4926-909D-8F279BCE4AFC}" presName="img"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35000" b="-35000"/>
          </a:stretch>
        </a:blipFill>
      </dgm:spPr>
    </dgm:pt>
    <dgm:pt modelId="{A0E2B225-F3C9-4492-9D02-0764ED8933F0}" type="pres">
      <dgm:prSet presAssocID="{C78D0B4B-9DC4-4926-909D-8F279BCE4AFC}" presName="text" presStyleLbl="node1" presStyleIdx="1" presStyleCnt="3">
        <dgm:presLayoutVars>
          <dgm:bulletEnabled val="1"/>
        </dgm:presLayoutVars>
      </dgm:prSet>
      <dgm:spPr/>
    </dgm:pt>
    <dgm:pt modelId="{80D5691E-A3EB-4004-9DF0-65296309FD2E}" type="pres">
      <dgm:prSet presAssocID="{888933F8-4A75-478C-8C7D-2800B71B035F}" presName="spacer" presStyleCnt="0"/>
      <dgm:spPr/>
    </dgm:pt>
    <dgm:pt modelId="{F0580382-5B26-43BB-82DB-BC42D4409F1A}" type="pres">
      <dgm:prSet presAssocID="{DD7F8183-A32E-454C-A3C0-9A7052AFA29C}" presName="comp" presStyleCnt="0"/>
      <dgm:spPr/>
    </dgm:pt>
    <dgm:pt modelId="{DF3BD378-5010-4DEF-86C1-F8330043994C}" type="pres">
      <dgm:prSet presAssocID="{DD7F8183-A32E-454C-A3C0-9A7052AFA29C}" presName="box" presStyleLbl="node1" presStyleIdx="2" presStyleCnt="3"/>
      <dgm:spPr/>
    </dgm:pt>
    <dgm:pt modelId="{C0C13033-C137-4565-A7B7-F82F146F3D3B}" type="pres">
      <dgm:prSet presAssocID="{DD7F8183-A32E-454C-A3C0-9A7052AFA29C}" presName="img" presStyleLbl="fgImgPlace1" presStyleIdx="2" presStyleCnt="3"/>
      <dgm:spPr>
        <a:blipFill>
          <a:blip xmlns:r="http://schemas.openxmlformats.org/officeDocument/2006/relationships" r:embed="rId4"/>
          <a:srcRect/>
          <a:stretch>
            <a:fillRect t="-44000" b="-44000"/>
          </a:stretch>
        </a:blipFill>
      </dgm:spPr>
    </dgm:pt>
    <dgm:pt modelId="{A16BED36-691D-42EB-BC75-35F9135A8B22}" type="pres">
      <dgm:prSet presAssocID="{DD7F8183-A32E-454C-A3C0-9A7052AFA29C}" presName="text" presStyleLbl="node1" presStyleIdx="2" presStyleCnt="3">
        <dgm:presLayoutVars>
          <dgm:bulletEnabled val="1"/>
        </dgm:presLayoutVars>
      </dgm:prSet>
      <dgm:spPr/>
    </dgm:pt>
  </dgm:ptLst>
  <dgm:cxnLst>
    <dgm:cxn modelId="{A8331E06-EE20-4A2E-ADD5-7C3CE201D1E9}" type="presOf" srcId="{ECB17C7B-8AC4-487C-A9E9-3AF78DC43D6B}" destId="{DD1BD229-CEE3-4D24-A58A-ED73E132678D}" srcOrd="1" destOrd="0" presId="urn:microsoft.com/office/officeart/2005/8/layout/vList4"/>
    <dgm:cxn modelId="{9B2A6E16-4C52-4EF1-B96D-CA0959943DF3}" srcId="{207EFCAB-F38C-4EB7-AF85-92D69C23AAB7}" destId="{ECB17C7B-8AC4-487C-A9E9-3AF78DC43D6B}" srcOrd="0" destOrd="0" parTransId="{DBB6EC93-2A8A-4822-A48E-18F93E3A6BBF}" sibTransId="{DB08C557-9C0C-4907-A203-1132079A23C2}"/>
    <dgm:cxn modelId="{344AAF5E-A1E4-4566-9E1A-EF794430AAD1}" type="presOf" srcId="{ECB17C7B-8AC4-487C-A9E9-3AF78DC43D6B}" destId="{495F0F15-3F77-471F-BC4E-D9D13D1E17B2}" srcOrd="0" destOrd="0" presId="urn:microsoft.com/office/officeart/2005/8/layout/vList4"/>
    <dgm:cxn modelId="{4C6A4D46-5A29-445E-876C-2BB6C3ECE16C}" type="presOf" srcId="{C78D0B4B-9DC4-4926-909D-8F279BCE4AFC}" destId="{A0E2B225-F3C9-4492-9D02-0764ED8933F0}" srcOrd="1" destOrd="0" presId="urn:microsoft.com/office/officeart/2005/8/layout/vList4"/>
    <dgm:cxn modelId="{FAAE1F6C-0CC2-451E-AAC5-D8927DA5EDD8}" type="presOf" srcId="{DD7F8183-A32E-454C-A3C0-9A7052AFA29C}" destId="{DF3BD378-5010-4DEF-86C1-F8330043994C}" srcOrd="0" destOrd="0" presId="urn:microsoft.com/office/officeart/2005/8/layout/vList4"/>
    <dgm:cxn modelId="{BBC8B776-1ADC-48C2-B530-80FB756FE197}" srcId="{207EFCAB-F38C-4EB7-AF85-92D69C23AAB7}" destId="{C78D0B4B-9DC4-4926-909D-8F279BCE4AFC}" srcOrd="1" destOrd="0" parTransId="{9CA3724F-C0A1-4359-AED9-6F58526BADBB}" sibTransId="{888933F8-4A75-478C-8C7D-2800B71B035F}"/>
    <dgm:cxn modelId="{2177607B-C741-4F2B-B1EB-5E0EC9DB261A}" srcId="{ECB17C7B-8AC4-487C-A9E9-3AF78DC43D6B}" destId="{CAFA3F22-56F4-4D4D-92D6-92464D76317A}" srcOrd="0" destOrd="0" parTransId="{DE92A7F1-1B56-4CE5-9811-A4D7F86BA69A}" sibTransId="{6F8DCB81-ADD9-4766-B301-6F7DB690976C}"/>
    <dgm:cxn modelId="{CDE0CA8A-2CDC-44CF-AD1F-0C8CBA15B9EB}" type="presOf" srcId="{207EFCAB-F38C-4EB7-AF85-92D69C23AAB7}" destId="{94E879FC-CF4C-43E7-B53C-66F3FBD081BC}" srcOrd="0" destOrd="0" presId="urn:microsoft.com/office/officeart/2005/8/layout/vList4"/>
    <dgm:cxn modelId="{DAC3B7CA-1676-4C19-BF8A-E5477D634193}" type="presOf" srcId="{CAFA3F22-56F4-4D4D-92D6-92464D76317A}" destId="{DD1BD229-CEE3-4D24-A58A-ED73E132678D}" srcOrd="1" destOrd="1" presId="urn:microsoft.com/office/officeart/2005/8/layout/vList4"/>
    <dgm:cxn modelId="{78BC55E4-901C-43BC-8A83-25F46032CA5A}" type="presOf" srcId="{CAFA3F22-56F4-4D4D-92D6-92464D76317A}" destId="{495F0F15-3F77-471F-BC4E-D9D13D1E17B2}" srcOrd="0" destOrd="1" presId="urn:microsoft.com/office/officeart/2005/8/layout/vList4"/>
    <dgm:cxn modelId="{241FF7E7-5F38-4C13-8DAB-404DAC07C58F}" srcId="{207EFCAB-F38C-4EB7-AF85-92D69C23AAB7}" destId="{DD7F8183-A32E-454C-A3C0-9A7052AFA29C}" srcOrd="2" destOrd="0" parTransId="{518575B1-FEBF-4288-A96F-E7C3B5A6A6ED}" sibTransId="{9D842C72-0223-43D1-A689-1C208BD7E088}"/>
    <dgm:cxn modelId="{33BD2CF3-54C0-459E-9B60-D9969102A374}" type="presOf" srcId="{C78D0B4B-9DC4-4926-909D-8F279BCE4AFC}" destId="{C00FFE40-8ADC-42A4-9E8C-C6820423BCF3}" srcOrd="0" destOrd="0" presId="urn:microsoft.com/office/officeart/2005/8/layout/vList4"/>
    <dgm:cxn modelId="{80169FFC-EE22-4FA0-94B1-5503DD034800}" type="presOf" srcId="{DD7F8183-A32E-454C-A3C0-9A7052AFA29C}" destId="{A16BED36-691D-42EB-BC75-35F9135A8B22}" srcOrd="1" destOrd="0" presId="urn:microsoft.com/office/officeart/2005/8/layout/vList4"/>
    <dgm:cxn modelId="{CC2CE030-C051-411B-A44C-5E638DB974AE}" type="presParOf" srcId="{94E879FC-CF4C-43E7-B53C-66F3FBD081BC}" destId="{FF3D5957-BB59-43A6-925D-B0243550E743}" srcOrd="0" destOrd="0" presId="urn:microsoft.com/office/officeart/2005/8/layout/vList4"/>
    <dgm:cxn modelId="{AAF6E721-180B-4CF6-BA04-6387B8B77DE1}" type="presParOf" srcId="{FF3D5957-BB59-43A6-925D-B0243550E743}" destId="{495F0F15-3F77-471F-BC4E-D9D13D1E17B2}" srcOrd="0" destOrd="0" presId="urn:microsoft.com/office/officeart/2005/8/layout/vList4"/>
    <dgm:cxn modelId="{11824D6E-0996-4327-A1BE-18BFB743B4B1}" type="presParOf" srcId="{FF3D5957-BB59-43A6-925D-B0243550E743}" destId="{5608515F-7FB9-4C04-8C3B-709AB35E2BA2}" srcOrd="1" destOrd="0" presId="urn:microsoft.com/office/officeart/2005/8/layout/vList4"/>
    <dgm:cxn modelId="{7280C563-88BD-4685-89DA-8C82DEB507B9}" type="presParOf" srcId="{FF3D5957-BB59-43A6-925D-B0243550E743}" destId="{DD1BD229-CEE3-4D24-A58A-ED73E132678D}" srcOrd="2" destOrd="0" presId="urn:microsoft.com/office/officeart/2005/8/layout/vList4"/>
    <dgm:cxn modelId="{29B333B9-681F-4516-8F55-70CACE9DE169}" type="presParOf" srcId="{94E879FC-CF4C-43E7-B53C-66F3FBD081BC}" destId="{AB498C1D-665F-47A2-A5FB-4D821A063C41}" srcOrd="1" destOrd="0" presId="urn:microsoft.com/office/officeart/2005/8/layout/vList4"/>
    <dgm:cxn modelId="{244639D4-599D-4C7B-B9C0-C404CADE5C55}" type="presParOf" srcId="{94E879FC-CF4C-43E7-B53C-66F3FBD081BC}" destId="{E804D03A-9B0B-4C15-A14A-A2F05C2875C3}" srcOrd="2" destOrd="0" presId="urn:microsoft.com/office/officeart/2005/8/layout/vList4"/>
    <dgm:cxn modelId="{A6049DDB-7C16-4B5F-BBFA-E69A22133F42}" type="presParOf" srcId="{E804D03A-9B0B-4C15-A14A-A2F05C2875C3}" destId="{C00FFE40-8ADC-42A4-9E8C-C6820423BCF3}" srcOrd="0" destOrd="0" presId="urn:microsoft.com/office/officeart/2005/8/layout/vList4"/>
    <dgm:cxn modelId="{E83D54DF-07D7-4F12-B1E3-52999D856EDA}" type="presParOf" srcId="{E804D03A-9B0B-4C15-A14A-A2F05C2875C3}" destId="{F078EEE1-EC13-4839-8A8D-A66914F6916C}" srcOrd="1" destOrd="0" presId="urn:microsoft.com/office/officeart/2005/8/layout/vList4"/>
    <dgm:cxn modelId="{916AD1EE-F34F-4CB9-8417-CA2449EE068F}" type="presParOf" srcId="{E804D03A-9B0B-4C15-A14A-A2F05C2875C3}" destId="{A0E2B225-F3C9-4492-9D02-0764ED8933F0}" srcOrd="2" destOrd="0" presId="urn:microsoft.com/office/officeart/2005/8/layout/vList4"/>
    <dgm:cxn modelId="{7F0E76CE-81B7-4025-BC40-98C975190F6F}" type="presParOf" srcId="{94E879FC-CF4C-43E7-B53C-66F3FBD081BC}" destId="{80D5691E-A3EB-4004-9DF0-65296309FD2E}" srcOrd="3" destOrd="0" presId="urn:microsoft.com/office/officeart/2005/8/layout/vList4"/>
    <dgm:cxn modelId="{DCD41A62-64C2-4F2D-8D60-6D20F3A47ED7}" type="presParOf" srcId="{94E879FC-CF4C-43E7-B53C-66F3FBD081BC}" destId="{F0580382-5B26-43BB-82DB-BC42D4409F1A}" srcOrd="4" destOrd="0" presId="urn:microsoft.com/office/officeart/2005/8/layout/vList4"/>
    <dgm:cxn modelId="{BC2B2F46-FB7F-4910-B165-C760B4E4FC43}" type="presParOf" srcId="{F0580382-5B26-43BB-82DB-BC42D4409F1A}" destId="{DF3BD378-5010-4DEF-86C1-F8330043994C}" srcOrd="0" destOrd="0" presId="urn:microsoft.com/office/officeart/2005/8/layout/vList4"/>
    <dgm:cxn modelId="{974493CD-AE38-4FC2-AAD8-70508BCCDE46}" type="presParOf" srcId="{F0580382-5B26-43BB-82DB-BC42D4409F1A}" destId="{C0C13033-C137-4565-A7B7-F82F146F3D3B}" srcOrd="1" destOrd="0" presId="urn:microsoft.com/office/officeart/2005/8/layout/vList4"/>
    <dgm:cxn modelId="{B270BEEA-6295-4E20-B908-766A14FA2984}" type="presParOf" srcId="{F0580382-5B26-43BB-82DB-BC42D4409F1A}" destId="{A16BED36-691D-42EB-BC75-35F9135A8B2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F4C78C-018B-4649-9DF9-8B5D9A0A2323}"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en-US"/>
        </a:p>
      </dgm:t>
    </dgm:pt>
    <dgm:pt modelId="{42DDEC2D-30C3-4753-B296-81694D46C499}">
      <dgm:prSet phldrT="[Text]"/>
      <dgm:spPr/>
      <dgm:t>
        <a:bodyPr/>
        <a:lstStyle/>
        <a:p>
          <a:r>
            <a:rPr lang="en-US" dirty="0"/>
            <a:t> K-5</a:t>
          </a:r>
        </a:p>
      </dgm:t>
    </dgm:pt>
    <dgm:pt modelId="{5CE94769-07D6-4FB0-9657-AB3DF4A214D1}" type="parTrans" cxnId="{4DD85CF6-83AE-4812-8B88-125B395131DA}">
      <dgm:prSet/>
      <dgm:spPr/>
      <dgm:t>
        <a:bodyPr/>
        <a:lstStyle/>
        <a:p>
          <a:endParaRPr lang="en-US"/>
        </a:p>
      </dgm:t>
    </dgm:pt>
    <dgm:pt modelId="{C60F6A10-63A1-4831-93AB-199CD7B60A9D}" type="sibTrans" cxnId="{4DD85CF6-83AE-4812-8B88-125B395131DA}">
      <dgm:prSet/>
      <dgm:spPr/>
      <dgm:t>
        <a:bodyPr/>
        <a:lstStyle/>
        <a:p>
          <a:endParaRPr lang="en-US"/>
        </a:p>
      </dgm:t>
    </dgm:pt>
    <dgm:pt modelId="{D3B68477-9903-4DAE-8095-EF0CEB218EA4}">
      <dgm:prSet phldrT="[Text]" custT="1"/>
      <dgm:spPr/>
      <dgm:t>
        <a:bodyPr/>
        <a:lstStyle/>
        <a:p>
          <a:pPr rtl="0"/>
          <a:r>
            <a:rPr lang="pt-BR" sz="2500" dirty="0">
              <a:solidFill>
                <a:schemeClr val="tx2"/>
              </a:solidFill>
            </a:rPr>
            <a:t>2 de </a:t>
          </a:r>
          <a:r>
            <a:rPr lang="pt-BR" sz="2500" dirty="0" err="1">
              <a:solidFill>
                <a:schemeClr val="tx2"/>
              </a:solidFill>
            </a:rPr>
            <a:t>julio</a:t>
          </a:r>
          <a:r>
            <a:rPr lang="pt-BR" sz="2500" dirty="0">
              <a:solidFill>
                <a:schemeClr val="tx2"/>
              </a:solidFill>
            </a:rPr>
            <a:t> - 15 de agosto</a:t>
          </a:r>
          <a:endParaRPr lang="en-US" sz="2500" dirty="0">
            <a:solidFill>
              <a:schemeClr val="tx2"/>
            </a:solidFill>
          </a:endParaRPr>
        </a:p>
      </dgm:t>
    </dgm:pt>
    <dgm:pt modelId="{9213C5F4-75A7-4CF3-BDD3-16596AEA209E}" type="parTrans" cxnId="{483D36C0-34F3-44CD-A440-2F881D0B30FF}">
      <dgm:prSet/>
      <dgm:spPr/>
      <dgm:t>
        <a:bodyPr/>
        <a:lstStyle/>
        <a:p>
          <a:endParaRPr lang="en-US"/>
        </a:p>
      </dgm:t>
    </dgm:pt>
    <dgm:pt modelId="{199A29C4-274F-4885-ACCC-214C961963CF}" type="sibTrans" cxnId="{483D36C0-34F3-44CD-A440-2F881D0B30FF}">
      <dgm:prSet/>
      <dgm:spPr/>
      <dgm:t>
        <a:bodyPr/>
        <a:lstStyle/>
        <a:p>
          <a:endParaRPr lang="en-US"/>
        </a:p>
      </dgm:t>
    </dgm:pt>
    <dgm:pt modelId="{F3C8B45B-A2BA-4DF1-8711-1E4A18A1E13C}">
      <dgm:prSet phldrT="[Text]" custT="1"/>
      <dgm:spPr/>
      <dgm:t>
        <a:bodyPr/>
        <a:lstStyle/>
        <a:p>
          <a:r>
            <a:rPr lang="en-US" sz="2500" dirty="0">
              <a:solidFill>
                <a:schemeClr val="tx2"/>
              </a:solidFill>
            </a:rPr>
            <a:t>L-V 8-6 jornada </a:t>
          </a:r>
          <a:r>
            <a:rPr lang="en-US" sz="2500" dirty="0" err="1">
              <a:solidFill>
                <a:schemeClr val="tx2"/>
              </a:solidFill>
            </a:rPr>
            <a:t>extendida</a:t>
          </a:r>
          <a:endParaRPr lang="en-US" sz="2500" dirty="0">
            <a:solidFill>
              <a:schemeClr val="tx2"/>
            </a:solidFill>
          </a:endParaRPr>
        </a:p>
      </dgm:t>
    </dgm:pt>
    <dgm:pt modelId="{E6753B3F-E457-44CB-93F0-020D9A6BC7CD}" type="parTrans" cxnId="{91D70D2F-2968-4096-B843-67AE25138353}">
      <dgm:prSet/>
      <dgm:spPr/>
      <dgm:t>
        <a:bodyPr/>
        <a:lstStyle/>
        <a:p>
          <a:endParaRPr lang="en-US"/>
        </a:p>
      </dgm:t>
    </dgm:pt>
    <dgm:pt modelId="{66F4F154-C876-4BBE-8B85-6690FC8F6305}" type="sibTrans" cxnId="{91D70D2F-2968-4096-B843-67AE25138353}">
      <dgm:prSet/>
      <dgm:spPr/>
      <dgm:t>
        <a:bodyPr/>
        <a:lstStyle/>
        <a:p>
          <a:endParaRPr lang="en-US"/>
        </a:p>
      </dgm:t>
    </dgm:pt>
    <dgm:pt modelId="{6D9CB449-4010-4F72-AB81-1A18A76A0741}">
      <dgm:prSet phldrT="[Text]"/>
      <dgm:spPr/>
      <dgm:t>
        <a:bodyPr/>
        <a:lstStyle/>
        <a:p>
          <a:r>
            <a:rPr lang="en-US" dirty="0"/>
            <a:t>IEP de 12 meses (D75)</a:t>
          </a:r>
        </a:p>
      </dgm:t>
    </dgm:pt>
    <dgm:pt modelId="{8D4546CF-247B-4F39-A6BF-CBBC49A3BDC2}" type="parTrans" cxnId="{E62BCC4A-8066-47D4-97AF-4BA954A16724}">
      <dgm:prSet/>
      <dgm:spPr/>
      <dgm:t>
        <a:bodyPr/>
        <a:lstStyle/>
        <a:p>
          <a:endParaRPr lang="en-US"/>
        </a:p>
      </dgm:t>
    </dgm:pt>
    <dgm:pt modelId="{ED5FF6F0-AC67-49DE-9177-247E7C44F205}" type="sibTrans" cxnId="{E62BCC4A-8066-47D4-97AF-4BA954A16724}">
      <dgm:prSet/>
      <dgm:spPr/>
      <dgm:t>
        <a:bodyPr/>
        <a:lstStyle/>
        <a:p>
          <a:endParaRPr lang="en-US"/>
        </a:p>
      </dgm:t>
    </dgm:pt>
    <dgm:pt modelId="{9AF16720-C487-4D58-9D2B-2ADA172B3380}">
      <dgm:prSet phldrT="[Text]" custT="1"/>
      <dgm:spPr/>
      <dgm:t>
        <a:bodyPr/>
        <a:lstStyle/>
        <a:p>
          <a:r>
            <a:rPr lang="pt-BR" sz="2500" dirty="0">
              <a:solidFill>
                <a:schemeClr val="tx2"/>
              </a:solidFill>
            </a:rPr>
            <a:t>3 de </a:t>
          </a:r>
          <a:r>
            <a:rPr lang="pt-BR" sz="2500" dirty="0" err="1">
              <a:solidFill>
                <a:schemeClr val="tx2"/>
              </a:solidFill>
            </a:rPr>
            <a:t>julio</a:t>
          </a:r>
          <a:r>
            <a:rPr lang="pt-BR" sz="2500" dirty="0">
              <a:solidFill>
                <a:schemeClr val="tx2"/>
              </a:solidFill>
            </a:rPr>
            <a:t> – 13 de agosto</a:t>
          </a:r>
          <a:endParaRPr lang="en-US" sz="2500" dirty="0">
            <a:solidFill>
              <a:schemeClr val="tx2"/>
            </a:solidFill>
          </a:endParaRPr>
        </a:p>
      </dgm:t>
    </dgm:pt>
    <dgm:pt modelId="{19F512A2-75CB-42C5-9F65-30982A3E8F25}" type="parTrans" cxnId="{5E126EA0-7077-485F-AE32-9E0B3F669CA8}">
      <dgm:prSet/>
      <dgm:spPr/>
      <dgm:t>
        <a:bodyPr/>
        <a:lstStyle/>
        <a:p>
          <a:endParaRPr lang="en-US"/>
        </a:p>
      </dgm:t>
    </dgm:pt>
    <dgm:pt modelId="{1B1A3E2E-7664-4D34-AA2E-0D19C04B21DC}" type="sibTrans" cxnId="{5E126EA0-7077-485F-AE32-9E0B3F669CA8}">
      <dgm:prSet/>
      <dgm:spPr/>
      <dgm:t>
        <a:bodyPr/>
        <a:lstStyle/>
        <a:p>
          <a:endParaRPr lang="en-US"/>
        </a:p>
      </dgm:t>
    </dgm:pt>
    <dgm:pt modelId="{EE4024F7-71D2-4C62-83AA-05527DDEDB1E}">
      <dgm:prSet phldrT="[Text]" custT="1"/>
      <dgm:spPr/>
      <dgm:t>
        <a:bodyPr/>
        <a:lstStyle/>
        <a:p>
          <a:r>
            <a:rPr lang="es-ES" sz="2500" dirty="0">
              <a:solidFill>
                <a:schemeClr val="tx2"/>
              </a:solidFill>
            </a:rPr>
            <a:t>L-V 8-2 + </a:t>
          </a:r>
          <a:r>
            <a:rPr lang="en-US" sz="2500" dirty="0">
              <a:solidFill>
                <a:schemeClr val="tx2"/>
              </a:solidFill>
            </a:rPr>
            <a:t>3-6 </a:t>
          </a:r>
          <a:r>
            <a:rPr lang="en-US" sz="2500" dirty="0" err="1">
              <a:solidFill>
                <a:schemeClr val="tx2"/>
              </a:solidFill>
            </a:rPr>
            <a:t>opción</a:t>
          </a:r>
          <a:r>
            <a:rPr lang="en-US" sz="2500" dirty="0">
              <a:solidFill>
                <a:schemeClr val="tx2"/>
              </a:solidFill>
            </a:rPr>
            <a:t> día </a:t>
          </a:r>
          <a:r>
            <a:rPr lang="en-US" sz="2500" dirty="0" err="1">
              <a:solidFill>
                <a:schemeClr val="tx2"/>
              </a:solidFill>
            </a:rPr>
            <a:t>extendido</a:t>
          </a:r>
          <a:endParaRPr lang="en-US" sz="2500" dirty="0">
            <a:solidFill>
              <a:schemeClr val="tx2"/>
            </a:solidFill>
          </a:endParaRPr>
        </a:p>
      </dgm:t>
    </dgm:pt>
    <dgm:pt modelId="{E1CF0C7F-05DE-426E-B59D-CAE4032D8AAB}" type="parTrans" cxnId="{9657B328-A015-4920-A9E0-84F666965C69}">
      <dgm:prSet/>
      <dgm:spPr/>
      <dgm:t>
        <a:bodyPr/>
        <a:lstStyle/>
        <a:p>
          <a:endParaRPr lang="en-US"/>
        </a:p>
      </dgm:t>
    </dgm:pt>
    <dgm:pt modelId="{CAF5A4A9-D120-41A5-B243-7D609FE7C687}" type="sibTrans" cxnId="{9657B328-A015-4920-A9E0-84F666965C69}">
      <dgm:prSet/>
      <dgm:spPr/>
      <dgm:t>
        <a:bodyPr/>
        <a:lstStyle/>
        <a:p>
          <a:endParaRPr lang="en-US"/>
        </a:p>
      </dgm:t>
    </dgm:pt>
    <dgm:pt modelId="{8C0314B0-0AFA-4FAE-8D6F-DB732906B878}">
      <dgm:prSet phldrT="[Text]"/>
      <dgm:spPr/>
      <dgm:t>
        <a:bodyPr/>
        <a:lstStyle/>
        <a:p>
          <a:r>
            <a:rPr lang="en-US" dirty="0"/>
            <a:t>ASD Nest/Horizon   (12 meses)</a:t>
          </a:r>
        </a:p>
      </dgm:t>
    </dgm:pt>
    <dgm:pt modelId="{B5C553DA-33AC-4839-A69F-F88613B05A1E}" type="parTrans" cxnId="{6AA3860A-14F6-4968-895E-15B642BE95F9}">
      <dgm:prSet/>
      <dgm:spPr/>
      <dgm:t>
        <a:bodyPr/>
        <a:lstStyle/>
        <a:p>
          <a:endParaRPr lang="en-US"/>
        </a:p>
      </dgm:t>
    </dgm:pt>
    <dgm:pt modelId="{D75D3716-8745-49EA-BA3D-E949E529D6EB}" type="sibTrans" cxnId="{6AA3860A-14F6-4968-895E-15B642BE95F9}">
      <dgm:prSet/>
      <dgm:spPr/>
      <dgm:t>
        <a:bodyPr/>
        <a:lstStyle/>
        <a:p>
          <a:endParaRPr lang="en-US"/>
        </a:p>
      </dgm:t>
    </dgm:pt>
    <dgm:pt modelId="{07D7F561-A8C5-4274-8094-4106FEEE5B47}">
      <dgm:prSet phldrT="[Text]" custT="1"/>
      <dgm:spPr/>
      <dgm:t>
        <a:bodyPr/>
        <a:lstStyle/>
        <a:p>
          <a:r>
            <a:rPr lang="pt-BR" sz="2500" dirty="0">
              <a:solidFill>
                <a:schemeClr val="tx2"/>
              </a:solidFill>
            </a:rPr>
            <a:t>2 de </a:t>
          </a:r>
          <a:r>
            <a:rPr lang="pt-BR" sz="2500" dirty="0" err="1">
              <a:solidFill>
                <a:schemeClr val="tx2"/>
              </a:solidFill>
            </a:rPr>
            <a:t>julio</a:t>
          </a:r>
          <a:r>
            <a:rPr lang="pt-BR" sz="2500" dirty="0">
              <a:solidFill>
                <a:schemeClr val="tx2"/>
              </a:solidFill>
            </a:rPr>
            <a:t> – 7 de agosto</a:t>
          </a:r>
          <a:endParaRPr lang="en-US" sz="2500" dirty="0">
            <a:solidFill>
              <a:schemeClr val="tx2"/>
            </a:solidFill>
          </a:endParaRPr>
        </a:p>
      </dgm:t>
    </dgm:pt>
    <dgm:pt modelId="{57C46627-E8ED-4818-8DCD-765434E5A1F6}" type="parTrans" cxnId="{3E79E537-4404-4CB7-80E2-6623A5B1DACE}">
      <dgm:prSet/>
      <dgm:spPr/>
      <dgm:t>
        <a:bodyPr/>
        <a:lstStyle/>
        <a:p>
          <a:endParaRPr lang="en-US"/>
        </a:p>
      </dgm:t>
    </dgm:pt>
    <dgm:pt modelId="{2D621EB8-3B3E-4345-B3D2-F562782F1D43}" type="sibTrans" cxnId="{3E79E537-4404-4CB7-80E2-6623A5B1DACE}">
      <dgm:prSet/>
      <dgm:spPr/>
      <dgm:t>
        <a:bodyPr/>
        <a:lstStyle/>
        <a:p>
          <a:endParaRPr lang="en-US"/>
        </a:p>
      </dgm:t>
    </dgm:pt>
    <dgm:pt modelId="{247AE942-23C9-4784-92DF-E8C504221AE0}">
      <dgm:prSet phldrT="[Text]" custT="1"/>
      <dgm:spPr/>
      <dgm:t>
        <a:bodyPr/>
        <a:lstStyle/>
        <a:p>
          <a:r>
            <a:rPr lang="en-US" sz="2500" dirty="0">
              <a:solidFill>
                <a:schemeClr val="tx2"/>
              </a:solidFill>
            </a:rPr>
            <a:t>L-J 8-12 + 12-6 </a:t>
          </a:r>
          <a:r>
            <a:rPr lang="en-US" sz="2500" dirty="0" err="1">
              <a:solidFill>
                <a:schemeClr val="tx2"/>
              </a:solidFill>
            </a:rPr>
            <a:t>opción</a:t>
          </a:r>
          <a:r>
            <a:rPr lang="en-US" sz="2500" dirty="0">
              <a:solidFill>
                <a:schemeClr val="tx2"/>
              </a:solidFill>
            </a:rPr>
            <a:t> día </a:t>
          </a:r>
          <a:r>
            <a:rPr lang="en-US" sz="2500" dirty="0" err="1">
              <a:solidFill>
                <a:schemeClr val="tx2"/>
              </a:solidFill>
            </a:rPr>
            <a:t>extendido</a:t>
          </a:r>
          <a:endParaRPr lang="en-US" sz="2500" dirty="0">
            <a:solidFill>
              <a:schemeClr val="tx2"/>
            </a:solidFill>
          </a:endParaRPr>
        </a:p>
      </dgm:t>
    </dgm:pt>
    <dgm:pt modelId="{34AC1F35-C674-402A-8F5E-889455E1088E}" type="parTrans" cxnId="{E875024C-8B0A-4119-ACFB-F73B2C207FB0}">
      <dgm:prSet/>
      <dgm:spPr/>
      <dgm:t>
        <a:bodyPr/>
        <a:lstStyle/>
        <a:p>
          <a:endParaRPr lang="en-US"/>
        </a:p>
      </dgm:t>
    </dgm:pt>
    <dgm:pt modelId="{5F9C92B4-9234-4555-8035-FF9CA8937D07}" type="sibTrans" cxnId="{E875024C-8B0A-4119-ACFB-F73B2C207FB0}">
      <dgm:prSet/>
      <dgm:spPr/>
      <dgm:t>
        <a:bodyPr/>
        <a:lstStyle/>
        <a:p>
          <a:endParaRPr lang="en-US"/>
        </a:p>
      </dgm:t>
    </dgm:pt>
    <dgm:pt modelId="{239D469B-5135-4B4B-935E-AF6AD045E6DA}">
      <dgm:prSet phldrT="[Text]" custT="1"/>
      <dgm:spPr/>
      <dgm:t>
        <a:bodyPr/>
        <a:lstStyle/>
        <a:p>
          <a:r>
            <a:rPr lang="en-US" sz="2500" dirty="0">
              <a:solidFill>
                <a:schemeClr val="bg1"/>
              </a:solidFill>
            </a:rPr>
            <a:t> 6-8</a:t>
          </a:r>
        </a:p>
      </dgm:t>
    </dgm:pt>
    <dgm:pt modelId="{BE29C389-1D50-4BE6-A1F7-8C83DADC68D1}" type="parTrans" cxnId="{0EF049ED-0958-4ECB-9780-C55BE5E15C1D}">
      <dgm:prSet/>
      <dgm:spPr/>
      <dgm:t>
        <a:bodyPr/>
        <a:lstStyle/>
        <a:p>
          <a:endParaRPr lang="en-US"/>
        </a:p>
      </dgm:t>
    </dgm:pt>
    <dgm:pt modelId="{8945AD76-75A0-4D96-9BC4-BDF95B387AEE}" type="sibTrans" cxnId="{0EF049ED-0958-4ECB-9780-C55BE5E15C1D}">
      <dgm:prSet/>
      <dgm:spPr/>
      <dgm:t>
        <a:bodyPr/>
        <a:lstStyle/>
        <a:p>
          <a:endParaRPr lang="en-US"/>
        </a:p>
      </dgm:t>
    </dgm:pt>
    <dgm:pt modelId="{A9ED5DB0-8D7B-4AAE-8A84-A0B941B778EF}">
      <dgm:prSet phldrT="[Text]" custT="1"/>
      <dgm:spPr/>
      <dgm:t>
        <a:bodyPr/>
        <a:lstStyle/>
        <a:p>
          <a:pPr rtl="0"/>
          <a:r>
            <a:rPr lang="pt-BR" sz="2500" dirty="0">
              <a:solidFill>
                <a:schemeClr val="tx2"/>
              </a:solidFill>
            </a:rPr>
            <a:t>2 de </a:t>
          </a:r>
          <a:r>
            <a:rPr lang="pt-BR" sz="2500" dirty="0" err="1">
              <a:solidFill>
                <a:schemeClr val="tx2"/>
              </a:solidFill>
            </a:rPr>
            <a:t>julio</a:t>
          </a:r>
          <a:r>
            <a:rPr lang="pt-BR" sz="2500" dirty="0">
              <a:solidFill>
                <a:schemeClr val="tx2"/>
              </a:solidFill>
            </a:rPr>
            <a:t> – 8 de agosto
L-V 8-6 jornada </a:t>
          </a:r>
          <a:r>
            <a:rPr lang="pt-BR" sz="2500" dirty="0" err="1">
              <a:solidFill>
                <a:schemeClr val="tx2"/>
              </a:solidFill>
            </a:rPr>
            <a:t>extendida</a:t>
          </a:r>
          <a:endParaRPr lang="en-US" sz="2500" dirty="0">
            <a:solidFill>
              <a:schemeClr val="tx2"/>
            </a:solidFill>
          </a:endParaRPr>
        </a:p>
      </dgm:t>
    </dgm:pt>
    <dgm:pt modelId="{20B6BC13-5E74-472F-AD39-73A279F38CD3}" type="parTrans" cxnId="{60B04610-1DE7-494B-B46F-D5E96E050C39}">
      <dgm:prSet/>
      <dgm:spPr/>
      <dgm:t>
        <a:bodyPr/>
        <a:lstStyle/>
        <a:p>
          <a:endParaRPr lang="en-US"/>
        </a:p>
      </dgm:t>
    </dgm:pt>
    <dgm:pt modelId="{C68F6CA9-EF6E-4702-B09D-EE1F0D740AC9}" type="sibTrans" cxnId="{60B04610-1DE7-494B-B46F-D5E96E050C39}">
      <dgm:prSet/>
      <dgm:spPr/>
      <dgm:t>
        <a:bodyPr/>
        <a:lstStyle/>
        <a:p>
          <a:endParaRPr lang="en-US"/>
        </a:p>
      </dgm:t>
    </dgm:pt>
    <dgm:pt modelId="{FDAB1D14-8B58-4E5E-8215-29440DECCA6A}">
      <dgm:prSet phldrT="[Text]" custT="1"/>
      <dgm:spPr/>
      <dgm:t>
        <a:bodyPr/>
        <a:lstStyle/>
        <a:p>
          <a:r>
            <a:rPr lang="en-US" sz="2500" dirty="0">
              <a:solidFill>
                <a:schemeClr val="bg1"/>
              </a:solidFill>
            </a:rPr>
            <a:t>IEP de 12 meses (D1-32) ESY</a:t>
          </a:r>
        </a:p>
      </dgm:t>
    </dgm:pt>
    <dgm:pt modelId="{C4466589-C456-4312-806E-587DB21ED7DE}" type="parTrans" cxnId="{B4902042-AF96-4FDF-B9AD-A10A398F03AB}">
      <dgm:prSet/>
      <dgm:spPr/>
      <dgm:t>
        <a:bodyPr/>
        <a:lstStyle/>
        <a:p>
          <a:endParaRPr lang="en-US"/>
        </a:p>
      </dgm:t>
    </dgm:pt>
    <dgm:pt modelId="{68E2C869-9CFE-4561-9CB7-6654D69462FE}" type="sibTrans" cxnId="{B4902042-AF96-4FDF-B9AD-A10A398F03AB}">
      <dgm:prSet/>
      <dgm:spPr/>
      <dgm:t>
        <a:bodyPr/>
        <a:lstStyle/>
        <a:p>
          <a:endParaRPr lang="en-US"/>
        </a:p>
      </dgm:t>
    </dgm:pt>
    <dgm:pt modelId="{B35D0F93-9C42-43E5-A34A-22A5F20DCD72}">
      <dgm:prSet phldrT="[Text]" custT="1"/>
      <dgm:spPr/>
      <dgm:t>
        <a:bodyPr/>
        <a:lstStyle/>
        <a:p>
          <a:r>
            <a:rPr lang="pt-BR" sz="2500" dirty="0">
              <a:solidFill>
                <a:schemeClr val="tx2"/>
              </a:solidFill>
            </a:rPr>
            <a:t>2 de </a:t>
          </a:r>
          <a:r>
            <a:rPr lang="pt-BR" sz="2500" dirty="0" err="1">
              <a:solidFill>
                <a:schemeClr val="tx2"/>
              </a:solidFill>
            </a:rPr>
            <a:t>julio</a:t>
          </a:r>
          <a:r>
            <a:rPr lang="pt-BR" sz="2500" dirty="0">
              <a:solidFill>
                <a:schemeClr val="tx2"/>
              </a:solidFill>
            </a:rPr>
            <a:t> – 12 de agosto</a:t>
          </a:r>
          <a:endParaRPr lang="en-US" sz="2500" dirty="0">
            <a:solidFill>
              <a:schemeClr val="tx2"/>
            </a:solidFill>
          </a:endParaRPr>
        </a:p>
      </dgm:t>
    </dgm:pt>
    <dgm:pt modelId="{B81B79EB-158F-4C7D-A2F4-6275C8983C31}" type="parTrans" cxnId="{B5E00BA6-DA8F-4D94-9B88-7AEE06404CF6}">
      <dgm:prSet/>
      <dgm:spPr/>
      <dgm:t>
        <a:bodyPr/>
        <a:lstStyle/>
        <a:p>
          <a:endParaRPr lang="en-US"/>
        </a:p>
      </dgm:t>
    </dgm:pt>
    <dgm:pt modelId="{8B3F91E0-2CD9-4F73-A73B-4474686AB51D}" type="sibTrans" cxnId="{B5E00BA6-DA8F-4D94-9B88-7AEE06404CF6}">
      <dgm:prSet/>
      <dgm:spPr/>
      <dgm:t>
        <a:bodyPr/>
        <a:lstStyle/>
        <a:p>
          <a:endParaRPr lang="en-US"/>
        </a:p>
      </dgm:t>
    </dgm:pt>
    <dgm:pt modelId="{A123BD40-CE91-4BF6-AD49-D203DB1D40A5}">
      <dgm:prSet phldrT="[Text]" custT="1"/>
      <dgm:spPr/>
      <dgm:t>
        <a:bodyPr/>
        <a:lstStyle/>
        <a:p>
          <a:r>
            <a:rPr lang="es-ES" sz="2500" dirty="0">
              <a:solidFill>
                <a:schemeClr val="tx2"/>
              </a:solidFill>
            </a:rPr>
            <a:t>L-V 8-2:30 + </a:t>
          </a:r>
          <a:r>
            <a:rPr lang="en-US" sz="2500" dirty="0">
              <a:solidFill>
                <a:schemeClr val="tx2"/>
              </a:solidFill>
            </a:rPr>
            <a:t>3-6 </a:t>
          </a:r>
          <a:r>
            <a:rPr lang="en-US" sz="2500" dirty="0" err="1">
              <a:solidFill>
                <a:schemeClr val="tx2"/>
              </a:solidFill>
            </a:rPr>
            <a:t>opción</a:t>
          </a:r>
          <a:r>
            <a:rPr lang="en-US" sz="2500" dirty="0">
              <a:solidFill>
                <a:schemeClr val="tx2"/>
              </a:solidFill>
            </a:rPr>
            <a:t> día </a:t>
          </a:r>
          <a:r>
            <a:rPr lang="en-US" sz="2500" dirty="0" err="1">
              <a:solidFill>
                <a:schemeClr val="tx2"/>
              </a:solidFill>
            </a:rPr>
            <a:t>extendido</a:t>
          </a:r>
          <a:r>
            <a:rPr lang="en-US" sz="2500" dirty="0">
              <a:solidFill>
                <a:schemeClr val="tx2"/>
              </a:solidFill>
            </a:rPr>
            <a:t> </a:t>
          </a:r>
        </a:p>
      </dgm:t>
    </dgm:pt>
    <dgm:pt modelId="{A7E29CBA-4631-49B2-A710-E7930F6C349F}" type="parTrans" cxnId="{C3A452A6-EA74-41CA-8A8F-7D9BACE148A3}">
      <dgm:prSet/>
      <dgm:spPr/>
      <dgm:t>
        <a:bodyPr/>
        <a:lstStyle/>
        <a:p>
          <a:endParaRPr lang="en-US"/>
        </a:p>
      </dgm:t>
    </dgm:pt>
    <dgm:pt modelId="{EEE370E6-BC47-440F-B6BA-5F0B209B448F}" type="sibTrans" cxnId="{C3A452A6-EA74-41CA-8A8F-7D9BACE148A3}">
      <dgm:prSet/>
      <dgm:spPr/>
      <dgm:t>
        <a:bodyPr/>
        <a:lstStyle/>
        <a:p>
          <a:endParaRPr lang="en-US"/>
        </a:p>
      </dgm:t>
    </dgm:pt>
    <dgm:pt modelId="{54FBCB1E-4127-41BA-B3D0-5210B316DFEC}" type="pres">
      <dgm:prSet presAssocID="{72F4C78C-018B-4649-9DF9-8B5D9A0A2323}" presName="Name0" presStyleCnt="0">
        <dgm:presLayoutVars>
          <dgm:dir/>
          <dgm:animLvl val="lvl"/>
          <dgm:resizeHandles/>
        </dgm:presLayoutVars>
      </dgm:prSet>
      <dgm:spPr/>
    </dgm:pt>
    <dgm:pt modelId="{800F29D1-4986-4283-ACA1-422551F64D99}" type="pres">
      <dgm:prSet presAssocID="{42DDEC2D-30C3-4753-B296-81694D46C499}" presName="linNode" presStyleCnt="0"/>
      <dgm:spPr/>
    </dgm:pt>
    <dgm:pt modelId="{A2178185-2CB0-43AB-82E8-8794F7A6DA50}" type="pres">
      <dgm:prSet presAssocID="{42DDEC2D-30C3-4753-B296-81694D46C499}" presName="parentShp" presStyleLbl="node1" presStyleIdx="0" presStyleCnt="5" custScaleX="85849">
        <dgm:presLayoutVars>
          <dgm:bulletEnabled val="1"/>
        </dgm:presLayoutVars>
      </dgm:prSet>
      <dgm:spPr/>
    </dgm:pt>
    <dgm:pt modelId="{FE562425-8411-44E7-BA24-107E72BA550D}" type="pres">
      <dgm:prSet presAssocID="{42DDEC2D-30C3-4753-B296-81694D46C499}" presName="childShp" presStyleLbl="bgAccFollowNode1" presStyleIdx="0" presStyleCnt="5">
        <dgm:presLayoutVars>
          <dgm:bulletEnabled val="1"/>
        </dgm:presLayoutVars>
      </dgm:prSet>
      <dgm:spPr/>
    </dgm:pt>
    <dgm:pt modelId="{A02979AE-DD1F-4D64-9636-3B985D9741E0}" type="pres">
      <dgm:prSet presAssocID="{C60F6A10-63A1-4831-93AB-199CD7B60A9D}" presName="spacing" presStyleCnt="0"/>
      <dgm:spPr/>
    </dgm:pt>
    <dgm:pt modelId="{F991DA6B-B55F-4B53-9F9C-BACCBA60A604}" type="pres">
      <dgm:prSet presAssocID="{239D469B-5135-4B4B-935E-AF6AD045E6DA}" presName="linNode" presStyleCnt="0"/>
      <dgm:spPr/>
    </dgm:pt>
    <dgm:pt modelId="{9669FCD6-FA14-4FCF-9D96-BC6CF21C9553}" type="pres">
      <dgm:prSet presAssocID="{239D469B-5135-4B4B-935E-AF6AD045E6DA}" presName="parentShp" presStyleLbl="node1" presStyleIdx="1" presStyleCnt="5" custScaleX="83357">
        <dgm:presLayoutVars>
          <dgm:bulletEnabled val="1"/>
        </dgm:presLayoutVars>
      </dgm:prSet>
      <dgm:spPr/>
    </dgm:pt>
    <dgm:pt modelId="{E8E47155-BD27-4308-9BE0-C801DD83384C}" type="pres">
      <dgm:prSet presAssocID="{239D469B-5135-4B4B-935E-AF6AD045E6DA}" presName="childShp" presStyleLbl="bgAccFollowNode1" presStyleIdx="1" presStyleCnt="5">
        <dgm:presLayoutVars>
          <dgm:bulletEnabled val="1"/>
        </dgm:presLayoutVars>
      </dgm:prSet>
      <dgm:spPr/>
    </dgm:pt>
    <dgm:pt modelId="{D8F790D6-D160-40D3-A66E-FEDE10C20C1D}" type="pres">
      <dgm:prSet presAssocID="{8945AD76-75A0-4D96-9BC4-BDF95B387AEE}" presName="spacing" presStyleCnt="0"/>
      <dgm:spPr/>
    </dgm:pt>
    <dgm:pt modelId="{EE2CD51C-F106-4C08-B98F-D2EFD0E9C0EB}" type="pres">
      <dgm:prSet presAssocID="{6D9CB449-4010-4F72-AB81-1A18A76A0741}" presName="linNode" presStyleCnt="0"/>
      <dgm:spPr/>
    </dgm:pt>
    <dgm:pt modelId="{924C6364-5609-4DA6-8C8A-764725EC0750}" type="pres">
      <dgm:prSet presAssocID="{6D9CB449-4010-4F72-AB81-1A18A76A0741}" presName="parentShp" presStyleLbl="node1" presStyleIdx="2" presStyleCnt="5" custScaleX="83980">
        <dgm:presLayoutVars>
          <dgm:bulletEnabled val="1"/>
        </dgm:presLayoutVars>
      </dgm:prSet>
      <dgm:spPr/>
    </dgm:pt>
    <dgm:pt modelId="{9E8C0418-3FCB-4F65-8BD5-A169EE6E8EE1}" type="pres">
      <dgm:prSet presAssocID="{6D9CB449-4010-4F72-AB81-1A18A76A0741}" presName="childShp" presStyleLbl="bgAccFollowNode1" presStyleIdx="2" presStyleCnt="5">
        <dgm:presLayoutVars>
          <dgm:bulletEnabled val="1"/>
        </dgm:presLayoutVars>
      </dgm:prSet>
      <dgm:spPr/>
    </dgm:pt>
    <dgm:pt modelId="{1D808058-556A-4985-A71E-80682E035E16}" type="pres">
      <dgm:prSet presAssocID="{ED5FF6F0-AC67-49DE-9177-247E7C44F205}" presName="spacing" presStyleCnt="0"/>
      <dgm:spPr/>
    </dgm:pt>
    <dgm:pt modelId="{1205D420-3E4C-45DB-ABEE-528EAEFBBD8E}" type="pres">
      <dgm:prSet presAssocID="{FDAB1D14-8B58-4E5E-8215-29440DECCA6A}" presName="linNode" presStyleCnt="0"/>
      <dgm:spPr/>
    </dgm:pt>
    <dgm:pt modelId="{48270100-C403-4091-8D89-405E1515A33D}" type="pres">
      <dgm:prSet presAssocID="{FDAB1D14-8B58-4E5E-8215-29440DECCA6A}" presName="parentShp" presStyleLbl="node1" presStyleIdx="3" presStyleCnt="5" custScaleX="81488">
        <dgm:presLayoutVars>
          <dgm:bulletEnabled val="1"/>
        </dgm:presLayoutVars>
      </dgm:prSet>
      <dgm:spPr/>
    </dgm:pt>
    <dgm:pt modelId="{83197338-C6DB-4023-A430-1AFBAFB3CC67}" type="pres">
      <dgm:prSet presAssocID="{FDAB1D14-8B58-4E5E-8215-29440DECCA6A}" presName="childShp" presStyleLbl="bgAccFollowNode1" presStyleIdx="3" presStyleCnt="5">
        <dgm:presLayoutVars>
          <dgm:bulletEnabled val="1"/>
        </dgm:presLayoutVars>
      </dgm:prSet>
      <dgm:spPr/>
    </dgm:pt>
    <dgm:pt modelId="{9F723BBA-9AE8-44A3-8A2D-DE26B1E7BA2C}" type="pres">
      <dgm:prSet presAssocID="{68E2C869-9CFE-4561-9CB7-6654D69462FE}" presName="spacing" presStyleCnt="0"/>
      <dgm:spPr/>
    </dgm:pt>
    <dgm:pt modelId="{5ABF13FE-E022-46E0-B874-3315117F9EDB}" type="pres">
      <dgm:prSet presAssocID="{8C0314B0-0AFA-4FAE-8D6F-DB732906B878}" presName="linNode" presStyleCnt="0"/>
      <dgm:spPr/>
    </dgm:pt>
    <dgm:pt modelId="{B5503BB7-08C2-4323-9FDD-6D716727C2AC}" type="pres">
      <dgm:prSet presAssocID="{8C0314B0-0AFA-4FAE-8D6F-DB732906B878}" presName="parentShp" presStyleLbl="node1" presStyleIdx="4" presStyleCnt="5" custScaleX="78997">
        <dgm:presLayoutVars>
          <dgm:bulletEnabled val="1"/>
        </dgm:presLayoutVars>
      </dgm:prSet>
      <dgm:spPr/>
    </dgm:pt>
    <dgm:pt modelId="{4232B578-0FFE-43C3-ACAB-D944A2FCBC36}" type="pres">
      <dgm:prSet presAssocID="{8C0314B0-0AFA-4FAE-8D6F-DB732906B878}" presName="childShp" presStyleLbl="bgAccFollowNode1" presStyleIdx="4" presStyleCnt="5">
        <dgm:presLayoutVars>
          <dgm:bulletEnabled val="1"/>
        </dgm:presLayoutVars>
      </dgm:prSet>
      <dgm:spPr/>
    </dgm:pt>
  </dgm:ptLst>
  <dgm:cxnLst>
    <dgm:cxn modelId="{DD0AE902-6612-4A83-8F5C-007804FC02B7}" type="presOf" srcId="{72F4C78C-018B-4649-9DF9-8B5D9A0A2323}" destId="{54FBCB1E-4127-41BA-B3D0-5210B316DFEC}" srcOrd="0" destOrd="0" presId="urn:microsoft.com/office/officeart/2005/8/layout/vList6"/>
    <dgm:cxn modelId="{2DE02707-A83E-4C4F-8E58-B021267A6DF4}" type="presOf" srcId="{6D9CB449-4010-4F72-AB81-1A18A76A0741}" destId="{924C6364-5609-4DA6-8C8A-764725EC0750}" srcOrd="0" destOrd="0" presId="urn:microsoft.com/office/officeart/2005/8/layout/vList6"/>
    <dgm:cxn modelId="{6AA3860A-14F6-4968-895E-15B642BE95F9}" srcId="{72F4C78C-018B-4649-9DF9-8B5D9A0A2323}" destId="{8C0314B0-0AFA-4FAE-8D6F-DB732906B878}" srcOrd="4" destOrd="0" parTransId="{B5C553DA-33AC-4839-A69F-F88613B05A1E}" sibTransId="{D75D3716-8745-49EA-BA3D-E949E529D6EB}"/>
    <dgm:cxn modelId="{D2E0420F-C0AD-453E-97C9-29DC751CC3C7}" type="presOf" srcId="{247AE942-23C9-4784-92DF-E8C504221AE0}" destId="{4232B578-0FFE-43C3-ACAB-D944A2FCBC36}" srcOrd="0" destOrd="1" presId="urn:microsoft.com/office/officeart/2005/8/layout/vList6"/>
    <dgm:cxn modelId="{60B04610-1DE7-494B-B46F-D5E96E050C39}" srcId="{239D469B-5135-4B4B-935E-AF6AD045E6DA}" destId="{A9ED5DB0-8D7B-4AAE-8A84-A0B941B778EF}" srcOrd="0" destOrd="0" parTransId="{20B6BC13-5E74-472F-AD39-73A279F38CD3}" sibTransId="{C68F6CA9-EF6E-4702-B09D-EE1F0D740AC9}"/>
    <dgm:cxn modelId="{9657B328-A015-4920-A9E0-84F666965C69}" srcId="{6D9CB449-4010-4F72-AB81-1A18A76A0741}" destId="{EE4024F7-71D2-4C62-83AA-05527DDEDB1E}" srcOrd="1" destOrd="0" parTransId="{E1CF0C7F-05DE-426E-B59D-CAE4032D8AAB}" sibTransId="{CAF5A4A9-D120-41A5-B243-7D609FE7C687}"/>
    <dgm:cxn modelId="{42FA682C-03F0-4281-9232-14E6FF3FF5B5}" type="presOf" srcId="{A123BD40-CE91-4BF6-AD49-D203DB1D40A5}" destId="{83197338-C6DB-4023-A430-1AFBAFB3CC67}" srcOrd="0" destOrd="1" presId="urn:microsoft.com/office/officeart/2005/8/layout/vList6"/>
    <dgm:cxn modelId="{91D70D2F-2968-4096-B843-67AE25138353}" srcId="{42DDEC2D-30C3-4753-B296-81694D46C499}" destId="{F3C8B45B-A2BA-4DF1-8711-1E4A18A1E13C}" srcOrd="1" destOrd="0" parTransId="{E6753B3F-E457-44CB-93F0-020D9A6BC7CD}" sibTransId="{66F4F154-C876-4BBE-8B85-6690FC8F6305}"/>
    <dgm:cxn modelId="{6ECCB82F-3261-461F-A711-726041D7A332}" type="presOf" srcId="{9AF16720-C487-4D58-9D2B-2ADA172B3380}" destId="{9E8C0418-3FCB-4F65-8BD5-A169EE6E8EE1}" srcOrd="0" destOrd="0" presId="urn:microsoft.com/office/officeart/2005/8/layout/vList6"/>
    <dgm:cxn modelId="{3E79E537-4404-4CB7-80E2-6623A5B1DACE}" srcId="{8C0314B0-0AFA-4FAE-8D6F-DB732906B878}" destId="{07D7F561-A8C5-4274-8094-4106FEEE5B47}" srcOrd="0" destOrd="0" parTransId="{57C46627-E8ED-4818-8DCD-765434E5A1F6}" sibTransId="{2D621EB8-3B3E-4345-B3D2-F562782F1D43}"/>
    <dgm:cxn modelId="{46AF7E3B-C714-4F44-9AFA-5B18BF6280C5}" type="presOf" srcId="{B35D0F93-9C42-43E5-A34A-22A5F20DCD72}" destId="{83197338-C6DB-4023-A430-1AFBAFB3CC67}" srcOrd="0" destOrd="0" presId="urn:microsoft.com/office/officeart/2005/8/layout/vList6"/>
    <dgm:cxn modelId="{CCFFF45F-2242-4F58-BE26-C990949694ED}" type="presOf" srcId="{EE4024F7-71D2-4C62-83AA-05527DDEDB1E}" destId="{9E8C0418-3FCB-4F65-8BD5-A169EE6E8EE1}" srcOrd="0" destOrd="1" presId="urn:microsoft.com/office/officeart/2005/8/layout/vList6"/>
    <dgm:cxn modelId="{B4902042-AF96-4FDF-B9AD-A10A398F03AB}" srcId="{72F4C78C-018B-4649-9DF9-8B5D9A0A2323}" destId="{FDAB1D14-8B58-4E5E-8215-29440DECCA6A}" srcOrd="3" destOrd="0" parTransId="{C4466589-C456-4312-806E-587DB21ED7DE}" sibTransId="{68E2C869-9CFE-4561-9CB7-6654D69462FE}"/>
    <dgm:cxn modelId="{60034568-783D-423E-BDCC-EC27115B62B1}" type="presOf" srcId="{8C0314B0-0AFA-4FAE-8D6F-DB732906B878}" destId="{B5503BB7-08C2-4323-9FDD-6D716727C2AC}" srcOrd="0" destOrd="0" presId="urn:microsoft.com/office/officeart/2005/8/layout/vList6"/>
    <dgm:cxn modelId="{E62BCC4A-8066-47D4-97AF-4BA954A16724}" srcId="{72F4C78C-018B-4649-9DF9-8B5D9A0A2323}" destId="{6D9CB449-4010-4F72-AB81-1A18A76A0741}" srcOrd="2" destOrd="0" parTransId="{8D4546CF-247B-4F39-A6BF-CBBC49A3BDC2}" sibTransId="{ED5FF6F0-AC67-49DE-9177-247E7C44F205}"/>
    <dgm:cxn modelId="{E875024C-8B0A-4119-ACFB-F73B2C207FB0}" srcId="{8C0314B0-0AFA-4FAE-8D6F-DB732906B878}" destId="{247AE942-23C9-4784-92DF-E8C504221AE0}" srcOrd="1" destOrd="0" parTransId="{34AC1F35-C674-402A-8F5E-889455E1088E}" sibTransId="{5F9C92B4-9234-4555-8035-FF9CA8937D07}"/>
    <dgm:cxn modelId="{59ABF750-1678-4F0D-B9E8-E178FDE03C0E}" type="presOf" srcId="{FDAB1D14-8B58-4E5E-8215-29440DECCA6A}" destId="{48270100-C403-4091-8D89-405E1515A33D}" srcOrd="0" destOrd="0" presId="urn:microsoft.com/office/officeart/2005/8/layout/vList6"/>
    <dgm:cxn modelId="{8218D655-0F15-40AA-94E8-54EC6637E81C}" type="presOf" srcId="{A9ED5DB0-8D7B-4AAE-8A84-A0B941B778EF}" destId="{E8E47155-BD27-4308-9BE0-C801DD83384C}" srcOrd="0" destOrd="0" presId="urn:microsoft.com/office/officeart/2005/8/layout/vList6"/>
    <dgm:cxn modelId="{8D93EA89-3A55-4368-96FF-C30B38500EAA}" type="presOf" srcId="{F3C8B45B-A2BA-4DF1-8711-1E4A18A1E13C}" destId="{FE562425-8411-44E7-BA24-107E72BA550D}" srcOrd="0" destOrd="1" presId="urn:microsoft.com/office/officeart/2005/8/layout/vList6"/>
    <dgm:cxn modelId="{B3A5FF91-83E8-46B0-8D89-3D08C750009B}" type="presOf" srcId="{D3B68477-9903-4DAE-8095-EF0CEB218EA4}" destId="{FE562425-8411-44E7-BA24-107E72BA550D}" srcOrd="0" destOrd="0" presId="urn:microsoft.com/office/officeart/2005/8/layout/vList6"/>
    <dgm:cxn modelId="{5E126EA0-7077-485F-AE32-9E0B3F669CA8}" srcId="{6D9CB449-4010-4F72-AB81-1A18A76A0741}" destId="{9AF16720-C487-4D58-9D2B-2ADA172B3380}" srcOrd="0" destOrd="0" parTransId="{19F512A2-75CB-42C5-9F65-30982A3E8F25}" sibTransId="{1B1A3E2E-7664-4D34-AA2E-0D19C04B21DC}"/>
    <dgm:cxn modelId="{B5E00BA6-DA8F-4D94-9B88-7AEE06404CF6}" srcId="{FDAB1D14-8B58-4E5E-8215-29440DECCA6A}" destId="{B35D0F93-9C42-43E5-A34A-22A5F20DCD72}" srcOrd="0" destOrd="0" parTransId="{B81B79EB-158F-4C7D-A2F4-6275C8983C31}" sibTransId="{8B3F91E0-2CD9-4F73-A73B-4474686AB51D}"/>
    <dgm:cxn modelId="{C3A452A6-EA74-41CA-8A8F-7D9BACE148A3}" srcId="{FDAB1D14-8B58-4E5E-8215-29440DECCA6A}" destId="{A123BD40-CE91-4BF6-AD49-D203DB1D40A5}" srcOrd="1" destOrd="0" parTransId="{A7E29CBA-4631-49B2-A710-E7930F6C349F}" sibTransId="{EEE370E6-BC47-440F-B6BA-5F0B209B448F}"/>
    <dgm:cxn modelId="{091E09AF-55E6-4301-B9F9-1FF30AC92515}" type="presOf" srcId="{42DDEC2D-30C3-4753-B296-81694D46C499}" destId="{A2178185-2CB0-43AB-82E8-8794F7A6DA50}" srcOrd="0" destOrd="0" presId="urn:microsoft.com/office/officeart/2005/8/layout/vList6"/>
    <dgm:cxn modelId="{483D36C0-34F3-44CD-A440-2F881D0B30FF}" srcId="{42DDEC2D-30C3-4753-B296-81694D46C499}" destId="{D3B68477-9903-4DAE-8095-EF0CEB218EA4}" srcOrd="0" destOrd="0" parTransId="{9213C5F4-75A7-4CF3-BDD3-16596AEA209E}" sibTransId="{199A29C4-274F-4885-ACCC-214C961963CF}"/>
    <dgm:cxn modelId="{5D0725C8-6C1E-47ED-8911-640B15D287EC}" type="presOf" srcId="{239D469B-5135-4B4B-935E-AF6AD045E6DA}" destId="{9669FCD6-FA14-4FCF-9D96-BC6CF21C9553}" srcOrd="0" destOrd="0" presId="urn:microsoft.com/office/officeart/2005/8/layout/vList6"/>
    <dgm:cxn modelId="{85F8E7EC-6027-4018-8ACD-FA08B09071DB}" type="presOf" srcId="{07D7F561-A8C5-4274-8094-4106FEEE5B47}" destId="{4232B578-0FFE-43C3-ACAB-D944A2FCBC36}" srcOrd="0" destOrd="0" presId="urn:microsoft.com/office/officeart/2005/8/layout/vList6"/>
    <dgm:cxn modelId="{0EF049ED-0958-4ECB-9780-C55BE5E15C1D}" srcId="{72F4C78C-018B-4649-9DF9-8B5D9A0A2323}" destId="{239D469B-5135-4B4B-935E-AF6AD045E6DA}" srcOrd="1" destOrd="0" parTransId="{BE29C389-1D50-4BE6-A1F7-8C83DADC68D1}" sibTransId="{8945AD76-75A0-4D96-9BC4-BDF95B387AEE}"/>
    <dgm:cxn modelId="{4DD85CF6-83AE-4812-8B88-125B395131DA}" srcId="{72F4C78C-018B-4649-9DF9-8B5D9A0A2323}" destId="{42DDEC2D-30C3-4753-B296-81694D46C499}" srcOrd="0" destOrd="0" parTransId="{5CE94769-07D6-4FB0-9657-AB3DF4A214D1}" sibTransId="{C60F6A10-63A1-4831-93AB-199CD7B60A9D}"/>
    <dgm:cxn modelId="{ADAE350D-EFA8-4F4C-AD87-41E8DEC488E3}" type="presParOf" srcId="{54FBCB1E-4127-41BA-B3D0-5210B316DFEC}" destId="{800F29D1-4986-4283-ACA1-422551F64D99}" srcOrd="0" destOrd="0" presId="urn:microsoft.com/office/officeart/2005/8/layout/vList6"/>
    <dgm:cxn modelId="{F77DD66E-75B1-4D80-A0A2-F61465B254AD}" type="presParOf" srcId="{800F29D1-4986-4283-ACA1-422551F64D99}" destId="{A2178185-2CB0-43AB-82E8-8794F7A6DA50}" srcOrd="0" destOrd="0" presId="urn:microsoft.com/office/officeart/2005/8/layout/vList6"/>
    <dgm:cxn modelId="{B96A788B-DA17-47FC-BD41-DEA9131DACD5}" type="presParOf" srcId="{800F29D1-4986-4283-ACA1-422551F64D99}" destId="{FE562425-8411-44E7-BA24-107E72BA550D}" srcOrd="1" destOrd="0" presId="urn:microsoft.com/office/officeart/2005/8/layout/vList6"/>
    <dgm:cxn modelId="{EF1251F9-02B3-426C-B98A-E9E73B8294FE}" type="presParOf" srcId="{54FBCB1E-4127-41BA-B3D0-5210B316DFEC}" destId="{A02979AE-DD1F-4D64-9636-3B985D9741E0}" srcOrd="1" destOrd="0" presId="urn:microsoft.com/office/officeart/2005/8/layout/vList6"/>
    <dgm:cxn modelId="{25AC5B60-C166-4590-94B1-17EFAC13ADFC}" type="presParOf" srcId="{54FBCB1E-4127-41BA-B3D0-5210B316DFEC}" destId="{F991DA6B-B55F-4B53-9F9C-BACCBA60A604}" srcOrd="2" destOrd="0" presId="urn:microsoft.com/office/officeart/2005/8/layout/vList6"/>
    <dgm:cxn modelId="{F284000C-7C7D-4002-8162-7E2D40394DA3}" type="presParOf" srcId="{F991DA6B-B55F-4B53-9F9C-BACCBA60A604}" destId="{9669FCD6-FA14-4FCF-9D96-BC6CF21C9553}" srcOrd="0" destOrd="0" presId="urn:microsoft.com/office/officeart/2005/8/layout/vList6"/>
    <dgm:cxn modelId="{6DE8E6AA-5394-4170-9C6B-3F634ADB8443}" type="presParOf" srcId="{F991DA6B-B55F-4B53-9F9C-BACCBA60A604}" destId="{E8E47155-BD27-4308-9BE0-C801DD83384C}" srcOrd="1" destOrd="0" presId="urn:microsoft.com/office/officeart/2005/8/layout/vList6"/>
    <dgm:cxn modelId="{2287F8DF-DCC3-4484-9649-D5DEE5155826}" type="presParOf" srcId="{54FBCB1E-4127-41BA-B3D0-5210B316DFEC}" destId="{D8F790D6-D160-40D3-A66E-FEDE10C20C1D}" srcOrd="3" destOrd="0" presId="urn:microsoft.com/office/officeart/2005/8/layout/vList6"/>
    <dgm:cxn modelId="{AB9A79B2-CC8E-44EC-BB8B-0B390F0D56F8}" type="presParOf" srcId="{54FBCB1E-4127-41BA-B3D0-5210B316DFEC}" destId="{EE2CD51C-F106-4C08-B98F-D2EFD0E9C0EB}" srcOrd="4" destOrd="0" presId="urn:microsoft.com/office/officeart/2005/8/layout/vList6"/>
    <dgm:cxn modelId="{BAF676DB-20EF-4096-89FB-9004819B5D30}" type="presParOf" srcId="{EE2CD51C-F106-4C08-B98F-D2EFD0E9C0EB}" destId="{924C6364-5609-4DA6-8C8A-764725EC0750}" srcOrd="0" destOrd="0" presId="urn:microsoft.com/office/officeart/2005/8/layout/vList6"/>
    <dgm:cxn modelId="{DE4AAF7A-7557-49A5-9D5D-7EF6B7B23BFF}" type="presParOf" srcId="{EE2CD51C-F106-4C08-B98F-D2EFD0E9C0EB}" destId="{9E8C0418-3FCB-4F65-8BD5-A169EE6E8EE1}" srcOrd="1" destOrd="0" presId="urn:microsoft.com/office/officeart/2005/8/layout/vList6"/>
    <dgm:cxn modelId="{9CF51ECC-A839-4AB9-BE1E-A4366B922134}" type="presParOf" srcId="{54FBCB1E-4127-41BA-B3D0-5210B316DFEC}" destId="{1D808058-556A-4985-A71E-80682E035E16}" srcOrd="5" destOrd="0" presId="urn:microsoft.com/office/officeart/2005/8/layout/vList6"/>
    <dgm:cxn modelId="{0E93CDDF-A6FC-4B88-AF53-ABDD62A16973}" type="presParOf" srcId="{54FBCB1E-4127-41BA-B3D0-5210B316DFEC}" destId="{1205D420-3E4C-45DB-ABEE-528EAEFBBD8E}" srcOrd="6" destOrd="0" presId="urn:microsoft.com/office/officeart/2005/8/layout/vList6"/>
    <dgm:cxn modelId="{0C956AC1-3840-4670-8E07-AC2BDB88AE4E}" type="presParOf" srcId="{1205D420-3E4C-45DB-ABEE-528EAEFBBD8E}" destId="{48270100-C403-4091-8D89-405E1515A33D}" srcOrd="0" destOrd="0" presId="urn:microsoft.com/office/officeart/2005/8/layout/vList6"/>
    <dgm:cxn modelId="{B9C7A904-C4D9-4541-B53A-22EC346B79DD}" type="presParOf" srcId="{1205D420-3E4C-45DB-ABEE-528EAEFBBD8E}" destId="{83197338-C6DB-4023-A430-1AFBAFB3CC67}" srcOrd="1" destOrd="0" presId="urn:microsoft.com/office/officeart/2005/8/layout/vList6"/>
    <dgm:cxn modelId="{59A927DD-8BAF-452D-A8CC-183F4CA35843}" type="presParOf" srcId="{54FBCB1E-4127-41BA-B3D0-5210B316DFEC}" destId="{9F723BBA-9AE8-44A3-8A2D-DE26B1E7BA2C}" srcOrd="7" destOrd="0" presId="urn:microsoft.com/office/officeart/2005/8/layout/vList6"/>
    <dgm:cxn modelId="{94E07734-A590-457D-A6AD-A53A54277C7C}" type="presParOf" srcId="{54FBCB1E-4127-41BA-B3D0-5210B316DFEC}" destId="{5ABF13FE-E022-46E0-B874-3315117F9EDB}" srcOrd="8" destOrd="0" presId="urn:microsoft.com/office/officeart/2005/8/layout/vList6"/>
    <dgm:cxn modelId="{4F7743B4-E46F-438E-8B7C-3624D5C01CEE}" type="presParOf" srcId="{5ABF13FE-E022-46E0-B874-3315117F9EDB}" destId="{B5503BB7-08C2-4323-9FDD-6D716727C2AC}" srcOrd="0" destOrd="0" presId="urn:microsoft.com/office/officeart/2005/8/layout/vList6"/>
    <dgm:cxn modelId="{0D042A2C-42BF-4B46-A0CE-30CD5E733B60}" type="presParOf" srcId="{5ABF13FE-E022-46E0-B874-3315117F9EDB}" destId="{4232B578-0FFE-43C3-ACAB-D944A2FCBC36}"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F4C78C-018B-4649-9DF9-8B5D9A0A2323}" type="doc">
      <dgm:prSet loTypeId="urn:microsoft.com/office/officeart/2005/8/layout/vList6" loCatId="process" qsTypeId="urn:microsoft.com/office/officeart/2005/8/quickstyle/simple1" qsCatId="simple" csTypeId="urn:microsoft.com/office/officeart/2005/8/colors/colorful1" csCatId="colorful" phldr="1"/>
      <dgm:spPr/>
      <dgm:t>
        <a:bodyPr/>
        <a:lstStyle/>
        <a:p>
          <a:endParaRPr lang="en-US"/>
        </a:p>
      </dgm:t>
    </dgm:pt>
    <dgm:pt modelId="{42DDEC2D-30C3-4753-B296-81694D46C499}">
      <dgm:prSet phldrT="[Text]"/>
      <dgm:spPr/>
      <dgm:t>
        <a:bodyPr/>
        <a:lstStyle/>
        <a:p>
          <a:r>
            <a:rPr lang="en-US" dirty="0"/>
            <a:t>¡</a:t>
          </a:r>
          <a:r>
            <a:rPr lang="en-US" dirty="0" err="1"/>
            <a:t>Solicite</a:t>
          </a:r>
          <a:r>
            <a:rPr lang="en-US" dirty="0"/>
            <a:t>!</a:t>
          </a:r>
        </a:p>
      </dgm:t>
    </dgm:pt>
    <dgm:pt modelId="{5CE94769-07D6-4FB0-9657-AB3DF4A214D1}" type="parTrans" cxnId="{4DD85CF6-83AE-4812-8B88-125B395131DA}">
      <dgm:prSet/>
      <dgm:spPr/>
      <dgm:t>
        <a:bodyPr/>
        <a:lstStyle/>
        <a:p>
          <a:endParaRPr lang="en-US"/>
        </a:p>
      </dgm:t>
    </dgm:pt>
    <dgm:pt modelId="{C60F6A10-63A1-4831-93AB-199CD7B60A9D}" type="sibTrans" cxnId="{4DD85CF6-83AE-4812-8B88-125B395131DA}">
      <dgm:prSet/>
      <dgm:spPr/>
      <dgm:t>
        <a:bodyPr/>
        <a:lstStyle/>
        <a:p>
          <a:endParaRPr lang="en-US"/>
        </a:p>
      </dgm:t>
    </dgm:pt>
    <dgm:pt modelId="{D3B68477-9903-4DAE-8095-EF0CEB218EA4}">
      <dgm:prSet phldrT="[Text]" custT="1"/>
      <dgm:spPr/>
      <dgm:t>
        <a:bodyPr/>
        <a:lstStyle/>
        <a:p>
          <a:r>
            <a:rPr lang="es-ES" sz="2500" dirty="0">
              <a:solidFill>
                <a:schemeClr val="tx2"/>
              </a:solidFill>
            </a:rPr>
            <a:t>A partir del 4 de marzo en </a:t>
          </a:r>
          <a:r>
            <a:rPr lang="es-ES" sz="2500" dirty="0" err="1">
              <a:solidFill>
                <a:schemeClr val="tx2"/>
              </a:solidFill>
            </a:rPr>
            <a:t>MySchools</a:t>
          </a:r>
          <a:endParaRPr lang="en-US" sz="2500" dirty="0">
            <a:solidFill>
              <a:schemeClr val="tx2"/>
            </a:solidFill>
          </a:endParaRPr>
        </a:p>
      </dgm:t>
    </dgm:pt>
    <dgm:pt modelId="{9213C5F4-75A7-4CF3-BDD3-16596AEA209E}" type="parTrans" cxnId="{483D36C0-34F3-44CD-A440-2F881D0B30FF}">
      <dgm:prSet/>
      <dgm:spPr/>
      <dgm:t>
        <a:bodyPr/>
        <a:lstStyle/>
        <a:p>
          <a:endParaRPr lang="en-US"/>
        </a:p>
      </dgm:t>
    </dgm:pt>
    <dgm:pt modelId="{199A29C4-274F-4885-ACCC-214C961963CF}" type="sibTrans" cxnId="{483D36C0-34F3-44CD-A440-2F881D0B30FF}">
      <dgm:prSet/>
      <dgm:spPr/>
      <dgm:t>
        <a:bodyPr/>
        <a:lstStyle/>
        <a:p>
          <a:endParaRPr lang="en-US"/>
        </a:p>
      </dgm:t>
    </dgm:pt>
    <dgm:pt modelId="{6D9CB449-4010-4F72-AB81-1A18A76A0741}">
      <dgm:prSet phldrT="[Text]"/>
      <dgm:spPr/>
      <dgm:t>
        <a:bodyPr/>
        <a:lstStyle/>
        <a:p>
          <a:r>
            <a:rPr lang="es-ES" dirty="0"/>
            <a:t>Resultados y lista de espera</a:t>
          </a:r>
          <a:endParaRPr lang="en-US" dirty="0"/>
        </a:p>
      </dgm:t>
    </dgm:pt>
    <dgm:pt modelId="{8D4546CF-247B-4F39-A6BF-CBBC49A3BDC2}" type="parTrans" cxnId="{E62BCC4A-8066-47D4-97AF-4BA954A16724}">
      <dgm:prSet/>
      <dgm:spPr/>
      <dgm:t>
        <a:bodyPr/>
        <a:lstStyle/>
        <a:p>
          <a:endParaRPr lang="en-US"/>
        </a:p>
      </dgm:t>
    </dgm:pt>
    <dgm:pt modelId="{ED5FF6F0-AC67-49DE-9177-247E7C44F205}" type="sibTrans" cxnId="{E62BCC4A-8066-47D4-97AF-4BA954A16724}">
      <dgm:prSet/>
      <dgm:spPr/>
      <dgm:t>
        <a:bodyPr/>
        <a:lstStyle/>
        <a:p>
          <a:endParaRPr lang="en-US"/>
        </a:p>
      </dgm:t>
    </dgm:pt>
    <dgm:pt modelId="{9AF16720-C487-4D58-9D2B-2ADA172B3380}">
      <dgm:prSet phldrT="[Text]" custT="1"/>
      <dgm:spPr/>
      <dgm:t>
        <a:bodyPr/>
        <a:lstStyle/>
        <a:p>
          <a:r>
            <a:rPr lang="en-US" sz="2500" dirty="0">
              <a:solidFill>
                <a:schemeClr val="tx2"/>
              </a:solidFill>
            </a:rPr>
            <a:t>24 de </a:t>
          </a:r>
          <a:r>
            <a:rPr lang="en-US" sz="2500" dirty="0" err="1">
              <a:solidFill>
                <a:schemeClr val="tx2"/>
              </a:solidFill>
            </a:rPr>
            <a:t>abril</a:t>
          </a:r>
          <a:r>
            <a:rPr lang="en-US" sz="2500" dirty="0">
              <a:solidFill>
                <a:schemeClr val="tx2"/>
              </a:solidFill>
            </a:rPr>
            <a:t> </a:t>
          </a:r>
          <a:r>
            <a:rPr lang="en-US" sz="2500" dirty="0" err="1">
              <a:solidFill>
                <a:schemeClr val="tx2"/>
              </a:solidFill>
            </a:rPr>
            <a:t>en</a:t>
          </a:r>
          <a:r>
            <a:rPr lang="en-US" sz="2500" dirty="0">
              <a:solidFill>
                <a:schemeClr val="tx2"/>
              </a:solidFill>
            </a:rPr>
            <a:t> </a:t>
          </a:r>
          <a:r>
            <a:rPr lang="en-US" sz="2500" dirty="0" err="1">
              <a:solidFill>
                <a:schemeClr val="tx2"/>
              </a:solidFill>
            </a:rPr>
            <a:t>MySchools</a:t>
          </a:r>
          <a:endParaRPr lang="en-US" sz="2500" dirty="0">
            <a:solidFill>
              <a:schemeClr val="tx2"/>
            </a:solidFill>
          </a:endParaRPr>
        </a:p>
      </dgm:t>
    </dgm:pt>
    <dgm:pt modelId="{19F512A2-75CB-42C5-9F65-30982A3E8F25}" type="parTrans" cxnId="{5E126EA0-7077-485F-AE32-9E0B3F669CA8}">
      <dgm:prSet/>
      <dgm:spPr/>
      <dgm:t>
        <a:bodyPr/>
        <a:lstStyle/>
        <a:p>
          <a:endParaRPr lang="en-US"/>
        </a:p>
      </dgm:t>
    </dgm:pt>
    <dgm:pt modelId="{1B1A3E2E-7664-4D34-AA2E-0D19C04B21DC}" type="sibTrans" cxnId="{5E126EA0-7077-485F-AE32-9E0B3F669CA8}">
      <dgm:prSet/>
      <dgm:spPr/>
      <dgm:t>
        <a:bodyPr/>
        <a:lstStyle/>
        <a:p>
          <a:endParaRPr lang="en-US"/>
        </a:p>
      </dgm:t>
    </dgm:pt>
    <dgm:pt modelId="{239D469B-5135-4B4B-935E-AF6AD045E6DA}">
      <dgm:prSet phldrT="[Text]" custT="1"/>
      <dgm:spPr/>
      <dgm:t>
        <a:bodyPr/>
        <a:lstStyle/>
        <a:p>
          <a:r>
            <a:rPr lang="en-US" sz="2500" dirty="0">
              <a:solidFill>
                <a:schemeClr val="bg1"/>
              </a:solidFill>
            </a:rPr>
            <a:t>Cierre de las solicitudes</a:t>
          </a:r>
        </a:p>
      </dgm:t>
    </dgm:pt>
    <dgm:pt modelId="{BE29C389-1D50-4BE6-A1F7-8C83DADC68D1}" type="parTrans" cxnId="{0EF049ED-0958-4ECB-9780-C55BE5E15C1D}">
      <dgm:prSet/>
      <dgm:spPr/>
      <dgm:t>
        <a:bodyPr/>
        <a:lstStyle/>
        <a:p>
          <a:endParaRPr lang="en-US"/>
        </a:p>
      </dgm:t>
    </dgm:pt>
    <dgm:pt modelId="{8945AD76-75A0-4D96-9BC4-BDF95B387AEE}" type="sibTrans" cxnId="{0EF049ED-0958-4ECB-9780-C55BE5E15C1D}">
      <dgm:prSet/>
      <dgm:spPr/>
      <dgm:t>
        <a:bodyPr/>
        <a:lstStyle/>
        <a:p>
          <a:endParaRPr lang="en-US"/>
        </a:p>
      </dgm:t>
    </dgm:pt>
    <dgm:pt modelId="{A9ED5DB0-8D7B-4AAE-8A84-A0B941B778EF}">
      <dgm:prSet phldrT="[Text]" custT="1"/>
      <dgm:spPr/>
      <dgm:t>
        <a:bodyPr/>
        <a:lstStyle/>
        <a:p>
          <a:pPr rtl="0"/>
          <a:r>
            <a:rPr lang="es-ES" sz="2500" dirty="0">
              <a:solidFill>
                <a:schemeClr val="tx2"/>
              </a:solidFill>
            </a:rPr>
            <a:t>28 de </a:t>
          </a:r>
          <a:r>
            <a:rPr lang="es-ES" sz="2500" dirty="0" err="1">
              <a:solidFill>
                <a:schemeClr val="tx2"/>
              </a:solidFill>
            </a:rPr>
            <a:t>marzo</a:t>
          </a:r>
          <a:r>
            <a:rPr lang="es-ES" sz="2500" dirty="0" err="1">
              <a:solidFill>
                <a:schemeClr val="tx2"/>
              </a:solidFill>
              <a:latin typeface="Gill Sans MT"/>
            </a:rPr>
            <a:t>¡Solicite</a:t>
          </a:r>
          <a:r>
            <a:rPr lang="es-ES" sz="2500" dirty="0">
              <a:solidFill>
                <a:schemeClr val="tx2"/>
              </a:solidFill>
              <a:latin typeface="Gill Sans MT"/>
            </a:rPr>
            <a:t> antes!</a:t>
          </a:r>
          <a:endParaRPr lang="en-US" sz="2500" dirty="0">
            <a:solidFill>
              <a:schemeClr val="tx2"/>
            </a:solidFill>
            <a:latin typeface="Gill Sans MT"/>
          </a:endParaRPr>
        </a:p>
      </dgm:t>
    </dgm:pt>
    <dgm:pt modelId="{20B6BC13-5E74-472F-AD39-73A279F38CD3}" type="parTrans" cxnId="{60B04610-1DE7-494B-B46F-D5E96E050C39}">
      <dgm:prSet/>
      <dgm:spPr/>
      <dgm:t>
        <a:bodyPr/>
        <a:lstStyle/>
        <a:p>
          <a:endParaRPr lang="en-US"/>
        </a:p>
      </dgm:t>
    </dgm:pt>
    <dgm:pt modelId="{C68F6CA9-EF6E-4702-B09D-EE1F0D740AC9}" type="sibTrans" cxnId="{60B04610-1DE7-494B-B46F-D5E96E050C39}">
      <dgm:prSet/>
      <dgm:spPr/>
      <dgm:t>
        <a:bodyPr/>
        <a:lstStyle/>
        <a:p>
          <a:endParaRPr lang="en-US"/>
        </a:p>
      </dgm:t>
    </dgm:pt>
    <dgm:pt modelId="{FDAB1D14-8B58-4E5E-8215-29440DECCA6A}">
      <dgm:prSet phldrT="[Text]" custT="1"/>
      <dgm:spPr/>
      <dgm:t>
        <a:bodyPr/>
        <a:lstStyle/>
        <a:p>
          <a:r>
            <a:rPr lang="es-ES" sz="2500" dirty="0">
              <a:solidFill>
                <a:schemeClr val="bg1"/>
              </a:solidFill>
            </a:rPr>
            <a:t>FECHA LÍMITE para aceptar la oferta</a:t>
          </a:r>
          <a:endParaRPr lang="en-US" sz="2500" dirty="0">
            <a:solidFill>
              <a:schemeClr val="bg1"/>
            </a:solidFill>
          </a:endParaRPr>
        </a:p>
      </dgm:t>
    </dgm:pt>
    <dgm:pt modelId="{C4466589-C456-4312-806E-587DB21ED7DE}" type="parTrans" cxnId="{B4902042-AF96-4FDF-B9AD-A10A398F03AB}">
      <dgm:prSet/>
      <dgm:spPr/>
      <dgm:t>
        <a:bodyPr/>
        <a:lstStyle/>
        <a:p>
          <a:endParaRPr lang="en-US"/>
        </a:p>
      </dgm:t>
    </dgm:pt>
    <dgm:pt modelId="{68E2C869-9CFE-4561-9CB7-6654D69462FE}" type="sibTrans" cxnId="{B4902042-AF96-4FDF-B9AD-A10A398F03AB}">
      <dgm:prSet/>
      <dgm:spPr/>
      <dgm:t>
        <a:bodyPr/>
        <a:lstStyle/>
        <a:p>
          <a:endParaRPr lang="en-US"/>
        </a:p>
      </dgm:t>
    </dgm:pt>
    <dgm:pt modelId="{AB445323-4786-491C-B3B7-DD34AD6507AA}">
      <dgm:prSet phldrT="[Text]" custT="1"/>
      <dgm:spPr/>
      <dgm:t>
        <a:bodyPr/>
        <a:lstStyle/>
        <a:p>
          <a:pPr rtl="0"/>
          <a:r>
            <a:rPr lang="es-ES" sz="2500" dirty="0">
              <a:solidFill>
                <a:srgbClr val="FF0000"/>
              </a:solidFill>
            </a:rPr>
            <a:t>8 de mayo de 2025 ¡NUEVO! Debe aceptar o perderá el asiento</a:t>
          </a:r>
          <a:endParaRPr lang="en-US" sz="2500" dirty="0">
            <a:solidFill>
              <a:srgbClr val="FF0000"/>
            </a:solidFill>
          </a:endParaRPr>
        </a:p>
      </dgm:t>
    </dgm:pt>
    <dgm:pt modelId="{0E5753DB-FDFA-4AED-BCA8-164FBE0BA967}" type="parTrans" cxnId="{CE622974-A1AE-4D8F-B125-B7BA7817AB29}">
      <dgm:prSet/>
      <dgm:spPr/>
      <dgm:t>
        <a:bodyPr/>
        <a:lstStyle/>
        <a:p>
          <a:endParaRPr lang="es-ES"/>
        </a:p>
      </dgm:t>
    </dgm:pt>
    <dgm:pt modelId="{4267EAF4-B2CF-4680-8D56-3EE80FD7355C}" type="sibTrans" cxnId="{CE622974-A1AE-4D8F-B125-B7BA7817AB29}">
      <dgm:prSet/>
      <dgm:spPr/>
      <dgm:t>
        <a:bodyPr/>
        <a:lstStyle/>
        <a:p>
          <a:endParaRPr lang="es-ES"/>
        </a:p>
      </dgm:t>
    </dgm:pt>
    <dgm:pt modelId="{54FBCB1E-4127-41BA-B3D0-5210B316DFEC}" type="pres">
      <dgm:prSet presAssocID="{72F4C78C-018B-4649-9DF9-8B5D9A0A2323}" presName="Name0" presStyleCnt="0">
        <dgm:presLayoutVars>
          <dgm:dir/>
          <dgm:animLvl val="lvl"/>
          <dgm:resizeHandles/>
        </dgm:presLayoutVars>
      </dgm:prSet>
      <dgm:spPr/>
    </dgm:pt>
    <dgm:pt modelId="{800F29D1-4986-4283-ACA1-422551F64D99}" type="pres">
      <dgm:prSet presAssocID="{42DDEC2D-30C3-4753-B296-81694D46C499}" presName="linNode" presStyleCnt="0"/>
      <dgm:spPr/>
    </dgm:pt>
    <dgm:pt modelId="{A2178185-2CB0-43AB-82E8-8794F7A6DA50}" type="pres">
      <dgm:prSet presAssocID="{42DDEC2D-30C3-4753-B296-81694D46C499}" presName="parentShp" presStyleLbl="node1" presStyleIdx="0" presStyleCnt="4">
        <dgm:presLayoutVars>
          <dgm:bulletEnabled val="1"/>
        </dgm:presLayoutVars>
      </dgm:prSet>
      <dgm:spPr/>
    </dgm:pt>
    <dgm:pt modelId="{FE562425-8411-44E7-BA24-107E72BA550D}" type="pres">
      <dgm:prSet presAssocID="{42DDEC2D-30C3-4753-B296-81694D46C499}" presName="childShp" presStyleLbl="bgAccFollowNode1" presStyleIdx="0" presStyleCnt="4">
        <dgm:presLayoutVars>
          <dgm:bulletEnabled val="1"/>
        </dgm:presLayoutVars>
      </dgm:prSet>
      <dgm:spPr/>
    </dgm:pt>
    <dgm:pt modelId="{A02979AE-DD1F-4D64-9636-3B985D9741E0}" type="pres">
      <dgm:prSet presAssocID="{C60F6A10-63A1-4831-93AB-199CD7B60A9D}" presName="spacing" presStyleCnt="0"/>
      <dgm:spPr/>
    </dgm:pt>
    <dgm:pt modelId="{F991DA6B-B55F-4B53-9F9C-BACCBA60A604}" type="pres">
      <dgm:prSet presAssocID="{239D469B-5135-4B4B-935E-AF6AD045E6DA}" presName="linNode" presStyleCnt="0"/>
      <dgm:spPr/>
    </dgm:pt>
    <dgm:pt modelId="{9669FCD6-FA14-4FCF-9D96-BC6CF21C9553}" type="pres">
      <dgm:prSet presAssocID="{239D469B-5135-4B4B-935E-AF6AD045E6DA}" presName="parentShp" presStyleLbl="node1" presStyleIdx="1" presStyleCnt="4">
        <dgm:presLayoutVars>
          <dgm:bulletEnabled val="1"/>
        </dgm:presLayoutVars>
      </dgm:prSet>
      <dgm:spPr/>
    </dgm:pt>
    <dgm:pt modelId="{E8E47155-BD27-4308-9BE0-C801DD83384C}" type="pres">
      <dgm:prSet presAssocID="{239D469B-5135-4B4B-935E-AF6AD045E6DA}" presName="childShp" presStyleLbl="bgAccFollowNode1" presStyleIdx="1" presStyleCnt="4">
        <dgm:presLayoutVars>
          <dgm:bulletEnabled val="1"/>
        </dgm:presLayoutVars>
      </dgm:prSet>
      <dgm:spPr/>
    </dgm:pt>
    <dgm:pt modelId="{D8F790D6-D160-40D3-A66E-FEDE10C20C1D}" type="pres">
      <dgm:prSet presAssocID="{8945AD76-75A0-4D96-9BC4-BDF95B387AEE}" presName="spacing" presStyleCnt="0"/>
      <dgm:spPr/>
    </dgm:pt>
    <dgm:pt modelId="{EE2CD51C-F106-4C08-B98F-D2EFD0E9C0EB}" type="pres">
      <dgm:prSet presAssocID="{6D9CB449-4010-4F72-AB81-1A18A76A0741}" presName="linNode" presStyleCnt="0"/>
      <dgm:spPr/>
    </dgm:pt>
    <dgm:pt modelId="{924C6364-5609-4DA6-8C8A-764725EC0750}" type="pres">
      <dgm:prSet presAssocID="{6D9CB449-4010-4F72-AB81-1A18A76A0741}" presName="parentShp" presStyleLbl="node1" presStyleIdx="2" presStyleCnt="4">
        <dgm:presLayoutVars>
          <dgm:bulletEnabled val="1"/>
        </dgm:presLayoutVars>
      </dgm:prSet>
      <dgm:spPr/>
    </dgm:pt>
    <dgm:pt modelId="{9E8C0418-3FCB-4F65-8BD5-A169EE6E8EE1}" type="pres">
      <dgm:prSet presAssocID="{6D9CB449-4010-4F72-AB81-1A18A76A0741}" presName="childShp" presStyleLbl="bgAccFollowNode1" presStyleIdx="2" presStyleCnt="4">
        <dgm:presLayoutVars>
          <dgm:bulletEnabled val="1"/>
        </dgm:presLayoutVars>
      </dgm:prSet>
      <dgm:spPr/>
    </dgm:pt>
    <dgm:pt modelId="{1D808058-556A-4985-A71E-80682E035E16}" type="pres">
      <dgm:prSet presAssocID="{ED5FF6F0-AC67-49DE-9177-247E7C44F205}" presName="spacing" presStyleCnt="0"/>
      <dgm:spPr/>
    </dgm:pt>
    <dgm:pt modelId="{1205D420-3E4C-45DB-ABEE-528EAEFBBD8E}" type="pres">
      <dgm:prSet presAssocID="{FDAB1D14-8B58-4E5E-8215-29440DECCA6A}" presName="linNode" presStyleCnt="0"/>
      <dgm:spPr/>
    </dgm:pt>
    <dgm:pt modelId="{48270100-C403-4091-8D89-405E1515A33D}" type="pres">
      <dgm:prSet presAssocID="{FDAB1D14-8B58-4E5E-8215-29440DECCA6A}" presName="parentShp" presStyleLbl="node1" presStyleIdx="3" presStyleCnt="4">
        <dgm:presLayoutVars>
          <dgm:bulletEnabled val="1"/>
        </dgm:presLayoutVars>
      </dgm:prSet>
      <dgm:spPr/>
    </dgm:pt>
    <dgm:pt modelId="{83197338-C6DB-4023-A430-1AFBAFB3CC67}" type="pres">
      <dgm:prSet presAssocID="{FDAB1D14-8B58-4E5E-8215-29440DECCA6A}" presName="childShp" presStyleLbl="bgAccFollowNode1" presStyleIdx="3" presStyleCnt="4">
        <dgm:presLayoutVars>
          <dgm:bulletEnabled val="1"/>
        </dgm:presLayoutVars>
      </dgm:prSet>
      <dgm:spPr/>
    </dgm:pt>
  </dgm:ptLst>
  <dgm:cxnLst>
    <dgm:cxn modelId="{51785002-D87F-4198-ACA9-98B82ED8F2DD}" type="presOf" srcId="{D3B68477-9903-4DAE-8095-EF0CEB218EA4}" destId="{FE562425-8411-44E7-BA24-107E72BA550D}" srcOrd="0" destOrd="0" presId="urn:microsoft.com/office/officeart/2005/8/layout/vList6"/>
    <dgm:cxn modelId="{123E7D02-2C4E-4876-9B69-D63172EFF810}" type="presOf" srcId="{6D9CB449-4010-4F72-AB81-1A18A76A0741}" destId="{924C6364-5609-4DA6-8C8A-764725EC0750}" srcOrd="0" destOrd="0" presId="urn:microsoft.com/office/officeart/2005/8/layout/vList6"/>
    <dgm:cxn modelId="{DD0AE902-6612-4A83-8F5C-007804FC02B7}" type="presOf" srcId="{72F4C78C-018B-4649-9DF9-8B5D9A0A2323}" destId="{54FBCB1E-4127-41BA-B3D0-5210B316DFEC}" srcOrd="0" destOrd="0" presId="urn:microsoft.com/office/officeart/2005/8/layout/vList6"/>
    <dgm:cxn modelId="{60B04610-1DE7-494B-B46F-D5E96E050C39}" srcId="{239D469B-5135-4B4B-935E-AF6AD045E6DA}" destId="{A9ED5DB0-8D7B-4AAE-8A84-A0B941B778EF}" srcOrd="0" destOrd="0" parTransId="{20B6BC13-5E74-472F-AD39-73A279F38CD3}" sibTransId="{C68F6CA9-EF6E-4702-B09D-EE1F0D740AC9}"/>
    <dgm:cxn modelId="{DE5D2818-D589-4477-A3EC-629D15D00693}" type="presOf" srcId="{A9ED5DB0-8D7B-4AAE-8A84-A0B941B778EF}" destId="{E8E47155-BD27-4308-9BE0-C801DD83384C}" srcOrd="0" destOrd="0" presId="urn:microsoft.com/office/officeart/2005/8/layout/vList6"/>
    <dgm:cxn modelId="{FB9F223A-F0B1-4A95-A71A-586659771F6E}" type="presOf" srcId="{9AF16720-C487-4D58-9D2B-2ADA172B3380}" destId="{9E8C0418-3FCB-4F65-8BD5-A169EE6E8EE1}" srcOrd="0" destOrd="0" presId="urn:microsoft.com/office/officeart/2005/8/layout/vList6"/>
    <dgm:cxn modelId="{B4902042-AF96-4FDF-B9AD-A10A398F03AB}" srcId="{72F4C78C-018B-4649-9DF9-8B5D9A0A2323}" destId="{FDAB1D14-8B58-4E5E-8215-29440DECCA6A}" srcOrd="3" destOrd="0" parTransId="{C4466589-C456-4312-806E-587DB21ED7DE}" sibTransId="{68E2C869-9CFE-4561-9CB7-6654D69462FE}"/>
    <dgm:cxn modelId="{E62BCC4A-8066-47D4-97AF-4BA954A16724}" srcId="{72F4C78C-018B-4649-9DF9-8B5D9A0A2323}" destId="{6D9CB449-4010-4F72-AB81-1A18A76A0741}" srcOrd="2" destOrd="0" parTransId="{8D4546CF-247B-4F39-A6BF-CBBC49A3BDC2}" sibTransId="{ED5FF6F0-AC67-49DE-9177-247E7C44F205}"/>
    <dgm:cxn modelId="{CE622974-A1AE-4D8F-B125-B7BA7817AB29}" srcId="{FDAB1D14-8B58-4E5E-8215-29440DECCA6A}" destId="{AB445323-4786-491C-B3B7-DD34AD6507AA}" srcOrd="0" destOrd="0" parTransId="{0E5753DB-FDFA-4AED-BCA8-164FBE0BA967}" sibTransId="{4267EAF4-B2CF-4680-8D56-3EE80FD7355C}"/>
    <dgm:cxn modelId="{98193179-A6EB-4ABE-B6FF-44D2AD028787}" type="presOf" srcId="{42DDEC2D-30C3-4753-B296-81694D46C499}" destId="{A2178185-2CB0-43AB-82E8-8794F7A6DA50}" srcOrd="0" destOrd="0" presId="urn:microsoft.com/office/officeart/2005/8/layout/vList6"/>
    <dgm:cxn modelId="{FA92F279-29E3-4084-A807-AD53B3E7D08D}" type="presOf" srcId="{AB445323-4786-491C-B3B7-DD34AD6507AA}" destId="{83197338-C6DB-4023-A430-1AFBAFB3CC67}" srcOrd="0" destOrd="0" presId="urn:microsoft.com/office/officeart/2005/8/layout/vList6"/>
    <dgm:cxn modelId="{5E126EA0-7077-485F-AE32-9E0B3F669CA8}" srcId="{6D9CB449-4010-4F72-AB81-1A18A76A0741}" destId="{9AF16720-C487-4D58-9D2B-2ADA172B3380}" srcOrd="0" destOrd="0" parTransId="{19F512A2-75CB-42C5-9F65-30982A3E8F25}" sibTransId="{1B1A3E2E-7664-4D34-AA2E-0D19C04B21DC}"/>
    <dgm:cxn modelId="{9B7034A5-90E3-4BED-A6EE-59CF9C5AD98C}" type="presOf" srcId="{FDAB1D14-8B58-4E5E-8215-29440DECCA6A}" destId="{48270100-C403-4091-8D89-405E1515A33D}" srcOrd="0" destOrd="0" presId="urn:microsoft.com/office/officeart/2005/8/layout/vList6"/>
    <dgm:cxn modelId="{483D36C0-34F3-44CD-A440-2F881D0B30FF}" srcId="{42DDEC2D-30C3-4753-B296-81694D46C499}" destId="{D3B68477-9903-4DAE-8095-EF0CEB218EA4}" srcOrd="0" destOrd="0" parTransId="{9213C5F4-75A7-4CF3-BDD3-16596AEA209E}" sibTransId="{199A29C4-274F-4885-ACCC-214C961963CF}"/>
    <dgm:cxn modelId="{DC42F7E6-0C08-42E2-92B6-9940DB6EFD4E}" type="presOf" srcId="{239D469B-5135-4B4B-935E-AF6AD045E6DA}" destId="{9669FCD6-FA14-4FCF-9D96-BC6CF21C9553}" srcOrd="0" destOrd="0" presId="urn:microsoft.com/office/officeart/2005/8/layout/vList6"/>
    <dgm:cxn modelId="{0EF049ED-0958-4ECB-9780-C55BE5E15C1D}" srcId="{72F4C78C-018B-4649-9DF9-8B5D9A0A2323}" destId="{239D469B-5135-4B4B-935E-AF6AD045E6DA}" srcOrd="1" destOrd="0" parTransId="{BE29C389-1D50-4BE6-A1F7-8C83DADC68D1}" sibTransId="{8945AD76-75A0-4D96-9BC4-BDF95B387AEE}"/>
    <dgm:cxn modelId="{4DD85CF6-83AE-4812-8B88-125B395131DA}" srcId="{72F4C78C-018B-4649-9DF9-8B5D9A0A2323}" destId="{42DDEC2D-30C3-4753-B296-81694D46C499}" srcOrd="0" destOrd="0" parTransId="{5CE94769-07D6-4FB0-9657-AB3DF4A214D1}" sibTransId="{C60F6A10-63A1-4831-93AB-199CD7B60A9D}"/>
    <dgm:cxn modelId="{37958300-8AB5-4CF2-94E1-4B237F8F554C}" type="presParOf" srcId="{54FBCB1E-4127-41BA-B3D0-5210B316DFEC}" destId="{800F29D1-4986-4283-ACA1-422551F64D99}" srcOrd="0" destOrd="0" presId="urn:microsoft.com/office/officeart/2005/8/layout/vList6"/>
    <dgm:cxn modelId="{D39C0188-FBD0-4AB4-B00F-50B7C017E832}" type="presParOf" srcId="{800F29D1-4986-4283-ACA1-422551F64D99}" destId="{A2178185-2CB0-43AB-82E8-8794F7A6DA50}" srcOrd="0" destOrd="0" presId="urn:microsoft.com/office/officeart/2005/8/layout/vList6"/>
    <dgm:cxn modelId="{48F3D0DE-C686-4E14-8B20-C0F9CEF37C19}" type="presParOf" srcId="{800F29D1-4986-4283-ACA1-422551F64D99}" destId="{FE562425-8411-44E7-BA24-107E72BA550D}" srcOrd="1" destOrd="0" presId="urn:microsoft.com/office/officeart/2005/8/layout/vList6"/>
    <dgm:cxn modelId="{8526CB1E-32D4-4655-A553-49F55B540AC0}" type="presParOf" srcId="{54FBCB1E-4127-41BA-B3D0-5210B316DFEC}" destId="{A02979AE-DD1F-4D64-9636-3B985D9741E0}" srcOrd="1" destOrd="0" presId="urn:microsoft.com/office/officeart/2005/8/layout/vList6"/>
    <dgm:cxn modelId="{F7B3E56A-CDA4-40F1-B65B-6D92D04CABDD}" type="presParOf" srcId="{54FBCB1E-4127-41BA-B3D0-5210B316DFEC}" destId="{F991DA6B-B55F-4B53-9F9C-BACCBA60A604}" srcOrd="2" destOrd="0" presId="urn:microsoft.com/office/officeart/2005/8/layout/vList6"/>
    <dgm:cxn modelId="{08E571E6-D8D3-4809-AB1A-B74A745C6AEB}" type="presParOf" srcId="{F991DA6B-B55F-4B53-9F9C-BACCBA60A604}" destId="{9669FCD6-FA14-4FCF-9D96-BC6CF21C9553}" srcOrd="0" destOrd="0" presId="urn:microsoft.com/office/officeart/2005/8/layout/vList6"/>
    <dgm:cxn modelId="{2690AE3F-B94D-455D-A9EF-527C7448D3D2}" type="presParOf" srcId="{F991DA6B-B55F-4B53-9F9C-BACCBA60A604}" destId="{E8E47155-BD27-4308-9BE0-C801DD83384C}" srcOrd="1" destOrd="0" presId="urn:microsoft.com/office/officeart/2005/8/layout/vList6"/>
    <dgm:cxn modelId="{1BDB4993-34CC-4B1B-9B7A-A20CAE967996}" type="presParOf" srcId="{54FBCB1E-4127-41BA-B3D0-5210B316DFEC}" destId="{D8F790D6-D160-40D3-A66E-FEDE10C20C1D}" srcOrd="3" destOrd="0" presId="urn:microsoft.com/office/officeart/2005/8/layout/vList6"/>
    <dgm:cxn modelId="{85D1895B-33BC-4822-911A-D46E71EE1721}" type="presParOf" srcId="{54FBCB1E-4127-41BA-B3D0-5210B316DFEC}" destId="{EE2CD51C-F106-4C08-B98F-D2EFD0E9C0EB}" srcOrd="4" destOrd="0" presId="urn:microsoft.com/office/officeart/2005/8/layout/vList6"/>
    <dgm:cxn modelId="{8694B08C-0B0D-4B43-9AE2-013128FFFD51}" type="presParOf" srcId="{EE2CD51C-F106-4C08-B98F-D2EFD0E9C0EB}" destId="{924C6364-5609-4DA6-8C8A-764725EC0750}" srcOrd="0" destOrd="0" presId="urn:microsoft.com/office/officeart/2005/8/layout/vList6"/>
    <dgm:cxn modelId="{498A6520-9A8B-48C0-AD7F-75B7C0910AE7}" type="presParOf" srcId="{EE2CD51C-F106-4C08-B98F-D2EFD0E9C0EB}" destId="{9E8C0418-3FCB-4F65-8BD5-A169EE6E8EE1}" srcOrd="1" destOrd="0" presId="urn:microsoft.com/office/officeart/2005/8/layout/vList6"/>
    <dgm:cxn modelId="{B970F44D-0288-4B91-AEF5-7DBF5FA16D81}" type="presParOf" srcId="{54FBCB1E-4127-41BA-B3D0-5210B316DFEC}" destId="{1D808058-556A-4985-A71E-80682E035E16}" srcOrd="5" destOrd="0" presId="urn:microsoft.com/office/officeart/2005/8/layout/vList6"/>
    <dgm:cxn modelId="{3B49967D-8496-4AEA-A8DD-016612D4276B}" type="presParOf" srcId="{54FBCB1E-4127-41BA-B3D0-5210B316DFEC}" destId="{1205D420-3E4C-45DB-ABEE-528EAEFBBD8E}" srcOrd="6" destOrd="0" presId="urn:microsoft.com/office/officeart/2005/8/layout/vList6"/>
    <dgm:cxn modelId="{D09ABF4E-9E23-4A8A-A307-DAF3102408FA}" type="presParOf" srcId="{1205D420-3E4C-45DB-ABEE-528EAEFBBD8E}" destId="{48270100-C403-4091-8D89-405E1515A33D}" srcOrd="0" destOrd="0" presId="urn:microsoft.com/office/officeart/2005/8/layout/vList6"/>
    <dgm:cxn modelId="{F9907C88-1739-4BD9-9D99-5397BE329EBD}" type="presParOf" srcId="{1205D420-3E4C-45DB-ABEE-528EAEFBBD8E}" destId="{83197338-C6DB-4023-A430-1AFBAFB3CC6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B7E3F6-B677-41BA-89CF-23CE363C87A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DE47CFC-22D7-4ABF-9BD3-F86A7FAEEF10}">
      <dgm:prSet phldrT="[Text]"/>
      <dgm:spPr/>
      <dgm:t>
        <a:bodyPr/>
        <a:lstStyle/>
        <a:p>
          <a:r>
            <a:rPr lang="es-ES" b="0" i="0" dirty="0">
              <a:solidFill>
                <a:schemeClr val="tx2"/>
              </a:solidFill>
              <a:effectLst/>
              <a:latin typeface="Gill Sans MT"/>
            </a:rPr>
            <a:t>Los maestros licenciados ofrecen instrucción (ELA, matemáticas, STEM) en la mañana, con aprendizaje socioemocional.</a:t>
          </a:r>
          <a:endParaRPr lang="en-US" dirty="0">
            <a:solidFill>
              <a:schemeClr val="tx2"/>
            </a:solidFill>
            <a:latin typeface="Gill Sans MT"/>
          </a:endParaRPr>
        </a:p>
      </dgm:t>
    </dgm:pt>
    <dgm:pt modelId="{AEBAEC99-B5D6-4780-A82A-1B57540AB625}" type="parTrans" cxnId="{FB119958-999F-4814-AA98-47A1785D0CBA}">
      <dgm:prSet/>
      <dgm:spPr/>
      <dgm:t>
        <a:bodyPr/>
        <a:lstStyle/>
        <a:p>
          <a:endParaRPr lang="en-US"/>
        </a:p>
      </dgm:t>
    </dgm:pt>
    <dgm:pt modelId="{AFF30754-4FD0-42DC-B7F5-B61003900697}" type="sibTrans" cxnId="{FB119958-999F-4814-AA98-47A1785D0CBA}">
      <dgm:prSet/>
      <dgm:spPr/>
      <dgm:t>
        <a:bodyPr/>
        <a:lstStyle/>
        <a:p>
          <a:endParaRPr lang="en-US"/>
        </a:p>
      </dgm:t>
    </dgm:pt>
    <dgm:pt modelId="{7EE08420-6566-4671-8503-ACE91392EC6F}">
      <dgm:prSet/>
      <dgm:spPr/>
      <dgm:t>
        <a:bodyPr/>
        <a:lstStyle/>
        <a:p>
          <a:r>
            <a:rPr lang="es-ES" dirty="0">
              <a:solidFill>
                <a:schemeClr val="tx2"/>
              </a:solidFill>
              <a:latin typeface="Gill Sans MT"/>
            </a:rPr>
            <a:t>Estudiantes en programas de 12 meses (D-75/ESY/ASD):  Servicios recomendados en el IEP: instrucción especializada y servicios relacionados, aprendizaje socioemocional.</a:t>
          </a:r>
          <a:endParaRPr lang="en-US" dirty="0">
            <a:solidFill>
              <a:schemeClr val="tx2"/>
            </a:solidFill>
            <a:latin typeface="Gill Sans MT"/>
          </a:endParaRPr>
        </a:p>
      </dgm:t>
    </dgm:pt>
    <dgm:pt modelId="{E8427E2F-F6BD-47BF-9AA2-9C0F3839432A}" type="parTrans" cxnId="{ED3C573A-741E-4229-B383-348AB1A0F1E7}">
      <dgm:prSet/>
      <dgm:spPr/>
      <dgm:t>
        <a:bodyPr/>
        <a:lstStyle/>
        <a:p>
          <a:endParaRPr lang="en-US"/>
        </a:p>
      </dgm:t>
    </dgm:pt>
    <dgm:pt modelId="{9178FB9D-09A1-49E2-BFD5-1059935BAFEC}" type="sibTrans" cxnId="{ED3C573A-741E-4229-B383-348AB1A0F1E7}">
      <dgm:prSet/>
      <dgm:spPr/>
      <dgm:t>
        <a:bodyPr/>
        <a:lstStyle/>
        <a:p>
          <a:endParaRPr lang="en-US"/>
        </a:p>
      </dgm:t>
    </dgm:pt>
    <dgm:pt modelId="{126C9C11-1712-4967-ACE1-102A5032D3ED}">
      <dgm:prSet/>
      <dgm:spPr/>
      <dgm:t>
        <a:bodyPr/>
        <a:lstStyle/>
        <a:p>
          <a:pPr rtl="0"/>
          <a:r>
            <a:rPr lang="es-ES" dirty="0">
              <a:solidFill>
                <a:schemeClr val="tx2"/>
              </a:solidFill>
              <a:latin typeface="Gill Sans MT"/>
            </a:rPr>
            <a:t>El personal de CBO apoyará a los maestros durante la instrucción académica K-5</a:t>
          </a:r>
          <a:endParaRPr lang="en-US" dirty="0">
            <a:solidFill>
              <a:schemeClr val="tx2"/>
            </a:solidFill>
            <a:latin typeface="Gill Sans MT"/>
          </a:endParaRPr>
        </a:p>
      </dgm:t>
    </dgm:pt>
    <dgm:pt modelId="{0E19A808-FF9E-4FB6-BC0B-F95E62B7A082}" type="parTrans" cxnId="{4E09A724-DCFB-4B3A-BFA2-F8E42EE73983}">
      <dgm:prSet/>
      <dgm:spPr/>
      <dgm:t>
        <a:bodyPr/>
        <a:lstStyle/>
        <a:p>
          <a:endParaRPr lang="en-US"/>
        </a:p>
      </dgm:t>
    </dgm:pt>
    <dgm:pt modelId="{1034EDD4-EBEB-4EF9-B46C-910CE207972C}" type="sibTrans" cxnId="{4E09A724-DCFB-4B3A-BFA2-F8E42EE73983}">
      <dgm:prSet/>
      <dgm:spPr/>
      <dgm:t>
        <a:bodyPr/>
        <a:lstStyle/>
        <a:p>
          <a:endParaRPr lang="en-US"/>
        </a:p>
      </dgm:t>
    </dgm:pt>
    <dgm:pt modelId="{2B9423EC-2694-4263-817C-11F4BD296660}">
      <dgm:prSet/>
      <dgm:spPr/>
      <dgm:t>
        <a:bodyPr/>
        <a:lstStyle/>
        <a:p>
          <a:r>
            <a:rPr lang="en-US" dirty="0">
              <a:solidFill>
                <a:schemeClr val="tx2"/>
              </a:solidFill>
              <a:latin typeface="Gill Sans MT"/>
            </a:rPr>
            <a:t>PID y </a:t>
          </a:r>
          <a:r>
            <a:rPr lang="es-ES" dirty="0">
              <a:solidFill>
                <a:schemeClr val="tx2"/>
              </a:solidFill>
              <a:latin typeface="Gill Sans MT"/>
            </a:rPr>
            <a:t>aquellos obligados a la escuela de verano se inscribirán automáticamente en el programa de la mañana, pero deben presentar una solicitud para hacer la parte de enriquecimiento de Summer </a:t>
          </a:r>
          <a:r>
            <a:rPr lang="es-ES" dirty="0" err="1">
              <a:solidFill>
                <a:schemeClr val="tx2"/>
              </a:solidFill>
              <a:latin typeface="Gill Sans MT"/>
            </a:rPr>
            <a:t>Rising</a:t>
          </a:r>
          <a:endParaRPr lang="en-US" dirty="0">
            <a:solidFill>
              <a:schemeClr val="tx2"/>
            </a:solidFill>
            <a:latin typeface="Gill Sans MT"/>
          </a:endParaRPr>
        </a:p>
      </dgm:t>
    </dgm:pt>
    <dgm:pt modelId="{0AA55F9C-B66F-4C33-A39B-5E7C880E728B}" type="parTrans" cxnId="{C0FB483E-6902-4FE9-BD06-90985EA53B7D}">
      <dgm:prSet/>
      <dgm:spPr/>
      <dgm:t>
        <a:bodyPr/>
        <a:lstStyle/>
        <a:p>
          <a:endParaRPr lang="en-US"/>
        </a:p>
      </dgm:t>
    </dgm:pt>
    <dgm:pt modelId="{64F66F17-C078-4E67-B438-96806F367190}" type="sibTrans" cxnId="{C0FB483E-6902-4FE9-BD06-90985EA53B7D}">
      <dgm:prSet/>
      <dgm:spPr/>
      <dgm:t>
        <a:bodyPr/>
        <a:lstStyle/>
        <a:p>
          <a:endParaRPr lang="en-US"/>
        </a:p>
      </dgm:t>
    </dgm:pt>
    <dgm:pt modelId="{396BFA77-E96D-428A-80F2-7EDC80E3678B}" type="pres">
      <dgm:prSet presAssocID="{18B7E3F6-B677-41BA-89CF-23CE363C87A7}" presName="linear" presStyleCnt="0">
        <dgm:presLayoutVars>
          <dgm:animLvl val="lvl"/>
          <dgm:resizeHandles val="exact"/>
        </dgm:presLayoutVars>
      </dgm:prSet>
      <dgm:spPr/>
    </dgm:pt>
    <dgm:pt modelId="{2EB81FF0-1586-4279-984F-C98BA7678A5B}" type="pres">
      <dgm:prSet presAssocID="{0DE47CFC-22D7-4ABF-9BD3-F86A7FAEEF10}" presName="parentText" presStyleLbl="node1" presStyleIdx="0" presStyleCnt="4" custScaleY="61432" custLinFactNeighborY="-42855">
        <dgm:presLayoutVars>
          <dgm:chMax val="0"/>
          <dgm:bulletEnabled val="1"/>
        </dgm:presLayoutVars>
      </dgm:prSet>
      <dgm:spPr/>
    </dgm:pt>
    <dgm:pt modelId="{961FE519-BE8E-4B12-BF41-5A80FCDDF52A}" type="pres">
      <dgm:prSet presAssocID="{AFF30754-4FD0-42DC-B7F5-B61003900697}" presName="spacer" presStyleCnt="0"/>
      <dgm:spPr/>
    </dgm:pt>
    <dgm:pt modelId="{4ACA6FFF-8862-4A3E-88BD-B3DC0A76F7A1}" type="pres">
      <dgm:prSet presAssocID="{7EE08420-6566-4671-8503-ACE91392EC6F}" presName="parentText" presStyleLbl="node1" presStyleIdx="1" presStyleCnt="4" custScaleY="66235">
        <dgm:presLayoutVars>
          <dgm:chMax val="0"/>
          <dgm:bulletEnabled val="1"/>
        </dgm:presLayoutVars>
      </dgm:prSet>
      <dgm:spPr/>
    </dgm:pt>
    <dgm:pt modelId="{37782398-EE82-4471-8EA9-FF97CD3726B2}" type="pres">
      <dgm:prSet presAssocID="{9178FB9D-09A1-49E2-BFD5-1059935BAFEC}" presName="spacer" presStyleCnt="0"/>
      <dgm:spPr/>
    </dgm:pt>
    <dgm:pt modelId="{8D02E33C-CBEA-48AB-B644-8B35D40C2C40}" type="pres">
      <dgm:prSet presAssocID="{126C9C11-1712-4967-ACE1-102A5032D3ED}" presName="parentText" presStyleLbl="node1" presStyleIdx="2" presStyleCnt="4" custScaleY="58305">
        <dgm:presLayoutVars>
          <dgm:chMax val="0"/>
          <dgm:bulletEnabled val="1"/>
        </dgm:presLayoutVars>
      </dgm:prSet>
      <dgm:spPr/>
    </dgm:pt>
    <dgm:pt modelId="{BECE35EF-1693-4B40-A9C2-84480D0E2C39}" type="pres">
      <dgm:prSet presAssocID="{1034EDD4-EBEB-4EF9-B46C-910CE207972C}" presName="spacer" presStyleCnt="0"/>
      <dgm:spPr/>
    </dgm:pt>
    <dgm:pt modelId="{6D0A1EC6-F150-4075-BD74-2B36895CE3E6}" type="pres">
      <dgm:prSet presAssocID="{2B9423EC-2694-4263-817C-11F4BD296660}" presName="parentText" presStyleLbl="node1" presStyleIdx="3" presStyleCnt="4" custScaleY="81685">
        <dgm:presLayoutVars>
          <dgm:chMax val="0"/>
          <dgm:bulletEnabled val="1"/>
        </dgm:presLayoutVars>
      </dgm:prSet>
      <dgm:spPr/>
    </dgm:pt>
  </dgm:ptLst>
  <dgm:cxnLst>
    <dgm:cxn modelId="{0CAC600E-8A41-4D51-B2CC-65EEC536AC64}" type="presOf" srcId="{18B7E3F6-B677-41BA-89CF-23CE363C87A7}" destId="{396BFA77-E96D-428A-80F2-7EDC80E3678B}" srcOrd="0" destOrd="0" presId="urn:microsoft.com/office/officeart/2005/8/layout/vList2"/>
    <dgm:cxn modelId="{4E09A724-DCFB-4B3A-BFA2-F8E42EE73983}" srcId="{18B7E3F6-B677-41BA-89CF-23CE363C87A7}" destId="{126C9C11-1712-4967-ACE1-102A5032D3ED}" srcOrd="2" destOrd="0" parTransId="{0E19A808-FF9E-4FB6-BC0B-F95E62B7A082}" sibTransId="{1034EDD4-EBEB-4EF9-B46C-910CE207972C}"/>
    <dgm:cxn modelId="{ED3C573A-741E-4229-B383-348AB1A0F1E7}" srcId="{18B7E3F6-B677-41BA-89CF-23CE363C87A7}" destId="{7EE08420-6566-4671-8503-ACE91392EC6F}" srcOrd="1" destOrd="0" parTransId="{E8427E2F-F6BD-47BF-9AA2-9C0F3839432A}" sibTransId="{9178FB9D-09A1-49E2-BFD5-1059935BAFEC}"/>
    <dgm:cxn modelId="{C0FB483E-6902-4FE9-BD06-90985EA53B7D}" srcId="{18B7E3F6-B677-41BA-89CF-23CE363C87A7}" destId="{2B9423EC-2694-4263-817C-11F4BD296660}" srcOrd="3" destOrd="0" parTransId="{0AA55F9C-B66F-4C33-A39B-5E7C880E728B}" sibTransId="{64F66F17-C078-4E67-B438-96806F367190}"/>
    <dgm:cxn modelId="{FB119958-999F-4814-AA98-47A1785D0CBA}" srcId="{18B7E3F6-B677-41BA-89CF-23CE363C87A7}" destId="{0DE47CFC-22D7-4ABF-9BD3-F86A7FAEEF10}" srcOrd="0" destOrd="0" parTransId="{AEBAEC99-B5D6-4780-A82A-1B57540AB625}" sibTransId="{AFF30754-4FD0-42DC-B7F5-B61003900697}"/>
    <dgm:cxn modelId="{BA9B86B4-358B-49F7-885A-64868EAB2861}" type="presOf" srcId="{126C9C11-1712-4967-ACE1-102A5032D3ED}" destId="{8D02E33C-CBEA-48AB-B644-8B35D40C2C40}" srcOrd="0" destOrd="0" presId="urn:microsoft.com/office/officeart/2005/8/layout/vList2"/>
    <dgm:cxn modelId="{11FE1DBE-0112-4009-A03F-29979A633973}" type="presOf" srcId="{7EE08420-6566-4671-8503-ACE91392EC6F}" destId="{4ACA6FFF-8862-4A3E-88BD-B3DC0A76F7A1}" srcOrd="0" destOrd="0" presId="urn:microsoft.com/office/officeart/2005/8/layout/vList2"/>
    <dgm:cxn modelId="{1E3B96EC-38E9-43E1-B70B-6FECE8952E5C}" type="presOf" srcId="{2B9423EC-2694-4263-817C-11F4BD296660}" destId="{6D0A1EC6-F150-4075-BD74-2B36895CE3E6}" srcOrd="0" destOrd="0" presId="urn:microsoft.com/office/officeart/2005/8/layout/vList2"/>
    <dgm:cxn modelId="{BB40E3F5-8076-4E4B-9E56-1F50C2EFCC27}" type="presOf" srcId="{0DE47CFC-22D7-4ABF-9BD3-F86A7FAEEF10}" destId="{2EB81FF0-1586-4279-984F-C98BA7678A5B}" srcOrd="0" destOrd="0" presId="urn:microsoft.com/office/officeart/2005/8/layout/vList2"/>
    <dgm:cxn modelId="{FF17F1CF-3856-4145-8D7E-1E350C95F341}" type="presParOf" srcId="{396BFA77-E96D-428A-80F2-7EDC80E3678B}" destId="{2EB81FF0-1586-4279-984F-C98BA7678A5B}" srcOrd="0" destOrd="0" presId="urn:microsoft.com/office/officeart/2005/8/layout/vList2"/>
    <dgm:cxn modelId="{000DE8FB-03B3-43B3-A641-13DFA8C8C940}" type="presParOf" srcId="{396BFA77-E96D-428A-80F2-7EDC80E3678B}" destId="{961FE519-BE8E-4B12-BF41-5A80FCDDF52A}" srcOrd="1" destOrd="0" presId="urn:microsoft.com/office/officeart/2005/8/layout/vList2"/>
    <dgm:cxn modelId="{E0F245A9-95D7-4DB4-946E-DC6E5E461680}" type="presParOf" srcId="{396BFA77-E96D-428A-80F2-7EDC80E3678B}" destId="{4ACA6FFF-8862-4A3E-88BD-B3DC0A76F7A1}" srcOrd="2" destOrd="0" presId="urn:microsoft.com/office/officeart/2005/8/layout/vList2"/>
    <dgm:cxn modelId="{6C30C2B2-556A-4C86-8E22-F8029F83B87F}" type="presParOf" srcId="{396BFA77-E96D-428A-80F2-7EDC80E3678B}" destId="{37782398-EE82-4471-8EA9-FF97CD3726B2}" srcOrd="3" destOrd="0" presId="urn:microsoft.com/office/officeart/2005/8/layout/vList2"/>
    <dgm:cxn modelId="{83924E17-7E9D-4FC2-8C5B-1642EBC4607B}" type="presParOf" srcId="{396BFA77-E96D-428A-80F2-7EDC80E3678B}" destId="{8D02E33C-CBEA-48AB-B644-8B35D40C2C40}" srcOrd="4" destOrd="0" presId="urn:microsoft.com/office/officeart/2005/8/layout/vList2"/>
    <dgm:cxn modelId="{2780A89F-3D78-4D48-BB95-9CEF7D120D7C}" type="presParOf" srcId="{396BFA77-E96D-428A-80F2-7EDC80E3678B}" destId="{BECE35EF-1693-4B40-A9C2-84480D0E2C39}" srcOrd="5" destOrd="0" presId="urn:microsoft.com/office/officeart/2005/8/layout/vList2"/>
    <dgm:cxn modelId="{B6847DDC-2363-44E9-9BD8-40C5EFE0D69C}" type="presParOf" srcId="{396BFA77-E96D-428A-80F2-7EDC80E3678B}" destId="{6D0A1EC6-F150-4075-BD74-2B36895CE3E6}"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D9088FB-5C5F-46EA-AF10-1AD4BE3B1FB2}"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843A4716-6F9E-44CA-9237-87AA55E3CE1E}">
      <dgm:prSet phldrT="[Text]"/>
      <dgm:spPr/>
      <dgm:t>
        <a:bodyPr/>
        <a:lstStyle/>
        <a:p>
          <a:r>
            <a:rPr lang="es-ES" dirty="0">
              <a:solidFill>
                <a:schemeClr val="tx2"/>
              </a:solidFill>
            </a:rPr>
            <a:t>Servicios de día extendido proporcionados por el personal de la CBO</a:t>
          </a:r>
          <a:endParaRPr lang="en-US" dirty="0">
            <a:solidFill>
              <a:schemeClr val="tx2"/>
            </a:solidFill>
          </a:endParaRPr>
        </a:p>
      </dgm:t>
    </dgm:pt>
    <dgm:pt modelId="{C96A1C24-34A5-4D8F-9D12-D47C55951549}" type="parTrans" cxnId="{14CC04D5-0262-4743-90BF-C704B5239DAD}">
      <dgm:prSet/>
      <dgm:spPr/>
      <dgm:t>
        <a:bodyPr/>
        <a:lstStyle/>
        <a:p>
          <a:endParaRPr lang="en-US"/>
        </a:p>
      </dgm:t>
    </dgm:pt>
    <dgm:pt modelId="{DB5337FC-7B5F-43E8-A222-4F5F53C2C30E}" type="sibTrans" cxnId="{14CC04D5-0262-4743-90BF-C704B5239DAD}">
      <dgm:prSet/>
      <dgm:spPr/>
      <dgm:t>
        <a:bodyPr/>
        <a:lstStyle/>
        <a:p>
          <a:endParaRPr lang="en-US"/>
        </a:p>
      </dgm:t>
    </dgm:pt>
    <dgm:pt modelId="{73653F0D-4EA3-45A8-9C4F-79A6C124AD6C}">
      <dgm:prSet phldrT="[Text]"/>
      <dgm:spPr/>
      <dgm:t>
        <a:bodyPr/>
        <a:lstStyle/>
        <a:p>
          <a:r>
            <a:rPr lang="es-ES" dirty="0">
              <a:solidFill>
                <a:schemeClr val="tx2"/>
              </a:solidFill>
            </a:rPr>
            <a:t>Debe inscribirse antes del comienzo del verano</a:t>
          </a:r>
          <a:endParaRPr lang="en-US" dirty="0">
            <a:solidFill>
              <a:schemeClr val="tx2"/>
            </a:solidFill>
          </a:endParaRPr>
        </a:p>
      </dgm:t>
    </dgm:pt>
    <dgm:pt modelId="{EBABB876-096D-497A-8B1C-9DC4C7DCC0C1}" type="parTrans" cxnId="{E876E4EF-C4BE-498A-805E-6DFD2EDCC62F}">
      <dgm:prSet/>
      <dgm:spPr/>
      <dgm:t>
        <a:bodyPr/>
        <a:lstStyle/>
        <a:p>
          <a:endParaRPr lang="en-US"/>
        </a:p>
      </dgm:t>
    </dgm:pt>
    <dgm:pt modelId="{3FD3F4F2-E7A7-4886-96F8-D287DE0AA5CB}" type="sibTrans" cxnId="{E876E4EF-C4BE-498A-805E-6DFD2EDCC62F}">
      <dgm:prSet/>
      <dgm:spPr/>
      <dgm:t>
        <a:bodyPr/>
        <a:lstStyle/>
        <a:p>
          <a:endParaRPr lang="en-US"/>
        </a:p>
      </dgm:t>
    </dgm:pt>
    <dgm:pt modelId="{9C1D9172-FF9A-4731-9B2A-79373026AC88}">
      <dgm:prSet phldrT="[Text]"/>
      <dgm:spPr/>
      <dgm:t>
        <a:bodyPr/>
        <a:lstStyle/>
        <a:p>
          <a:r>
            <a:rPr lang="es-ES" dirty="0">
              <a:solidFill>
                <a:schemeClr val="tx2"/>
              </a:solidFill>
            </a:rPr>
            <a:t>Opcional para estudiantes con IEP de 12 meses / estudiantes que están obligados a la escuela de verano</a:t>
          </a:r>
          <a:endParaRPr lang="en-US" dirty="0">
            <a:solidFill>
              <a:schemeClr val="tx2"/>
            </a:solidFill>
          </a:endParaRPr>
        </a:p>
      </dgm:t>
    </dgm:pt>
    <dgm:pt modelId="{05C807BA-D66A-4D3B-B13A-B1DB42746EA4}" type="parTrans" cxnId="{ED17CE64-1E5B-4DBF-9594-9BE385BA3D3A}">
      <dgm:prSet/>
      <dgm:spPr/>
      <dgm:t>
        <a:bodyPr/>
        <a:lstStyle/>
        <a:p>
          <a:endParaRPr lang="en-US"/>
        </a:p>
      </dgm:t>
    </dgm:pt>
    <dgm:pt modelId="{71EF28CA-C888-4ED7-8D13-01697A4197B5}" type="sibTrans" cxnId="{ED17CE64-1E5B-4DBF-9594-9BE385BA3D3A}">
      <dgm:prSet/>
      <dgm:spPr/>
      <dgm:t>
        <a:bodyPr/>
        <a:lstStyle/>
        <a:p>
          <a:endParaRPr lang="en-US"/>
        </a:p>
      </dgm:t>
    </dgm:pt>
    <dgm:pt modelId="{66708CE1-9496-4E75-A093-AB338FC93376}">
      <dgm:prSet phldrT="[Text]"/>
      <dgm:spPr/>
      <dgm:t>
        <a:bodyPr/>
        <a:lstStyle/>
        <a:p>
          <a:r>
            <a:rPr lang="es-ES" dirty="0">
              <a:solidFill>
                <a:schemeClr val="tx2"/>
              </a:solidFill>
            </a:rPr>
            <a:t>Incluye deportes, juegos, artes, danza, SEL y excursiones</a:t>
          </a:r>
          <a:endParaRPr lang="en-US" dirty="0">
            <a:solidFill>
              <a:schemeClr val="tx2"/>
            </a:solidFill>
          </a:endParaRPr>
        </a:p>
      </dgm:t>
    </dgm:pt>
    <dgm:pt modelId="{DFF807EB-3484-4FA0-BA04-94DC91F1E375}" type="parTrans" cxnId="{40AEF84B-CF80-495D-982C-73AB34EECA7D}">
      <dgm:prSet/>
      <dgm:spPr/>
      <dgm:t>
        <a:bodyPr/>
        <a:lstStyle/>
        <a:p>
          <a:endParaRPr lang="en-US"/>
        </a:p>
      </dgm:t>
    </dgm:pt>
    <dgm:pt modelId="{2F5D8C0E-B885-4C8E-A4DE-CFBE84828662}" type="sibTrans" cxnId="{40AEF84B-CF80-495D-982C-73AB34EECA7D}">
      <dgm:prSet/>
      <dgm:spPr/>
      <dgm:t>
        <a:bodyPr/>
        <a:lstStyle/>
        <a:p>
          <a:endParaRPr lang="en-US"/>
        </a:p>
      </dgm:t>
    </dgm:pt>
    <dgm:pt modelId="{13F59946-AD4A-4701-A960-1C163DFB666A}">
      <dgm:prSet phldrT="[Text]"/>
      <dgm:spPr/>
      <dgm:t>
        <a:bodyPr/>
        <a:lstStyle/>
        <a:p>
          <a:r>
            <a:rPr lang="es-ES" dirty="0">
              <a:solidFill>
                <a:schemeClr val="tx2"/>
              </a:solidFill>
            </a:rPr>
            <a:t>Enriquecimiento durante todo el día los viernes</a:t>
          </a:r>
          <a:r>
            <a:rPr lang="en-US" dirty="0">
              <a:solidFill>
                <a:schemeClr val="tx2"/>
              </a:solidFill>
            </a:rPr>
            <a:t>	</a:t>
          </a:r>
        </a:p>
        <a:p>
          <a:r>
            <a:rPr lang="es-ES" dirty="0">
              <a:solidFill>
                <a:schemeClr val="tx2"/>
              </a:solidFill>
            </a:rPr>
            <a:t>  ***Escuela Intermedia ESY/D75: No hay programación del CBO los viernes</a:t>
          </a:r>
          <a:endParaRPr lang="en-US" dirty="0">
            <a:solidFill>
              <a:schemeClr val="tx2"/>
            </a:solidFill>
          </a:endParaRPr>
        </a:p>
      </dgm:t>
    </dgm:pt>
    <dgm:pt modelId="{35B56132-216A-4641-9150-5D57463CA4A7}" type="parTrans" cxnId="{BC77FDCB-D8A5-41B1-94B7-789C367D5960}">
      <dgm:prSet/>
      <dgm:spPr/>
      <dgm:t>
        <a:bodyPr/>
        <a:lstStyle/>
        <a:p>
          <a:endParaRPr lang="en-US"/>
        </a:p>
      </dgm:t>
    </dgm:pt>
    <dgm:pt modelId="{53063A5B-86E3-4EF7-81AB-02CEF150651E}" type="sibTrans" cxnId="{BC77FDCB-D8A5-41B1-94B7-789C367D5960}">
      <dgm:prSet/>
      <dgm:spPr/>
      <dgm:t>
        <a:bodyPr/>
        <a:lstStyle/>
        <a:p>
          <a:endParaRPr lang="en-US"/>
        </a:p>
      </dgm:t>
    </dgm:pt>
    <dgm:pt modelId="{015265BC-9560-430F-918D-FF0E2EBD701E}" type="pres">
      <dgm:prSet presAssocID="{AD9088FB-5C5F-46EA-AF10-1AD4BE3B1FB2}" presName="linear" presStyleCnt="0">
        <dgm:presLayoutVars>
          <dgm:animLvl val="lvl"/>
          <dgm:resizeHandles val="exact"/>
        </dgm:presLayoutVars>
      </dgm:prSet>
      <dgm:spPr/>
    </dgm:pt>
    <dgm:pt modelId="{7262215C-5A2D-416F-AD7A-B60A9C68D198}" type="pres">
      <dgm:prSet presAssocID="{843A4716-6F9E-44CA-9237-87AA55E3CE1E}" presName="parentText" presStyleLbl="node1" presStyleIdx="0" presStyleCnt="5">
        <dgm:presLayoutVars>
          <dgm:chMax val="0"/>
          <dgm:bulletEnabled val="1"/>
        </dgm:presLayoutVars>
      </dgm:prSet>
      <dgm:spPr/>
    </dgm:pt>
    <dgm:pt modelId="{B91B29BA-D8D2-40DB-A686-5A1A192A77DD}" type="pres">
      <dgm:prSet presAssocID="{DB5337FC-7B5F-43E8-A222-4F5F53C2C30E}" presName="spacer" presStyleCnt="0"/>
      <dgm:spPr/>
    </dgm:pt>
    <dgm:pt modelId="{A8547C8A-1F91-4C7D-9E0B-4E58AF5C6415}" type="pres">
      <dgm:prSet presAssocID="{73653F0D-4EA3-45A8-9C4F-79A6C124AD6C}" presName="parentText" presStyleLbl="node1" presStyleIdx="1" presStyleCnt="5">
        <dgm:presLayoutVars>
          <dgm:chMax val="0"/>
          <dgm:bulletEnabled val="1"/>
        </dgm:presLayoutVars>
      </dgm:prSet>
      <dgm:spPr/>
    </dgm:pt>
    <dgm:pt modelId="{CCF0FE2D-4FCB-4C63-8F80-B9634DD2AC79}" type="pres">
      <dgm:prSet presAssocID="{3FD3F4F2-E7A7-4886-96F8-D287DE0AA5CB}" presName="spacer" presStyleCnt="0"/>
      <dgm:spPr/>
    </dgm:pt>
    <dgm:pt modelId="{9864852D-F7AB-415F-8381-472AEBFA5BD8}" type="pres">
      <dgm:prSet presAssocID="{9C1D9172-FF9A-4731-9B2A-79373026AC88}" presName="parentText" presStyleLbl="node1" presStyleIdx="2" presStyleCnt="5">
        <dgm:presLayoutVars>
          <dgm:chMax val="0"/>
          <dgm:bulletEnabled val="1"/>
        </dgm:presLayoutVars>
      </dgm:prSet>
      <dgm:spPr/>
    </dgm:pt>
    <dgm:pt modelId="{CB180115-1D61-4F35-A861-7286D4E8653F}" type="pres">
      <dgm:prSet presAssocID="{71EF28CA-C888-4ED7-8D13-01697A4197B5}" presName="spacer" presStyleCnt="0"/>
      <dgm:spPr/>
    </dgm:pt>
    <dgm:pt modelId="{896AEA9A-CB3D-470F-9215-EDA044334133}" type="pres">
      <dgm:prSet presAssocID="{66708CE1-9496-4E75-A093-AB338FC93376}" presName="parentText" presStyleLbl="node1" presStyleIdx="3" presStyleCnt="5">
        <dgm:presLayoutVars>
          <dgm:chMax val="0"/>
          <dgm:bulletEnabled val="1"/>
        </dgm:presLayoutVars>
      </dgm:prSet>
      <dgm:spPr/>
    </dgm:pt>
    <dgm:pt modelId="{4688BD4D-555A-42A0-AA22-9335EE57946B}" type="pres">
      <dgm:prSet presAssocID="{2F5D8C0E-B885-4C8E-A4DE-CFBE84828662}" presName="spacer" presStyleCnt="0"/>
      <dgm:spPr/>
    </dgm:pt>
    <dgm:pt modelId="{94C2A7B0-AF9B-4CDA-B968-CE4B8D653AE3}" type="pres">
      <dgm:prSet presAssocID="{13F59946-AD4A-4701-A960-1C163DFB666A}" presName="parentText" presStyleLbl="node1" presStyleIdx="4" presStyleCnt="5">
        <dgm:presLayoutVars>
          <dgm:chMax val="0"/>
          <dgm:bulletEnabled val="1"/>
        </dgm:presLayoutVars>
      </dgm:prSet>
      <dgm:spPr/>
    </dgm:pt>
  </dgm:ptLst>
  <dgm:cxnLst>
    <dgm:cxn modelId="{814AE517-F985-4D31-B195-C335109E9C30}" type="presOf" srcId="{9C1D9172-FF9A-4731-9B2A-79373026AC88}" destId="{9864852D-F7AB-415F-8381-472AEBFA5BD8}" srcOrd="0" destOrd="0" presId="urn:microsoft.com/office/officeart/2005/8/layout/vList2"/>
    <dgm:cxn modelId="{88E1EF41-509B-43B0-8CD6-943AF1A56A1A}" type="presOf" srcId="{13F59946-AD4A-4701-A960-1C163DFB666A}" destId="{94C2A7B0-AF9B-4CDA-B968-CE4B8D653AE3}" srcOrd="0" destOrd="0" presId="urn:microsoft.com/office/officeart/2005/8/layout/vList2"/>
    <dgm:cxn modelId="{B672EE43-F908-4039-B80A-3ADC8DA88387}" type="presOf" srcId="{66708CE1-9496-4E75-A093-AB338FC93376}" destId="{896AEA9A-CB3D-470F-9215-EDA044334133}" srcOrd="0" destOrd="0" presId="urn:microsoft.com/office/officeart/2005/8/layout/vList2"/>
    <dgm:cxn modelId="{ED17CE64-1E5B-4DBF-9594-9BE385BA3D3A}" srcId="{AD9088FB-5C5F-46EA-AF10-1AD4BE3B1FB2}" destId="{9C1D9172-FF9A-4731-9B2A-79373026AC88}" srcOrd="2" destOrd="0" parTransId="{05C807BA-D66A-4D3B-B13A-B1DB42746EA4}" sibTransId="{71EF28CA-C888-4ED7-8D13-01697A4197B5}"/>
    <dgm:cxn modelId="{C73BC845-211F-4547-A7E5-075FC4102019}" type="presOf" srcId="{73653F0D-4EA3-45A8-9C4F-79A6C124AD6C}" destId="{A8547C8A-1F91-4C7D-9E0B-4E58AF5C6415}" srcOrd="0" destOrd="0" presId="urn:microsoft.com/office/officeart/2005/8/layout/vList2"/>
    <dgm:cxn modelId="{40AEF84B-CF80-495D-982C-73AB34EECA7D}" srcId="{AD9088FB-5C5F-46EA-AF10-1AD4BE3B1FB2}" destId="{66708CE1-9496-4E75-A093-AB338FC93376}" srcOrd="3" destOrd="0" parTransId="{DFF807EB-3484-4FA0-BA04-94DC91F1E375}" sibTransId="{2F5D8C0E-B885-4C8E-A4DE-CFBE84828662}"/>
    <dgm:cxn modelId="{D79E5684-5D74-4C43-91CA-D7E431787DC0}" type="presOf" srcId="{843A4716-6F9E-44CA-9237-87AA55E3CE1E}" destId="{7262215C-5A2D-416F-AD7A-B60A9C68D198}" srcOrd="0" destOrd="0" presId="urn:microsoft.com/office/officeart/2005/8/layout/vList2"/>
    <dgm:cxn modelId="{BC77FDCB-D8A5-41B1-94B7-789C367D5960}" srcId="{AD9088FB-5C5F-46EA-AF10-1AD4BE3B1FB2}" destId="{13F59946-AD4A-4701-A960-1C163DFB666A}" srcOrd="4" destOrd="0" parTransId="{35B56132-216A-4641-9150-5D57463CA4A7}" sibTransId="{53063A5B-86E3-4EF7-81AB-02CEF150651E}"/>
    <dgm:cxn modelId="{14CC04D5-0262-4743-90BF-C704B5239DAD}" srcId="{AD9088FB-5C5F-46EA-AF10-1AD4BE3B1FB2}" destId="{843A4716-6F9E-44CA-9237-87AA55E3CE1E}" srcOrd="0" destOrd="0" parTransId="{C96A1C24-34A5-4D8F-9D12-D47C55951549}" sibTransId="{DB5337FC-7B5F-43E8-A222-4F5F53C2C30E}"/>
    <dgm:cxn modelId="{E876E4EF-C4BE-498A-805E-6DFD2EDCC62F}" srcId="{AD9088FB-5C5F-46EA-AF10-1AD4BE3B1FB2}" destId="{73653F0D-4EA3-45A8-9C4F-79A6C124AD6C}" srcOrd="1" destOrd="0" parTransId="{EBABB876-096D-497A-8B1C-9DC4C7DCC0C1}" sibTransId="{3FD3F4F2-E7A7-4886-96F8-D287DE0AA5CB}"/>
    <dgm:cxn modelId="{68A297FB-CD09-49D8-9C85-A499944988E2}" type="presOf" srcId="{AD9088FB-5C5F-46EA-AF10-1AD4BE3B1FB2}" destId="{015265BC-9560-430F-918D-FF0E2EBD701E}" srcOrd="0" destOrd="0" presId="urn:microsoft.com/office/officeart/2005/8/layout/vList2"/>
    <dgm:cxn modelId="{789E9200-ADF7-418F-B4E9-40BBB97E6820}" type="presParOf" srcId="{015265BC-9560-430F-918D-FF0E2EBD701E}" destId="{7262215C-5A2D-416F-AD7A-B60A9C68D198}" srcOrd="0" destOrd="0" presId="urn:microsoft.com/office/officeart/2005/8/layout/vList2"/>
    <dgm:cxn modelId="{D9137AB8-9EB6-4906-860C-36E86940340A}" type="presParOf" srcId="{015265BC-9560-430F-918D-FF0E2EBD701E}" destId="{B91B29BA-D8D2-40DB-A686-5A1A192A77DD}" srcOrd="1" destOrd="0" presId="urn:microsoft.com/office/officeart/2005/8/layout/vList2"/>
    <dgm:cxn modelId="{F73B19F1-2A1C-4093-9875-F1E0EA3478B1}" type="presParOf" srcId="{015265BC-9560-430F-918D-FF0E2EBD701E}" destId="{A8547C8A-1F91-4C7D-9E0B-4E58AF5C6415}" srcOrd="2" destOrd="0" presId="urn:microsoft.com/office/officeart/2005/8/layout/vList2"/>
    <dgm:cxn modelId="{0C3B73A0-0C0F-4666-8E5F-185390B60BC2}" type="presParOf" srcId="{015265BC-9560-430F-918D-FF0E2EBD701E}" destId="{CCF0FE2D-4FCB-4C63-8F80-B9634DD2AC79}" srcOrd="3" destOrd="0" presId="urn:microsoft.com/office/officeart/2005/8/layout/vList2"/>
    <dgm:cxn modelId="{572F4A95-6DE2-4B48-8E18-09A8701418AA}" type="presParOf" srcId="{015265BC-9560-430F-918D-FF0E2EBD701E}" destId="{9864852D-F7AB-415F-8381-472AEBFA5BD8}" srcOrd="4" destOrd="0" presId="urn:microsoft.com/office/officeart/2005/8/layout/vList2"/>
    <dgm:cxn modelId="{A82D1812-C306-44B1-8A49-095312DF8BF8}" type="presParOf" srcId="{015265BC-9560-430F-918D-FF0E2EBD701E}" destId="{CB180115-1D61-4F35-A861-7286D4E8653F}" srcOrd="5" destOrd="0" presId="urn:microsoft.com/office/officeart/2005/8/layout/vList2"/>
    <dgm:cxn modelId="{CACF36A6-F9DA-4586-9476-37EC3C7BA7FA}" type="presParOf" srcId="{015265BC-9560-430F-918D-FF0E2EBD701E}" destId="{896AEA9A-CB3D-470F-9215-EDA044334133}" srcOrd="6" destOrd="0" presId="urn:microsoft.com/office/officeart/2005/8/layout/vList2"/>
    <dgm:cxn modelId="{84943ADF-7F38-462C-B04A-950358D321E4}" type="presParOf" srcId="{015265BC-9560-430F-918D-FF0E2EBD701E}" destId="{4688BD4D-555A-42A0-AA22-9335EE57946B}" srcOrd="7" destOrd="0" presId="urn:microsoft.com/office/officeart/2005/8/layout/vList2"/>
    <dgm:cxn modelId="{902111A3-765C-4420-AFD0-9C32F9789759}" type="presParOf" srcId="{015265BC-9560-430F-918D-FF0E2EBD701E}" destId="{94C2A7B0-AF9B-4CDA-B968-CE4B8D653AE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7413B8-907F-4099-81B6-8C400B3DA0BD}"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FCB43D1-D113-4549-8BB8-D8EEBD313EBF}">
      <dgm:prSet phldrT="[Text]"/>
      <dgm:spPr/>
      <dgm:t>
        <a:bodyPr/>
        <a:lstStyle/>
        <a:p>
          <a:r>
            <a:rPr lang="es-ES" b="0" i="0" u="none" strike="noStrike" baseline="0" dirty="0">
              <a:latin typeface="Gill Sans MT"/>
            </a:rPr>
            <a:t>Solicite entre el 4 y el 28 de marzo</a:t>
          </a:r>
          <a:endParaRPr lang="en-US" dirty="0">
            <a:latin typeface="Gill Sans MT"/>
          </a:endParaRPr>
        </a:p>
      </dgm:t>
    </dgm:pt>
    <dgm:pt modelId="{87CEE3A1-BA59-424A-889D-CB8FEC22B20F}" type="parTrans" cxnId="{3377EF83-F9CA-4235-8CC8-76A1D1958B95}">
      <dgm:prSet/>
      <dgm:spPr/>
      <dgm:t>
        <a:bodyPr/>
        <a:lstStyle/>
        <a:p>
          <a:endParaRPr lang="es-ES"/>
        </a:p>
      </dgm:t>
    </dgm:pt>
    <dgm:pt modelId="{A7313723-9F99-4EC4-9047-259E93ABA74D}" type="sibTrans" cxnId="{3377EF83-F9CA-4235-8CC8-76A1D1958B95}">
      <dgm:prSet/>
      <dgm:spPr/>
      <dgm:t>
        <a:bodyPr/>
        <a:lstStyle/>
        <a:p>
          <a:endParaRPr lang="es-ES"/>
        </a:p>
      </dgm:t>
    </dgm:pt>
    <dgm:pt modelId="{A3A282C4-D50C-4FE5-B341-357DA894880E}">
      <dgm:prSet/>
      <dgm:spPr/>
      <dgm:t>
        <a:bodyPr/>
        <a:lstStyle/>
        <a:p>
          <a:pPr rtl="0"/>
          <a:r>
            <a:rPr lang="es-ES" b="0" i="0" u="none" strike="noStrike" baseline="0" dirty="0">
              <a:latin typeface="Gill Sans MT"/>
            </a:rPr>
            <a:t>Resultados y lista de espera en </a:t>
          </a:r>
          <a:r>
            <a:rPr lang="es-ES" b="0" i="0" u="none" strike="noStrike" baseline="0" dirty="0" err="1">
              <a:latin typeface="Gill Sans MT"/>
            </a:rPr>
            <a:t>MySchools</a:t>
          </a:r>
          <a:r>
            <a:rPr lang="es-ES" b="0" i="0" u="none" strike="noStrike" baseline="0" dirty="0">
              <a:latin typeface="Gill Sans MT"/>
            </a:rPr>
            <a:t> el 24 de abril</a:t>
          </a:r>
          <a:endParaRPr lang="en-US" dirty="0">
            <a:latin typeface="Gill Sans MT"/>
          </a:endParaRPr>
        </a:p>
      </dgm:t>
    </dgm:pt>
    <dgm:pt modelId="{B2DD0650-1B2D-4A76-AF80-3CF3D61BFCE8}" type="parTrans" cxnId="{23F6B83D-BDFE-4B5A-83FF-9EF83C2E74AD}">
      <dgm:prSet/>
      <dgm:spPr/>
      <dgm:t>
        <a:bodyPr/>
        <a:lstStyle/>
        <a:p>
          <a:endParaRPr lang="es-ES"/>
        </a:p>
      </dgm:t>
    </dgm:pt>
    <dgm:pt modelId="{3A97B588-42C3-43D9-B4A6-ADE0021C5015}" type="sibTrans" cxnId="{23F6B83D-BDFE-4B5A-83FF-9EF83C2E74AD}">
      <dgm:prSet/>
      <dgm:spPr/>
      <dgm:t>
        <a:bodyPr/>
        <a:lstStyle/>
        <a:p>
          <a:endParaRPr lang="es-ES"/>
        </a:p>
      </dgm:t>
    </dgm:pt>
    <dgm:pt modelId="{6DFF930E-9C4B-41F8-83C4-AA77D34C6799}">
      <dgm:prSet/>
      <dgm:spPr/>
      <dgm:t>
        <a:bodyPr/>
        <a:lstStyle/>
        <a:p>
          <a:pPr rtl="0"/>
          <a:r>
            <a:rPr lang="es-ES" dirty="0">
              <a:latin typeface="Gill Sans MT"/>
            </a:rPr>
            <a:t>ACEPTE LA OFERTA ANTES DEL 8 DE MAYO, O PERDERÁ EL ASIENTO</a:t>
          </a:r>
          <a:r>
            <a:rPr lang="en-US" dirty="0">
              <a:latin typeface="Gill Sans MT"/>
            </a:rPr>
            <a:t>.                           ¡</a:t>
          </a:r>
          <a:r>
            <a:rPr lang="en-US" dirty="0" err="1">
              <a:latin typeface="Gill Sans MT"/>
            </a:rPr>
            <a:t>Listas</a:t>
          </a:r>
          <a:r>
            <a:rPr lang="en-US" dirty="0">
              <a:latin typeface="Gill Sans MT"/>
            </a:rPr>
            <a:t> de </a:t>
          </a:r>
          <a:r>
            <a:rPr lang="en-US" dirty="0" err="1">
              <a:latin typeface="Gill Sans MT"/>
            </a:rPr>
            <a:t>espera</a:t>
          </a:r>
          <a:r>
            <a:rPr lang="en-US" dirty="0">
              <a:latin typeface="Gill Sans MT"/>
            </a:rPr>
            <a:t>!</a:t>
          </a:r>
        </a:p>
      </dgm:t>
    </dgm:pt>
    <dgm:pt modelId="{7E31A22C-4305-49EC-8319-CCE281675D3F}" type="parTrans" cxnId="{5BB920ED-D32D-4FF2-A6D4-36CE1F49C47D}">
      <dgm:prSet/>
      <dgm:spPr/>
      <dgm:t>
        <a:bodyPr/>
        <a:lstStyle/>
        <a:p>
          <a:endParaRPr lang="es-ES"/>
        </a:p>
      </dgm:t>
    </dgm:pt>
    <dgm:pt modelId="{6538A97B-9060-4542-95DC-D51E320D2A52}" type="sibTrans" cxnId="{5BB920ED-D32D-4FF2-A6D4-36CE1F49C47D}">
      <dgm:prSet/>
      <dgm:spPr/>
      <dgm:t>
        <a:bodyPr/>
        <a:lstStyle/>
        <a:p>
          <a:endParaRPr lang="es-ES"/>
        </a:p>
      </dgm:t>
    </dgm:pt>
    <dgm:pt modelId="{5ABF18B4-9C7E-4A6F-82FD-84D4F098D017}">
      <dgm:prSet/>
      <dgm:spPr/>
      <dgm:t>
        <a:bodyPr/>
        <a:lstStyle/>
        <a:p>
          <a:pPr rtl="0"/>
          <a:r>
            <a:rPr lang="es-ES" b="0" i="0" u="none" strike="noStrike" baseline="0" dirty="0">
              <a:latin typeface="Gill Sans MT"/>
            </a:rPr>
            <a:t>Ubicación por grupo prioritario, que incluye:</a:t>
          </a:r>
          <a:endParaRPr lang="en-US" b="0" i="0" u="none" strike="noStrike" baseline="0" dirty="0">
            <a:latin typeface="Gill Sans MT"/>
          </a:endParaRPr>
        </a:p>
      </dgm:t>
    </dgm:pt>
    <dgm:pt modelId="{6C572E0F-CAF3-474B-A38E-F4548C502103}" type="parTrans" cxnId="{818CE7FF-6FEF-44D9-AC6D-D8857DDD817E}">
      <dgm:prSet/>
      <dgm:spPr/>
      <dgm:t>
        <a:bodyPr/>
        <a:lstStyle/>
        <a:p>
          <a:endParaRPr lang="es-ES"/>
        </a:p>
      </dgm:t>
    </dgm:pt>
    <dgm:pt modelId="{A3BF6088-4A30-4277-A004-27D9F49663B1}" type="sibTrans" cxnId="{818CE7FF-6FEF-44D9-AC6D-D8857DDD817E}">
      <dgm:prSet/>
      <dgm:spPr/>
      <dgm:t>
        <a:bodyPr/>
        <a:lstStyle/>
        <a:p>
          <a:endParaRPr lang="es-ES"/>
        </a:p>
      </dgm:t>
    </dgm:pt>
    <dgm:pt modelId="{FB877630-10B1-44E4-A5C4-CFE3F3A111DF}">
      <dgm:prSet/>
      <dgm:spPr/>
      <dgm:t>
        <a:bodyPr/>
        <a:lstStyle/>
        <a:p>
          <a:r>
            <a:rPr lang="es-ES" b="0" i="0" u="none" strike="noStrike" baseline="0" dirty="0">
              <a:solidFill>
                <a:schemeClr val="tx2"/>
              </a:solidFill>
              <a:latin typeface="Gill Sans MT"/>
            </a:rPr>
            <a:t>Estudiantes obligados a la escuela de verano</a:t>
          </a:r>
          <a:endParaRPr lang="en-US" b="0" i="0" u="none" strike="noStrike" baseline="0" dirty="0">
            <a:solidFill>
              <a:schemeClr val="tx2"/>
            </a:solidFill>
            <a:latin typeface="Gill Sans MT"/>
          </a:endParaRPr>
        </a:p>
      </dgm:t>
    </dgm:pt>
    <dgm:pt modelId="{CB8F9189-E1EA-4C6B-A5B6-542026301671}" type="parTrans" cxnId="{08301C85-3B5B-4D61-AFC5-D1C9E4D4DF20}">
      <dgm:prSet/>
      <dgm:spPr/>
      <dgm:t>
        <a:bodyPr/>
        <a:lstStyle/>
        <a:p>
          <a:endParaRPr lang="es-ES"/>
        </a:p>
      </dgm:t>
    </dgm:pt>
    <dgm:pt modelId="{4929C385-2EC1-465A-BAB5-EA89FEBD484A}" type="sibTrans" cxnId="{08301C85-3B5B-4D61-AFC5-D1C9E4D4DF20}">
      <dgm:prSet/>
      <dgm:spPr/>
      <dgm:t>
        <a:bodyPr/>
        <a:lstStyle/>
        <a:p>
          <a:endParaRPr lang="es-ES"/>
        </a:p>
      </dgm:t>
    </dgm:pt>
    <dgm:pt modelId="{FA51ACEA-12AC-4598-BCDD-201323F808C8}">
      <dgm:prSet/>
      <dgm:spPr/>
      <dgm:t>
        <a:bodyPr/>
        <a:lstStyle/>
        <a:p>
          <a:r>
            <a:rPr lang="es-ES" b="0" i="0" u="none" strike="noStrike" baseline="0" dirty="0">
              <a:solidFill>
                <a:schemeClr val="tx2"/>
              </a:solidFill>
              <a:latin typeface="Gill Sans MT"/>
            </a:rPr>
            <a:t>Estudiantes en Vivienda Temporal y Estudiantes en Cuidado de Crianza</a:t>
          </a:r>
          <a:endParaRPr lang="en-US" b="0" i="0" u="none" strike="noStrike" baseline="0" dirty="0">
            <a:solidFill>
              <a:schemeClr val="tx2"/>
            </a:solidFill>
            <a:latin typeface="Gill Sans MT"/>
          </a:endParaRPr>
        </a:p>
      </dgm:t>
    </dgm:pt>
    <dgm:pt modelId="{AB299C6E-E3C0-40F8-9DD8-884E46DFD334}" type="parTrans" cxnId="{F263EE84-CF47-47F7-862D-5AA0F434B793}">
      <dgm:prSet/>
      <dgm:spPr/>
      <dgm:t>
        <a:bodyPr/>
        <a:lstStyle/>
        <a:p>
          <a:endParaRPr lang="es-ES"/>
        </a:p>
      </dgm:t>
    </dgm:pt>
    <dgm:pt modelId="{3E920B61-CD54-4B8A-8814-399B534290F1}" type="sibTrans" cxnId="{F263EE84-CF47-47F7-862D-5AA0F434B793}">
      <dgm:prSet/>
      <dgm:spPr/>
      <dgm:t>
        <a:bodyPr/>
        <a:lstStyle/>
        <a:p>
          <a:endParaRPr lang="es-ES"/>
        </a:p>
      </dgm:t>
    </dgm:pt>
    <dgm:pt modelId="{A0B062BB-5E75-4CB5-BBD1-AB2668AABF38}">
      <dgm:prSet/>
      <dgm:spPr/>
      <dgm:t>
        <a:bodyPr/>
        <a:lstStyle/>
        <a:p>
          <a:r>
            <a:rPr lang="es-ES" b="0" i="0" u="none" strike="noStrike" baseline="0" dirty="0">
              <a:solidFill>
                <a:schemeClr val="tx2"/>
              </a:solidFill>
              <a:latin typeface="Gill Sans MT"/>
            </a:rPr>
            <a:t>Estudiantes con IEP de 12 meses</a:t>
          </a:r>
          <a:endParaRPr lang="en-US" dirty="0">
            <a:solidFill>
              <a:schemeClr val="tx2"/>
            </a:solidFill>
            <a:latin typeface="Gill Sans MT"/>
          </a:endParaRPr>
        </a:p>
      </dgm:t>
    </dgm:pt>
    <dgm:pt modelId="{98882735-FD34-494D-95F5-761491E25F44}" type="parTrans" cxnId="{2899075B-1187-45A6-ACF3-185814071CF5}">
      <dgm:prSet/>
      <dgm:spPr/>
      <dgm:t>
        <a:bodyPr/>
        <a:lstStyle/>
        <a:p>
          <a:endParaRPr lang="es-ES"/>
        </a:p>
      </dgm:t>
    </dgm:pt>
    <dgm:pt modelId="{0A1A07B1-339A-44EB-8B40-472F1C8D756B}" type="sibTrans" cxnId="{2899075B-1187-45A6-ACF3-185814071CF5}">
      <dgm:prSet/>
      <dgm:spPr/>
      <dgm:t>
        <a:bodyPr/>
        <a:lstStyle/>
        <a:p>
          <a:endParaRPr lang="es-ES"/>
        </a:p>
      </dgm:t>
    </dgm:pt>
    <dgm:pt modelId="{2AE24206-49F7-422A-85BE-34DB199AE682}">
      <dgm:prSet/>
      <dgm:spPr/>
      <dgm:t>
        <a:bodyPr/>
        <a:lstStyle/>
        <a:p>
          <a:r>
            <a:rPr lang="es-ES" b="0" i="0" u="none" strike="noStrike" baseline="0" dirty="0">
              <a:solidFill>
                <a:schemeClr val="tx2"/>
              </a:solidFill>
              <a:latin typeface="Gill Sans MT"/>
            </a:rPr>
            <a:t>Estudiantes inscritos en los programas extracurriculares de la CBO</a:t>
          </a:r>
          <a:endParaRPr lang="es-ES" dirty="0"/>
        </a:p>
      </dgm:t>
    </dgm:pt>
    <dgm:pt modelId="{FCD681FF-823D-474C-A272-1E79CC96BD70}" type="parTrans" cxnId="{5CA1A7B9-EE12-4D77-91E2-CFBE2933DA64}">
      <dgm:prSet/>
      <dgm:spPr/>
      <dgm:t>
        <a:bodyPr/>
        <a:lstStyle/>
        <a:p>
          <a:endParaRPr lang="es-ES"/>
        </a:p>
      </dgm:t>
    </dgm:pt>
    <dgm:pt modelId="{EE40D89A-FF7E-4DC3-9C24-2C34501540B8}" type="sibTrans" cxnId="{5CA1A7B9-EE12-4D77-91E2-CFBE2933DA64}">
      <dgm:prSet/>
      <dgm:spPr/>
      <dgm:t>
        <a:bodyPr/>
        <a:lstStyle/>
        <a:p>
          <a:endParaRPr lang="es-ES"/>
        </a:p>
      </dgm:t>
    </dgm:pt>
    <dgm:pt modelId="{D91794CF-D14F-4D39-BC28-934EDAAF6F59}" type="pres">
      <dgm:prSet presAssocID="{D77413B8-907F-4099-81B6-8C400B3DA0BD}" presName="linear" presStyleCnt="0">
        <dgm:presLayoutVars>
          <dgm:animLvl val="lvl"/>
          <dgm:resizeHandles val="exact"/>
        </dgm:presLayoutVars>
      </dgm:prSet>
      <dgm:spPr/>
    </dgm:pt>
    <dgm:pt modelId="{28F8020F-42C5-4759-BA49-D1BB539C15E1}" type="pres">
      <dgm:prSet presAssocID="{9FCB43D1-D113-4549-8BB8-D8EEBD313EBF}" presName="parentText" presStyleLbl="node1" presStyleIdx="0" presStyleCnt="4" custScaleY="69559" custLinFactY="-5162" custLinFactNeighborY="-100000">
        <dgm:presLayoutVars>
          <dgm:chMax val="0"/>
          <dgm:bulletEnabled val="1"/>
        </dgm:presLayoutVars>
      </dgm:prSet>
      <dgm:spPr/>
    </dgm:pt>
    <dgm:pt modelId="{D7511A76-76A4-4CBA-B334-6EE60279D87F}" type="pres">
      <dgm:prSet presAssocID="{A7313723-9F99-4EC4-9047-259E93ABA74D}" presName="spacer" presStyleCnt="0"/>
      <dgm:spPr/>
    </dgm:pt>
    <dgm:pt modelId="{55E6E368-7F3F-41B4-917F-31C1ADE41D53}" type="pres">
      <dgm:prSet presAssocID="{A3A282C4-D50C-4FE5-B341-357DA894880E}" presName="parentText" presStyleLbl="node1" presStyleIdx="1" presStyleCnt="4" custScaleY="61830" custLinFactNeighborY="-49516">
        <dgm:presLayoutVars>
          <dgm:chMax val="0"/>
          <dgm:bulletEnabled val="1"/>
        </dgm:presLayoutVars>
      </dgm:prSet>
      <dgm:spPr/>
    </dgm:pt>
    <dgm:pt modelId="{F02A82D2-C5AE-487D-88AE-E1563DE4DD08}" type="pres">
      <dgm:prSet presAssocID="{3A97B588-42C3-43D9-B4A6-ADE0021C5015}" presName="spacer" presStyleCnt="0"/>
      <dgm:spPr/>
    </dgm:pt>
    <dgm:pt modelId="{5F1DE2B9-A4A7-4D11-B58E-22DC73E32437}" type="pres">
      <dgm:prSet presAssocID="{6DFF930E-9C4B-41F8-83C4-AA77D34C6799}" presName="parentText" presStyleLbl="node1" presStyleIdx="2" presStyleCnt="4" custLinFactNeighborY="-47871">
        <dgm:presLayoutVars>
          <dgm:chMax val="0"/>
          <dgm:bulletEnabled val="1"/>
        </dgm:presLayoutVars>
      </dgm:prSet>
      <dgm:spPr/>
    </dgm:pt>
    <dgm:pt modelId="{115CDAD7-14C2-4951-8D7A-A68E9401A1DF}" type="pres">
      <dgm:prSet presAssocID="{6538A97B-9060-4542-95DC-D51E320D2A52}" presName="spacer" presStyleCnt="0"/>
      <dgm:spPr/>
    </dgm:pt>
    <dgm:pt modelId="{325F90C8-8ABA-4481-8ACD-4939914143A4}" type="pres">
      <dgm:prSet presAssocID="{5ABF18B4-9C7E-4A6F-82FD-84D4F098D017}" presName="parentText" presStyleLbl="node1" presStyleIdx="3" presStyleCnt="4" custScaleY="69754">
        <dgm:presLayoutVars>
          <dgm:chMax val="0"/>
          <dgm:bulletEnabled val="1"/>
        </dgm:presLayoutVars>
      </dgm:prSet>
      <dgm:spPr/>
    </dgm:pt>
    <dgm:pt modelId="{A1F3611B-2E18-42CA-961F-F76928584D05}" type="pres">
      <dgm:prSet presAssocID="{5ABF18B4-9C7E-4A6F-82FD-84D4F098D017}" presName="childText" presStyleLbl="revTx" presStyleIdx="0" presStyleCnt="1" custLinFactNeighborY="30">
        <dgm:presLayoutVars>
          <dgm:bulletEnabled val="1"/>
        </dgm:presLayoutVars>
      </dgm:prSet>
      <dgm:spPr/>
    </dgm:pt>
  </dgm:ptLst>
  <dgm:cxnLst>
    <dgm:cxn modelId="{23F6B83D-BDFE-4B5A-83FF-9EF83C2E74AD}" srcId="{D77413B8-907F-4099-81B6-8C400B3DA0BD}" destId="{A3A282C4-D50C-4FE5-B341-357DA894880E}" srcOrd="1" destOrd="0" parTransId="{B2DD0650-1B2D-4A76-AF80-3CF3D61BFCE8}" sibTransId="{3A97B588-42C3-43D9-B4A6-ADE0021C5015}"/>
    <dgm:cxn modelId="{2899075B-1187-45A6-ACF3-185814071CF5}" srcId="{5ABF18B4-9C7E-4A6F-82FD-84D4F098D017}" destId="{A0B062BB-5E75-4CB5-BBD1-AB2668AABF38}" srcOrd="2" destOrd="0" parTransId="{98882735-FD34-494D-95F5-761491E25F44}" sibTransId="{0A1A07B1-339A-44EB-8B40-472F1C8D756B}"/>
    <dgm:cxn modelId="{E51DA25F-1086-4FEF-BFCE-0DFF3799BA3D}" type="presOf" srcId="{FA51ACEA-12AC-4598-BCDD-201323F808C8}" destId="{A1F3611B-2E18-42CA-961F-F76928584D05}" srcOrd="0" destOrd="1" presId="urn:microsoft.com/office/officeart/2005/8/layout/vList2"/>
    <dgm:cxn modelId="{4837B367-1F0F-4EBE-BAD8-6F85B7F25F2F}" type="presOf" srcId="{5ABF18B4-9C7E-4A6F-82FD-84D4F098D017}" destId="{325F90C8-8ABA-4481-8ACD-4939914143A4}" srcOrd="0" destOrd="0" presId="urn:microsoft.com/office/officeart/2005/8/layout/vList2"/>
    <dgm:cxn modelId="{50CC6269-148A-4682-9420-A0C9B35DC9C6}" type="presOf" srcId="{FB877630-10B1-44E4-A5C4-CFE3F3A111DF}" destId="{A1F3611B-2E18-42CA-961F-F76928584D05}" srcOrd="0" destOrd="0" presId="urn:microsoft.com/office/officeart/2005/8/layout/vList2"/>
    <dgm:cxn modelId="{3377EF83-F9CA-4235-8CC8-76A1D1958B95}" srcId="{D77413B8-907F-4099-81B6-8C400B3DA0BD}" destId="{9FCB43D1-D113-4549-8BB8-D8EEBD313EBF}" srcOrd="0" destOrd="0" parTransId="{87CEE3A1-BA59-424A-889D-CB8FEC22B20F}" sibTransId="{A7313723-9F99-4EC4-9047-259E93ABA74D}"/>
    <dgm:cxn modelId="{F263EE84-CF47-47F7-862D-5AA0F434B793}" srcId="{5ABF18B4-9C7E-4A6F-82FD-84D4F098D017}" destId="{FA51ACEA-12AC-4598-BCDD-201323F808C8}" srcOrd="1" destOrd="0" parTransId="{AB299C6E-E3C0-40F8-9DD8-884E46DFD334}" sibTransId="{3E920B61-CD54-4B8A-8814-399B534290F1}"/>
    <dgm:cxn modelId="{08301C85-3B5B-4D61-AFC5-D1C9E4D4DF20}" srcId="{5ABF18B4-9C7E-4A6F-82FD-84D4F098D017}" destId="{FB877630-10B1-44E4-A5C4-CFE3F3A111DF}" srcOrd="0" destOrd="0" parTransId="{CB8F9189-E1EA-4C6B-A5B6-542026301671}" sibTransId="{4929C385-2EC1-465A-BAB5-EA89FEBD484A}"/>
    <dgm:cxn modelId="{7FC1798A-9810-4820-A544-226C4EA264D6}" type="presOf" srcId="{A0B062BB-5E75-4CB5-BBD1-AB2668AABF38}" destId="{A1F3611B-2E18-42CA-961F-F76928584D05}" srcOrd="0" destOrd="2" presId="urn:microsoft.com/office/officeart/2005/8/layout/vList2"/>
    <dgm:cxn modelId="{B5D7AA92-1F11-4EBB-8CB5-ABE6DEEF9FB0}" type="presOf" srcId="{D77413B8-907F-4099-81B6-8C400B3DA0BD}" destId="{D91794CF-D14F-4D39-BC28-934EDAAF6F59}" srcOrd="0" destOrd="0" presId="urn:microsoft.com/office/officeart/2005/8/layout/vList2"/>
    <dgm:cxn modelId="{5CA1A7B9-EE12-4D77-91E2-CFBE2933DA64}" srcId="{5ABF18B4-9C7E-4A6F-82FD-84D4F098D017}" destId="{2AE24206-49F7-422A-85BE-34DB199AE682}" srcOrd="3" destOrd="0" parTransId="{FCD681FF-823D-474C-A272-1E79CC96BD70}" sibTransId="{EE40D89A-FF7E-4DC3-9C24-2C34501540B8}"/>
    <dgm:cxn modelId="{548265C0-8187-4D60-BF0B-19C2AB8635D7}" type="presOf" srcId="{2AE24206-49F7-422A-85BE-34DB199AE682}" destId="{A1F3611B-2E18-42CA-961F-F76928584D05}" srcOrd="0" destOrd="3" presId="urn:microsoft.com/office/officeart/2005/8/layout/vList2"/>
    <dgm:cxn modelId="{E299A1C2-8B0A-426E-AA4E-0370DFFD6E38}" type="presOf" srcId="{6DFF930E-9C4B-41F8-83C4-AA77D34C6799}" destId="{5F1DE2B9-A4A7-4D11-B58E-22DC73E32437}" srcOrd="0" destOrd="0" presId="urn:microsoft.com/office/officeart/2005/8/layout/vList2"/>
    <dgm:cxn modelId="{6FB081E7-F9B6-42C6-B9F0-912E6D3F3AEF}" type="presOf" srcId="{A3A282C4-D50C-4FE5-B341-357DA894880E}" destId="{55E6E368-7F3F-41B4-917F-31C1ADE41D53}" srcOrd="0" destOrd="0" presId="urn:microsoft.com/office/officeart/2005/8/layout/vList2"/>
    <dgm:cxn modelId="{5BB920ED-D32D-4FF2-A6D4-36CE1F49C47D}" srcId="{D77413B8-907F-4099-81B6-8C400B3DA0BD}" destId="{6DFF930E-9C4B-41F8-83C4-AA77D34C6799}" srcOrd="2" destOrd="0" parTransId="{7E31A22C-4305-49EC-8319-CCE281675D3F}" sibTransId="{6538A97B-9060-4542-95DC-D51E320D2A52}"/>
    <dgm:cxn modelId="{25ACB7F2-D7D9-4D2A-BDD7-06AAF4ECE0C1}" type="presOf" srcId="{9FCB43D1-D113-4549-8BB8-D8EEBD313EBF}" destId="{28F8020F-42C5-4759-BA49-D1BB539C15E1}" srcOrd="0" destOrd="0" presId="urn:microsoft.com/office/officeart/2005/8/layout/vList2"/>
    <dgm:cxn modelId="{818CE7FF-6FEF-44D9-AC6D-D8857DDD817E}" srcId="{D77413B8-907F-4099-81B6-8C400B3DA0BD}" destId="{5ABF18B4-9C7E-4A6F-82FD-84D4F098D017}" srcOrd="3" destOrd="0" parTransId="{6C572E0F-CAF3-474B-A38E-F4548C502103}" sibTransId="{A3BF6088-4A30-4277-A004-27D9F49663B1}"/>
    <dgm:cxn modelId="{1567C0C8-4AF6-4B87-A021-CA8071648539}" type="presParOf" srcId="{D91794CF-D14F-4D39-BC28-934EDAAF6F59}" destId="{28F8020F-42C5-4759-BA49-D1BB539C15E1}" srcOrd="0" destOrd="0" presId="urn:microsoft.com/office/officeart/2005/8/layout/vList2"/>
    <dgm:cxn modelId="{82A3A168-36AF-420B-8C25-EFE109145E51}" type="presParOf" srcId="{D91794CF-D14F-4D39-BC28-934EDAAF6F59}" destId="{D7511A76-76A4-4CBA-B334-6EE60279D87F}" srcOrd="1" destOrd="0" presId="urn:microsoft.com/office/officeart/2005/8/layout/vList2"/>
    <dgm:cxn modelId="{95A32033-A619-4E2B-82F1-B466B87F0685}" type="presParOf" srcId="{D91794CF-D14F-4D39-BC28-934EDAAF6F59}" destId="{55E6E368-7F3F-41B4-917F-31C1ADE41D53}" srcOrd="2" destOrd="0" presId="urn:microsoft.com/office/officeart/2005/8/layout/vList2"/>
    <dgm:cxn modelId="{C079A65F-1523-482C-8F3C-8854A6F28891}" type="presParOf" srcId="{D91794CF-D14F-4D39-BC28-934EDAAF6F59}" destId="{F02A82D2-C5AE-487D-88AE-E1563DE4DD08}" srcOrd="3" destOrd="0" presId="urn:microsoft.com/office/officeart/2005/8/layout/vList2"/>
    <dgm:cxn modelId="{930D656D-B0D0-4E92-A194-396293FD0BE8}" type="presParOf" srcId="{D91794CF-D14F-4D39-BC28-934EDAAF6F59}" destId="{5F1DE2B9-A4A7-4D11-B58E-22DC73E32437}" srcOrd="4" destOrd="0" presId="urn:microsoft.com/office/officeart/2005/8/layout/vList2"/>
    <dgm:cxn modelId="{ED83EF40-5222-41CE-95DD-419B5F77E928}" type="presParOf" srcId="{D91794CF-D14F-4D39-BC28-934EDAAF6F59}" destId="{115CDAD7-14C2-4951-8D7A-A68E9401A1DF}" srcOrd="5" destOrd="0" presId="urn:microsoft.com/office/officeart/2005/8/layout/vList2"/>
    <dgm:cxn modelId="{410C5207-D841-449B-B50E-F7201E617FBA}" type="presParOf" srcId="{D91794CF-D14F-4D39-BC28-934EDAAF6F59}" destId="{325F90C8-8ABA-4481-8ACD-4939914143A4}" srcOrd="6" destOrd="0" presId="urn:microsoft.com/office/officeart/2005/8/layout/vList2"/>
    <dgm:cxn modelId="{F3F73279-811B-4BAD-A662-6666499C0008}" type="presParOf" srcId="{D91794CF-D14F-4D39-BC28-934EDAAF6F59}" destId="{A1F3611B-2E18-42CA-961F-F76928584D05}" srcOrd="7"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36AE3D-2B6B-47D1-8897-C1C1E604F209}"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n-US"/>
        </a:p>
      </dgm:t>
    </dgm:pt>
    <dgm:pt modelId="{90FA48CD-B755-4CAE-BD33-8D6312D78258}">
      <dgm:prSet phldrT="[Text]" custT="1"/>
      <dgm:spPr>
        <a:solidFill>
          <a:schemeClr val="accent3"/>
        </a:solidFill>
      </dgm:spPr>
      <dgm:t>
        <a:bodyPr/>
        <a:lstStyle/>
        <a:p>
          <a:pPr rtl="0"/>
          <a:r>
            <a:rPr lang="es-ES" sz="3200" dirty="0"/>
            <a:t>¡Tengo un asiento!  ¿Qué sigue?</a:t>
          </a:r>
          <a:endParaRPr lang="en-US" sz="3200" dirty="0"/>
        </a:p>
      </dgm:t>
    </dgm:pt>
    <dgm:pt modelId="{AC1B79BA-C816-464B-9A81-9C9DAED52FA8}" type="parTrans" cxnId="{14953227-FAB8-4A14-8B9B-5BB0D1C3D362}">
      <dgm:prSet/>
      <dgm:spPr/>
      <dgm:t>
        <a:bodyPr/>
        <a:lstStyle/>
        <a:p>
          <a:endParaRPr lang="en-US"/>
        </a:p>
      </dgm:t>
    </dgm:pt>
    <dgm:pt modelId="{5645E7A6-B28A-47CF-BD1B-0034B1C30EF1}" type="sibTrans" cxnId="{14953227-FAB8-4A14-8B9B-5BB0D1C3D362}">
      <dgm:prSet/>
      <dgm:spPr/>
      <dgm:t>
        <a:bodyPr/>
        <a:lstStyle/>
        <a:p>
          <a:endParaRPr lang="en-US"/>
        </a:p>
      </dgm:t>
    </dgm:pt>
    <dgm:pt modelId="{AC1BB600-1D74-40F6-93EB-1A8FE87B7784}">
      <dgm:prSet phldrT="[Text]"/>
      <dgm:spPr/>
      <dgm:t>
        <a:bodyPr/>
        <a:lstStyle/>
        <a:p>
          <a:endParaRPr lang="en-US"/>
        </a:p>
      </dgm:t>
    </dgm:pt>
    <dgm:pt modelId="{1D794794-05F4-474D-B5F4-88CEC21297A0}" type="parTrans" cxnId="{86DD5568-49BC-4592-8CF0-E5EDCDD171BD}">
      <dgm:prSet/>
      <dgm:spPr/>
      <dgm:t>
        <a:bodyPr/>
        <a:lstStyle/>
        <a:p>
          <a:endParaRPr lang="en-US"/>
        </a:p>
      </dgm:t>
    </dgm:pt>
    <dgm:pt modelId="{40C5AA26-1F52-4E14-A1EC-2DBBBCE8A711}" type="sibTrans" cxnId="{86DD5568-49BC-4592-8CF0-E5EDCDD171BD}">
      <dgm:prSet/>
      <dgm:spPr/>
      <dgm:t>
        <a:bodyPr/>
        <a:lstStyle/>
        <a:p>
          <a:endParaRPr lang="en-US"/>
        </a:p>
      </dgm:t>
    </dgm:pt>
    <dgm:pt modelId="{0DEC0F1B-D1ED-4418-A18C-14D315EF4777}">
      <dgm:prSet custT="1"/>
      <dgm:spPr/>
      <dgm:t>
        <a:bodyPr/>
        <a:lstStyle/>
        <a:p>
          <a:r>
            <a:rPr lang="es-ES" sz="2400" b="1" dirty="0">
              <a:solidFill>
                <a:srgbClr val="FF0000"/>
              </a:solidFill>
            </a:rPr>
            <a:t>DEBE ACEPTAR antes del 8 de mayo de 2025 o perderá el asiento</a:t>
          </a:r>
          <a:endParaRPr lang="en-US" sz="2400" dirty="0"/>
        </a:p>
      </dgm:t>
    </dgm:pt>
    <dgm:pt modelId="{D75CFE22-A31E-49F5-851C-0D4AC99B2344}" type="parTrans" cxnId="{D8E0A105-B887-4274-BB40-5A6566E2759E}">
      <dgm:prSet/>
      <dgm:spPr/>
      <dgm:t>
        <a:bodyPr/>
        <a:lstStyle/>
        <a:p>
          <a:endParaRPr lang="en-US"/>
        </a:p>
      </dgm:t>
    </dgm:pt>
    <dgm:pt modelId="{5B5912E9-6035-4715-8D84-B63FB9E50002}" type="sibTrans" cxnId="{D8E0A105-B887-4274-BB40-5A6566E2759E}">
      <dgm:prSet/>
      <dgm:spPr/>
      <dgm:t>
        <a:bodyPr/>
        <a:lstStyle/>
        <a:p>
          <a:endParaRPr lang="en-US"/>
        </a:p>
      </dgm:t>
    </dgm:pt>
    <dgm:pt modelId="{DD67791D-3510-4AF2-A71F-3F7E056381DB}">
      <dgm:prSet/>
      <dgm:spPr/>
      <dgm:t>
        <a:bodyPr/>
        <a:lstStyle/>
        <a:p>
          <a:pPr rtl="0"/>
          <a:r>
            <a:rPr lang="es-ES" dirty="0"/>
            <a:t>Si un estudiante está obligado a la escuela de verano, asistirá a Summer </a:t>
          </a:r>
          <a:r>
            <a:rPr lang="es-ES" dirty="0" err="1"/>
            <a:t>Rising</a:t>
          </a:r>
          <a:r>
            <a:rPr lang="es-ES" dirty="0"/>
            <a:t> en su escuela o sitio afiliado, a menos que se le indique lo contrario.</a:t>
          </a:r>
          <a:endParaRPr lang="en-US" dirty="0"/>
        </a:p>
      </dgm:t>
    </dgm:pt>
    <dgm:pt modelId="{E8B4DC5D-0F3E-4F6B-A0F5-81B7D728C0B6}" type="parTrans" cxnId="{3D9A0789-8198-4124-B71E-F780E280D4A0}">
      <dgm:prSet/>
      <dgm:spPr/>
      <dgm:t>
        <a:bodyPr/>
        <a:lstStyle/>
        <a:p>
          <a:endParaRPr lang="en-US"/>
        </a:p>
      </dgm:t>
    </dgm:pt>
    <dgm:pt modelId="{AA054B50-005E-493E-9FB8-8E4B9BC4D443}" type="sibTrans" cxnId="{3D9A0789-8198-4124-B71E-F780E280D4A0}">
      <dgm:prSet/>
      <dgm:spPr/>
      <dgm:t>
        <a:bodyPr/>
        <a:lstStyle/>
        <a:p>
          <a:endParaRPr lang="en-US"/>
        </a:p>
      </dgm:t>
    </dgm:pt>
    <dgm:pt modelId="{AAF209CC-443D-4F2F-A346-EA3A4C9135BB}">
      <dgm:prSet phldrT="[Text]"/>
      <dgm:spPr/>
      <dgm:t>
        <a:bodyPr/>
        <a:lstStyle/>
        <a:p>
          <a:pPr rtl="0"/>
          <a:r>
            <a:rPr lang="es-ES" dirty="0">
              <a:latin typeface="Gill Sans MT"/>
            </a:rPr>
            <a:t>Lista de espera automática para programas mejor clasificados que el ofrecido; puede + más listas de espera en </a:t>
          </a:r>
          <a:r>
            <a:rPr lang="es-ES" dirty="0" err="1">
              <a:latin typeface="Gill Sans MT"/>
            </a:rPr>
            <a:t>MySchools</a:t>
          </a:r>
          <a:r>
            <a:rPr lang="es-ES" dirty="0">
              <a:latin typeface="Gill Sans MT"/>
            </a:rPr>
            <a:t> después del cierre de la solicitud</a:t>
          </a:r>
          <a:r>
            <a:rPr lang="en-US" dirty="0">
              <a:latin typeface="Gill Sans MT"/>
            </a:rPr>
            <a:t>.</a:t>
          </a:r>
          <a:endParaRPr lang="en-US" dirty="0"/>
        </a:p>
      </dgm:t>
    </dgm:pt>
    <dgm:pt modelId="{2F43016F-C6CF-4B24-A2BF-67A1DC20926A}" type="parTrans" cxnId="{DB4982EB-1BAE-43A9-A25E-0A41FD970CD6}">
      <dgm:prSet/>
      <dgm:spPr/>
      <dgm:t>
        <a:bodyPr/>
        <a:lstStyle/>
        <a:p>
          <a:endParaRPr lang="en-US"/>
        </a:p>
      </dgm:t>
    </dgm:pt>
    <dgm:pt modelId="{F5CD49D8-5176-40F7-AA49-F79753C1D7C9}" type="sibTrans" cxnId="{DB4982EB-1BAE-43A9-A25E-0A41FD970CD6}">
      <dgm:prSet/>
      <dgm:spPr/>
      <dgm:t>
        <a:bodyPr/>
        <a:lstStyle/>
        <a:p>
          <a:endParaRPr lang="en-US"/>
        </a:p>
      </dgm:t>
    </dgm:pt>
    <dgm:pt modelId="{AA60A3EE-4A2E-4408-A652-4AEE57CCBD98}">
      <dgm:prSet custT="1"/>
      <dgm:spPr/>
      <dgm:t>
        <a:bodyPr/>
        <a:lstStyle/>
        <a:p>
          <a:r>
            <a:rPr lang="es-ES" sz="2400" dirty="0">
              <a:latin typeface="Gill Sans MT"/>
            </a:rPr>
            <a:t>Complete los formularios de la CBO (es decir, los contactos físicos y de emergencia actuales)</a:t>
          </a:r>
          <a:r>
            <a:rPr lang="en-US" sz="2400" dirty="0"/>
            <a:t>.</a:t>
          </a:r>
        </a:p>
      </dgm:t>
    </dgm:pt>
    <dgm:pt modelId="{7D1994A3-019D-4715-9AA4-04EECBA09996}" type="parTrans" cxnId="{1278B8B0-6DF8-42E5-B7F7-5E70E07C260E}">
      <dgm:prSet/>
      <dgm:spPr/>
    </dgm:pt>
    <dgm:pt modelId="{FD2B4BCF-2CFA-4DBD-A5D1-454D55A85582}" type="sibTrans" cxnId="{1278B8B0-6DF8-42E5-B7F7-5E70E07C260E}">
      <dgm:prSet/>
      <dgm:spPr/>
    </dgm:pt>
    <dgm:pt modelId="{D3C0265A-5587-4EAA-9F88-8A4FF0CE47B3}" type="pres">
      <dgm:prSet presAssocID="{7736AE3D-2B6B-47D1-8897-C1C1E604F209}" presName="composite" presStyleCnt="0">
        <dgm:presLayoutVars>
          <dgm:chMax val="1"/>
          <dgm:dir/>
          <dgm:resizeHandles val="exact"/>
        </dgm:presLayoutVars>
      </dgm:prSet>
      <dgm:spPr/>
    </dgm:pt>
    <dgm:pt modelId="{7F956F74-37B2-40BE-B480-8037DA63D76F}" type="pres">
      <dgm:prSet presAssocID="{90FA48CD-B755-4CAE-BD33-8D6312D78258}" presName="roof" presStyleLbl="dkBgShp" presStyleIdx="0" presStyleCnt="2" custScaleY="92635" custLinFactNeighborX="176" custLinFactNeighborY="17040"/>
      <dgm:spPr/>
    </dgm:pt>
    <dgm:pt modelId="{C81F52F4-28A8-40CE-A8C8-57CEAC9FADAD}" type="pres">
      <dgm:prSet presAssocID="{90FA48CD-B755-4CAE-BD33-8D6312D78258}" presName="pillars" presStyleCnt="0"/>
      <dgm:spPr/>
    </dgm:pt>
    <dgm:pt modelId="{DEB41B1F-EDA7-4158-A12D-491C819CC717}" type="pres">
      <dgm:prSet presAssocID="{90FA48CD-B755-4CAE-BD33-8D6312D78258}" presName="pillar1" presStyleLbl="node1" presStyleIdx="0" presStyleCnt="4">
        <dgm:presLayoutVars>
          <dgm:bulletEnabled val="1"/>
        </dgm:presLayoutVars>
      </dgm:prSet>
      <dgm:spPr/>
    </dgm:pt>
    <dgm:pt modelId="{1F9628EB-92FD-43A7-A8F1-6C4A8D472926}" type="pres">
      <dgm:prSet presAssocID="{AA60A3EE-4A2E-4408-A652-4AEE57CCBD98}" presName="pillarX" presStyleLbl="node1" presStyleIdx="1" presStyleCnt="4">
        <dgm:presLayoutVars>
          <dgm:bulletEnabled val="1"/>
        </dgm:presLayoutVars>
      </dgm:prSet>
      <dgm:spPr/>
    </dgm:pt>
    <dgm:pt modelId="{5B842E36-151F-422F-8E50-E0FB90A2918C}" type="pres">
      <dgm:prSet presAssocID="{DD67791D-3510-4AF2-A71F-3F7E056381DB}" presName="pillarX" presStyleLbl="node1" presStyleIdx="2" presStyleCnt="4">
        <dgm:presLayoutVars>
          <dgm:bulletEnabled val="1"/>
        </dgm:presLayoutVars>
      </dgm:prSet>
      <dgm:spPr/>
    </dgm:pt>
    <dgm:pt modelId="{085C222C-C590-4DFD-9301-C3AD989CA670}" type="pres">
      <dgm:prSet presAssocID="{AAF209CC-443D-4F2F-A346-EA3A4C9135BB}" presName="pillarX" presStyleLbl="node1" presStyleIdx="3" presStyleCnt="4">
        <dgm:presLayoutVars>
          <dgm:bulletEnabled val="1"/>
        </dgm:presLayoutVars>
      </dgm:prSet>
      <dgm:spPr/>
    </dgm:pt>
    <dgm:pt modelId="{3464A54E-409D-4D63-875A-A22498ADB701}" type="pres">
      <dgm:prSet presAssocID="{90FA48CD-B755-4CAE-BD33-8D6312D78258}" presName="base" presStyleLbl="dkBgShp" presStyleIdx="1" presStyleCnt="2"/>
      <dgm:spPr>
        <a:solidFill>
          <a:schemeClr val="accent2"/>
        </a:solidFill>
      </dgm:spPr>
    </dgm:pt>
  </dgm:ptLst>
  <dgm:cxnLst>
    <dgm:cxn modelId="{2F6C0B02-EC81-4F5D-83AD-E4009034771F}" type="presOf" srcId="{DD67791D-3510-4AF2-A71F-3F7E056381DB}" destId="{5B842E36-151F-422F-8E50-E0FB90A2918C}" srcOrd="0" destOrd="0" presId="urn:microsoft.com/office/officeart/2005/8/layout/hList3"/>
    <dgm:cxn modelId="{917BCC02-D799-466F-8D9C-52DBE8DF7548}" type="presOf" srcId="{7736AE3D-2B6B-47D1-8897-C1C1E604F209}" destId="{D3C0265A-5587-4EAA-9F88-8A4FF0CE47B3}" srcOrd="0" destOrd="0" presId="urn:microsoft.com/office/officeart/2005/8/layout/hList3"/>
    <dgm:cxn modelId="{D8E0A105-B887-4274-BB40-5A6566E2759E}" srcId="{90FA48CD-B755-4CAE-BD33-8D6312D78258}" destId="{0DEC0F1B-D1ED-4418-A18C-14D315EF4777}" srcOrd="0" destOrd="0" parTransId="{D75CFE22-A31E-49F5-851C-0D4AC99B2344}" sibTransId="{5B5912E9-6035-4715-8D84-B63FB9E50002}"/>
    <dgm:cxn modelId="{14953227-FAB8-4A14-8B9B-5BB0D1C3D362}" srcId="{7736AE3D-2B6B-47D1-8897-C1C1E604F209}" destId="{90FA48CD-B755-4CAE-BD33-8D6312D78258}" srcOrd="0" destOrd="0" parTransId="{AC1B79BA-C816-464B-9A81-9C9DAED52FA8}" sibTransId="{5645E7A6-B28A-47CF-BD1B-0034B1C30EF1}"/>
    <dgm:cxn modelId="{5554025D-E501-4941-8D8B-E0B53A15F3E0}" type="presOf" srcId="{AA60A3EE-4A2E-4408-A652-4AEE57CCBD98}" destId="{1F9628EB-92FD-43A7-A8F1-6C4A8D472926}" srcOrd="0" destOrd="0" presId="urn:microsoft.com/office/officeart/2005/8/layout/hList3"/>
    <dgm:cxn modelId="{86DD5568-49BC-4592-8CF0-E5EDCDD171BD}" srcId="{7736AE3D-2B6B-47D1-8897-C1C1E604F209}" destId="{AC1BB600-1D74-40F6-93EB-1A8FE87B7784}" srcOrd="1" destOrd="0" parTransId="{1D794794-05F4-474D-B5F4-88CEC21297A0}" sibTransId="{40C5AA26-1F52-4E14-A1EC-2DBBBCE8A711}"/>
    <dgm:cxn modelId="{CE2A236E-ED70-49BD-807E-B004B72066D7}" type="presOf" srcId="{AAF209CC-443D-4F2F-A346-EA3A4C9135BB}" destId="{085C222C-C590-4DFD-9301-C3AD989CA670}" srcOrd="0" destOrd="0" presId="urn:microsoft.com/office/officeart/2005/8/layout/hList3"/>
    <dgm:cxn modelId="{3D9A0789-8198-4124-B71E-F780E280D4A0}" srcId="{90FA48CD-B755-4CAE-BD33-8D6312D78258}" destId="{DD67791D-3510-4AF2-A71F-3F7E056381DB}" srcOrd="2" destOrd="0" parTransId="{E8B4DC5D-0F3E-4F6B-A0F5-81B7D728C0B6}" sibTransId="{AA054B50-005E-493E-9FB8-8E4B9BC4D443}"/>
    <dgm:cxn modelId="{6A4456A8-8F69-43E3-A751-9614D9991EA3}" type="presOf" srcId="{90FA48CD-B755-4CAE-BD33-8D6312D78258}" destId="{7F956F74-37B2-40BE-B480-8037DA63D76F}" srcOrd="0" destOrd="0" presId="urn:microsoft.com/office/officeart/2005/8/layout/hList3"/>
    <dgm:cxn modelId="{1278B8B0-6DF8-42E5-B7F7-5E70E07C260E}" srcId="{90FA48CD-B755-4CAE-BD33-8D6312D78258}" destId="{AA60A3EE-4A2E-4408-A652-4AEE57CCBD98}" srcOrd="1" destOrd="0" parTransId="{7D1994A3-019D-4715-9AA4-04EECBA09996}" sibTransId="{FD2B4BCF-2CFA-4DBD-A5D1-454D55A85582}"/>
    <dgm:cxn modelId="{DB4982EB-1BAE-43A9-A25E-0A41FD970CD6}" srcId="{90FA48CD-B755-4CAE-BD33-8D6312D78258}" destId="{AAF209CC-443D-4F2F-A346-EA3A4C9135BB}" srcOrd="3" destOrd="0" parTransId="{2F43016F-C6CF-4B24-A2BF-67A1DC20926A}" sibTransId="{F5CD49D8-5176-40F7-AA49-F79753C1D7C9}"/>
    <dgm:cxn modelId="{CC9D7CFB-BCC7-46BD-87E8-806B4D0E3B6E}" type="presOf" srcId="{0DEC0F1B-D1ED-4418-A18C-14D315EF4777}" destId="{DEB41B1F-EDA7-4158-A12D-491C819CC717}" srcOrd="0" destOrd="0" presId="urn:microsoft.com/office/officeart/2005/8/layout/hList3"/>
    <dgm:cxn modelId="{E27DF0E8-59D4-4C46-9914-877EF96B50FE}" type="presParOf" srcId="{D3C0265A-5587-4EAA-9F88-8A4FF0CE47B3}" destId="{7F956F74-37B2-40BE-B480-8037DA63D76F}" srcOrd="0" destOrd="0" presId="urn:microsoft.com/office/officeart/2005/8/layout/hList3"/>
    <dgm:cxn modelId="{00C0D6B8-DB1E-4006-B98E-F81549C23ECD}" type="presParOf" srcId="{D3C0265A-5587-4EAA-9F88-8A4FF0CE47B3}" destId="{C81F52F4-28A8-40CE-A8C8-57CEAC9FADAD}" srcOrd="1" destOrd="0" presId="urn:microsoft.com/office/officeart/2005/8/layout/hList3"/>
    <dgm:cxn modelId="{F7CB170A-C8F4-4851-9F65-FF88F41DFDAB}" type="presParOf" srcId="{C81F52F4-28A8-40CE-A8C8-57CEAC9FADAD}" destId="{DEB41B1F-EDA7-4158-A12D-491C819CC717}" srcOrd="0" destOrd="0" presId="urn:microsoft.com/office/officeart/2005/8/layout/hList3"/>
    <dgm:cxn modelId="{B9AEAC43-575A-4B33-81D9-92BC24D10EA1}" type="presParOf" srcId="{C81F52F4-28A8-40CE-A8C8-57CEAC9FADAD}" destId="{1F9628EB-92FD-43A7-A8F1-6C4A8D472926}" srcOrd="1" destOrd="0" presId="urn:microsoft.com/office/officeart/2005/8/layout/hList3"/>
    <dgm:cxn modelId="{1F0DA787-168B-4762-A1E6-4E2532CE0C3E}" type="presParOf" srcId="{C81F52F4-28A8-40CE-A8C8-57CEAC9FADAD}" destId="{5B842E36-151F-422F-8E50-E0FB90A2918C}" srcOrd="2" destOrd="0" presId="urn:microsoft.com/office/officeart/2005/8/layout/hList3"/>
    <dgm:cxn modelId="{3B989DE7-E841-4998-B7BB-5933EB26EB2F}" type="presParOf" srcId="{C81F52F4-28A8-40CE-A8C8-57CEAC9FADAD}" destId="{085C222C-C590-4DFD-9301-C3AD989CA670}" srcOrd="3" destOrd="0" presId="urn:microsoft.com/office/officeart/2005/8/layout/hList3"/>
    <dgm:cxn modelId="{BA5A2CE5-2845-4A41-82E4-7806ADBE9B29}" type="presParOf" srcId="{D3C0265A-5587-4EAA-9F88-8A4FF0CE47B3}" destId="{3464A54E-409D-4D63-875A-A22498ADB701}"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3FCF-AA53-4486-A804-A9E7BC40A178}">
      <dsp:nvSpPr>
        <dsp:cNvPr id="0" name=""/>
        <dsp:cNvSpPr/>
      </dsp:nvSpPr>
      <dsp:spPr>
        <a:xfrm>
          <a:off x="632668" y="0"/>
          <a:ext cx="7170242" cy="3429000"/>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6312A-884A-4A67-9ED4-4FB459C9EB1A}">
      <dsp:nvSpPr>
        <dsp:cNvPr id="0" name=""/>
        <dsp:cNvSpPr/>
      </dsp:nvSpPr>
      <dsp:spPr>
        <a:xfrm>
          <a:off x="3707" y="1028700"/>
          <a:ext cx="1620800" cy="1371600"/>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
          </a:r>
          <a:r>
            <a:rPr lang="en-US" sz="1800" kern="1200" dirty="0" err="1"/>
            <a:t>Qué</a:t>
          </a:r>
          <a:r>
            <a:rPr lang="en-US" sz="1800" kern="1200" dirty="0"/>
            <a:t> es Summer Rising?</a:t>
          </a:r>
        </a:p>
      </dsp:txBody>
      <dsp:txXfrm>
        <a:off x="70663" y="1095656"/>
        <a:ext cx="1486888" cy="1237688"/>
      </dsp:txXfrm>
    </dsp:sp>
    <dsp:sp modelId="{A4EF1705-C1E1-41B6-90A7-CDDDB6C2DCBC}">
      <dsp:nvSpPr>
        <dsp:cNvPr id="0" name=""/>
        <dsp:cNvSpPr/>
      </dsp:nvSpPr>
      <dsp:spPr>
        <a:xfrm>
          <a:off x="1705548" y="1028700"/>
          <a:ext cx="1620800" cy="1371600"/>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err="1">
              <a:latin typeface="Gill Sans MT"/>
            </a:rPr>
            <a:t>Solicitud</a:t>
          </a:r>
          <a:endParaRPr lang="en-US" sz="1800" kern="1200" dirty="0">
            <a:latin typeface="Gill Sans MT"/>
          </a:endParaRPr>
        </a:p>
      </dsp:txBody>
      <dsp:txXfrm>
        <a:off x="1772504" y="1095656"/>
        <a:ext cx="1486888" cy="1237688"/>
      </dsp:txXfrm>
    </dsp:sp>
    <dsp:sp modelId="{A67D510A-C113-438D-8273-9FBFD275601C}">
      <dsp:nvSpPr>
        <dsp:cNvPr id="0" name=""/>
        <dsp:cNvSpPr/>
      </dsp:nvSpPr>
      <dsp:spPr>
        <a:xfrm>
          <a:off x="3407389" y="1028700"/>
          <a:ext cx="1620800" cy="1371600"/>
        </a:xfrm>
        <a:prstGeom prst="round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ill Sans MT"/>
            </a:rPr>
            <a:t>Transporte</a:t>
          </a:r>
        </a:p>
      </dsp:txBody>
      <dsp:txXfrm>
        <a:off x="3474345" y="1095656"/>
        <a:ext cx="1486888" cy="1237688"/>
      </dsp:txXfrm>
    </dsp:sp>
    <dsp:sp modelId="{F912C59E-3EF1-4C49-B2C1-9C414839E6AB}">
      <dsp:nvSpPr>
        <dsp:cNvPr id="0" name=""/>
        <dsp:cNvSpPr/>
      </dsp:nvSpPr>
      <dsp:spPr>
        <a:xfrm>
          <a:off x="5109230" y="1028700"/>
          <a:ext cx="1620800" cy="1371600"/>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Gill Sans MT"/>
            </a:rPr>
            <a:t>Soportes</a:t>
          </a:r>
          <a:r>
            <a:rPr lang="en-US" sz="1800" kern="1200" dirty="0">
              <a:latin typeface="Gill Sans MT"/>
            </a:rPr>
            <a:t> </a:t>
          </a:r>
          <a:r>
            <a:rPr lang="en-US" sz="1800" kern="1200" dirty="0" err="1">
              <a:latin typeface="Gill Sans MT"/>
            </a:rPr>
            <a:t>especializados</a:t>
          </a:r>
          <a:endParaRPr lang="en-US" sz="1800" kern="1200" dirty="0"/>
        </a:p>
      </dsp:txBody>
      <dsp:txXfrm>
        <a:off x="5176186" y="1095656"/>
        <a:ext cx="1486888" cy="1237688"/>
      </dsp:txXfrm>
    </dsp:sp>
    <dsp:sp modelId="{14F5BE59-E38D-42EF-9923-3C9851A2B432}">
      <dsp:nvSpPr>
        <dsp:cNvPr id="0" name=""/>
        <dsp:cNvSpPr/>
      </dsp:nvSpPr>
      <dsp:spPr>
        <a:xfrm>
          <a:off x="6811071" y="1028700"/>
          <a:ext cx="1620800" cy="1371600"/>
        </a:xfrm>
        <a:prstGeom prst="roundRect">
          <a:avLst/>
        </a:prstGeom>
        <a:solidFill>
          <a:schemeClr val="accent6">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¿Qué pasa si hay un problema?</a:t>
          </a:r>
          <a:endParaRPr lang="en-US" sz="1800" kern="1200" dirty="0"/>
        </a:p>
      </dsp:txBody>
      <dsp:txXfrm>
        <a:off x="6878027" y="1095656"/>
        <a:ext cx="1486888" cy="123768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33E50-273C-4F23-9E58-5CB0C660443F}">
      <dsp:nvSpPr>
        <dsp:cNvPr id="0" name=""/>
        <dsp:cNvSpPr/>
      </dsp:nvSpPr>
      <dsp:spPr>
        <a:xfrm>
          <a:off x="0" y="2211"/>
          <a:ext cx="8301666" cy="0"/>
        </a:xfrm>
        <a:prstGeom prst="line">
          <a:avLst/>
        </a:prstGeom>
        <a:solidFill>
          <a:schemeClr val="accent4">
            <a:hueOff val="0"/>
            <a:satOff val="0"/>
            <a:lumOff val="0"/>
            <a:alphaOff val="0"/>
          </a:schemeClr>
        </a:solidFill>
        <a:ln w="11429" cap="flat" cmpd="sng" algn="ctr">
          <a:solidFill>
            <a:schemeClr val="accent4">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363CBDD8-5191-4172-A83E-5DA24B08F42A}">
      <dsp:nvSpPr>
        <dsp:cNvPr id="0" name=""/>
        <dsp:cNvSpPr/>
      </dsp:nvSpPr>
      <dsp:spPr>
        <a:xfrm>
          <a:off x="0" y="2211"/>
          <a:ext cx="1660333" cy="4525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solidFill>
                <a:schemeClr val="tx2"/>
              </a:solidFill>
            </a:rPr>
            <a:t>Los estudiantes que viajaron en autobús durante el año escolar, incluyendo</a:t>
          </a:r>
          <a:r>
            <a:rPr lang="en-US" sz="2800" kern="1200" dirty="0">
              <a:solidFill>
                <a:schemeClr val="tx2"/>
              </a:solidFill>
            </a:rPr>
            <a:t>:</a:t>
          </a:r>
        </a:p>
      </dsp:txBody>
      <dsp:txXfrm>
        <a:off x="0" y="2211"/>
        <a:ext cx="1660333" cy="4525300"/>
      </dsp:txXfrm>
    </dsp:sp>
    <dsp:sp modelId="{D235F40A-4999-4FD3-A7F0-0748B382435E}">
      <dsp:nvSpPr>
        <dsp:cNvPr id="0" name=""/>
        <dsp:cNvSpPr/>
      </dsp:nvSpPr>
      <dsp:spPr>
        <a:xfrm>
          <a:off x="1784858" y="44857"/>
          <a:ext cx="6516807" cy="85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solidFill>
                <a:schemeClr val="tx2"/>
              </a:solidFill>
            </a:rPr>
            <a:t>Estudiantes con autobús en su IEP o una adaptación 504</a:t>
          </a:r>
          <a:endParaRPr lang="en-US" sz="2800" kern="1200" dirty="0">
            <a:solidFill>
              <a:schemeClr val="tx2"/>
            </a:solidFill>
          </a:endParaRPr>
        </a:p>
      </dsp:txBody>
      <dsp:txXfrm>
        <a:off x="1784858" y="44857"/>
        <a:ext cx="6516807" cy="852913"/>
      </dsp:txXfrm>
    </dsp:sp>
    <dsp:sp modelId="{5DD2F63F-0594-4AF1-9604-173D365759BD}">
      <dsp:nvSpPr>
        <dsp:cNvPr id="0" name=""/>
        <dsp:cNvSpPr/>
      </dsp:nvSpPr>
      <dsp:spPr>
        <a:xfrm>
          <a:off x="1660333" y="897770"/>
          <a:ext cx="6641332" cy="0"/>
        </a:xfrm>
        <a:prstGeom prst="line">
          <a:avLst/>
        </a:prstGeom>
        <a:solidFill>
          <a:schemeClr val="accent4">
            <a:hueOff val="0"/>
            <a:satOff val="0"/>
            <a:lumOff val="0"/>
            <a:alphaOff val="0"/>
          </a:schemeClr>
        </a:solidFill>
        <a:ln w="11429" cap="flat" cmpd="sng" algn="ctr">
          <a:solidFill>
            <a:schemeClr val="accent4">
              <a:tint val="5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87EBF427-7EE9-4B79-A5A8-89B4E01BD156}">
      <dsp:nvSpPr>
        <dsp:cNvPr id="0" name=""/>
        <dsp:cNvSpPr/>
      </dsp:nvSpPr>
      <dsp:spPr>
        <a:xfrm>
          <a:off x="1784858" y="940416"/>
          <a:ext cx="6516807" cy="85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solidFill>
                <a:schemeClr val="tx2"/>
              </a:solidFill>
            </a:rPr>
            <a:t>Estudiantes en vivienda temporal/cuidado de crianza que califican para una excepción</a:t>
          </a:r>
          <a:endParaRPr lang="en-US" sz="2800" kern="1200" dirty="0">
            <a:solidFill>
              <a:schemeClr val="tx2"/>
            </a:solidFill>
          </a:endParaRPr>
        </a:p>
      </dsp:txBody>
      <dsp:txXfrm>
        <a:off x="1784858" y="940416"/>
        <a:ext cx="6516807" cy="852913"/>
      </dsp:txXfrm>
    </dsp:sp>
    <dsp:sp modelId="{F2879C9C-E40C-473B-B8CB-E9306109F14D}">
      <dsp:nvSpPr>
        <dsp:cNvPr id="0" name=""/>
        <dsp:cNvSpPr/>
      </dsp:nvSpPr>
      <dsp:spPr>
        <a:xfrm>
          <a:off x="1660333" y="1793329"/>
          <a:ext cx="6641332" cy="0"/>
        </a:xfrm>
        <a:prstGeom prst="line">
          <a:avLst/>
        </a:prstGeom>
        <a:solidFill>
          <a:schemeClr val="accent4">
            <a:hueOff val="0"/>
            <a:satOff val="0"/>
            <a:lumOff val="0"/>
            <a:alphaOff val="0"/>
          </a:schemeClr>
        </a:solidFill>
        <a:ln w="11429" cap="flat" cmpd="sng" algn="ctr">
          <a:solidFill>
            <a:schemeClr val="accent4">
              <a:tint val="5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ABF4C529-C600-4B6D-AA35-72D6C7370867}">
      <dsp:nvSpPr>
        <dsp:cNvPr id="0" name=""/>
        <dsp:cNvSpPr/>
      </dsp:nvSpPr>
      <dsp:spPr>
        <a:xfrm>
          <a:off x="1784858" y="1835974"/>
          <a:ext cx="6516807" cy="85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solidFill>
                <a:schemeClr val="tx2"/>
              </a:solidFill>
            </a:rPr>
            <a:t>Estudiantes que recibieron transporte en autobús durante el año escolar regular</a:t>
          </a:r>
          <a:endParaRPr lang="en-US" sz="2800" kern="1200" dirty="0">
            <a:solidFill>
              <a:schemeClr val="tx2"/>
            </a:solidFill>
          </a:endParaRPr>
        </a:p>
      </dsp:txBody>
      <dsp:txXfrm>
        <a:off x="1784858" y="1835974"/>
        <a:ext cx="6516807" cy="852913"/>
      </dsp:txXfrm>
    </dsp:sp>
    <dsp:sp modelId="{410DB724-F9EB-4078-82EF-3D6D5F66FBA5}">
      <dsp:nvSpPr>
        <dsp:cNvPr id="0" name=""/>
        <dsp:cNvSpPr/>
      </dsp:nvSpPr>
      <dsp:spPr>
        <a:xfrm>
          <a:off x="1660333" y="2688887"/>
          <a:ext cx="6641332" cy="0"/>
        </a:xfrm>
        <a:prstGeom prst="line">
          <a:avLst/>
        </a:prstGeom>
        <a:solidFill>
          <a:schemeClr val="accent4">
            <a:hueOff val="0"/>
            <a:satOff val="0"/>
            <a:lumOff val="0"/>
            <a:alphaOff val="0"/>
          </a:schemeClr>
        </a:solidFill>
        <a:ln w="11429" cap="flat" cmpd="sng" algn="ctr">
          <a:solidFill>
            <a:schemeClr val="accent4">
              <a:tint val="5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2CEC23E7-7EA9-4BA9-BCB5-9CB89C38B488}">
      <dsp:nvSpPr>
        <dsp:cNvPr id="0" name=""/>
        <dsp:cNvSpPr/>
      </dsp:nvSpPr>
      <dsp:spPr>
        <a:xfrm>
          <a:off x="1784858" y="2731533"/>
          <a:ext cx="6516807" cy="85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dirty="0">
              <a:solidFill>
                <a:schemeClr val="tx2"/>
              </a:solidFill>
            </a:rPr>
            <a:t>Debe estar a más de 0.5 millas del sitio de Summer </a:t>
          </a:r>
          <a:r>
            <a:rPr lang="es-ES" sz="2800" kern="1200" dirty="0" err="1">
              <a:solidFill>
                <a:schemeClr val="tx2"/>
              </a:solidFill>
            </a:rPr>
            <a:t>Rising</a:t>
          </a:r>
          <a:endParaRPr lang="en-US" sz="2800" kern="1200" baseline="0" dirty="0">
            <a:solidFill>
              <a:schemeClr val="tx2"/>
            </a:solidFill>
          </a:endParaRPr>
        </a:p>
      </dsp:txBody>
      <dsp:txXfrm>
        <a:off x="1784858" y="2731533"/>
        <a:ext cx="6516807" cy="852913"/>
      </dsp:txXfrm>
    </dsp:sp>
    <dsp:sp modelId="{7496366B-E4A3-44D9-A847-9C02A7A64CF1}">
      <dsp:nvSpPr>
        <dsp:cNvPr id="0" name=""/>
        <dsp:cNvSpPr/>
      </dsp:nvSpPr>
      <dsp:spPr>
        <a:xfrm>
          <a:off x="1660333" y="3584446"/>
          <a:ext cx="6641332" cy="0"/>
        </a:xfrm>
        <a:prstGeom prst="line">
          <a:avLst/>
        </a:prstGeom>
        <a:solidFill>
          <a:schemeClr val="accent4">
            <a:hueOff val="0"/>
            <a:satOff val="0"/>
            <a:lumOff val="0"/>
            <a:alphaOff val="0"/>
          </a:schemeClr>
        </a:solidFill>
        <a:ln w="11429" cap="flat" cmpd="sng" algn="ctr">
          <a:solidFill>
            <a:schemeClr val="accent4">
              <a:tint val="5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E50B2620-EE3A-456C-B170-0EB2AEB27D2C}">
      <dsp:nvSpPr>
        <dsp:cNvPr id="0" name=""/>
        <dsp:cNvSpPr/>
      </dsp:nvSpPr>
      <dsp:spPr>
        <a:xfrm>
          <a:off x="1784858" y="3627092"/>
          <a:ext cx="6516807" cy="8529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S" sz="2800" kern="1200" baseline="0" dirty="0">
              <a:solidFill>
                <a:schemeClr val="tx2"/>
              </a:solidFill>
            </a:rPr>
            <a:t>Los estudiantes con tarjetas OMNY continuarán usándolas</a:t>
          </a:r>
          <a:endParaRPr lang="en-US" sz="2800" kern="1200" baseline="0" dirty="0">
            <a:solidFill>
              <a:schemeClr val="tx2"/>
            </a:solidFill>
          </a:endParaRPr>
        </a:p>
      </dsp:txBody>
      <dsp:txXfrm>
        <a:off x="1784858" y="3627092"/>
        <a:ext cx="6516807" cy="852913"/>
      </dsp:txXfrm>
    </dsp:sp>
    <dsp:sp modelId="{05204ADC-C7D0-4F1F-B9B7-21F8938EDFD1}">
      <dsp:nvSpPr>
        <dsp:cNvPr id="0" name=""/>
        <dsp:cNvSpPr/>
      </dsp:nvSpPr>
      <dsp:spPr>
        <a:xfrm>
          <a:off x="1660333" y="4480005"/>
          <a:ext cx="6641332" cy="0"/>
        </a:xfrm>
        <a:prstGeom prst="line">
          <a:avLst/>
        </a:prstGeom>
        <a:solidFill>
          <a:schemeClr val="accent4">
            <a:hueOff val="0"/>
            <a:satOff val="0"/>
            <a:lumOff val="0"/>
            <a:alphaOff val="0"/>
          </a:schemeClr>
        </a:solidFill>
        <a:ln w="11429" cap="flat" cmpd="sng" algn="ctr">
          <a:solidFill>
            <a:schemeClr val="accent4">
              <a:tint val="5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4FE2C4-1119-4B59-8AAD-2BE2FACFFBC3}">
      <dsp:nvSpPr>
        <dsp:cNvPr id="0" name=""/>
        <dsp:cNvSpPr/>
      </dsp:nvSpPr>
      <dsp:spPr>
        <a:xfrm rot="5400000">
          <a:off x="4694147" y="-1670061"/>
          <a:ext cx="1934310" cy="5746030"/>
        </a:xfrm>
        <a:prstGeom prst="round2SameRect">
          <a:avLst/>
        </a:prstGeom>
        <a:solidFill>
          <a:schemeClr val="accent2">
            <a:tint val="40000"/>
            <a:alpha val="90000"/>
            <a:hueOff val="0"/>
            <a:satOff val="0"/>
            <a:lumOff val="0"/>
            <a:alphaOff val="0"/>
          </a:schemeClr>
        </a:solidFill>
        <a:ln w="11429" cap="flat" cmpd="sng" algn="ctr">
          <a:solidFill>
            <a:schemeClr val="accent2">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STH/FC/IEP </a:t>
          </a:r>
          <a:r>
            <a:rPr lang="en-US" sz="1900" kern="1200" dirty="0" err="1"/>
            <a:t>hogar</a:t>
          </a:r>
          <a:r>
            <a:rPr lang="en-US" sz="1900" kern="1200" dirty="0"/>
            <a:t>/</a:t>
          </a:r>
          <a:r>
            <a:rPr lang="en-US" sz="1900" kern="1200" dirty="0" err="1"/>
            <a:t>acera</a:t>
          </a:r>
          <a:endParaRPr lang="en-US" sz="1900" kern="1200" dirty="0">
            <a:solidFill>
              <a:schemeClr val="tx2"/>
            </a:solidFill>
          </a:endParaRPr>
        </a:p>
        <a:p>
          <a:pPr marL="171450" lvl="1" indent="-171450" algn="l" defTabSz="844550" rtl="0">
            <a:lnSpc>
              <a:spcPct val="90000"/>
            </a:lnSpc>
            <a:spcBef>
              <a:spcPct val="0"/>
            </a:spcBef>
            <a:spcAft>
              <a:spcPct val="15000"/>
            </a:spcAft>
            <a:buChar char="•"/>
          </a:pPr>
          <a:r>
            <a:rPr lang="en-US" sz="1900" kern="1200" dirty="0">
              <a:latin typeface="Gill Sans MT"/>
            </a:rPr>
            <a:t>Eligible </a:t>
          </a:r>
          <a:r>
            <a:rPr lang="en-US" sz="1900" kern="1200" dirty="0" err="1">
              <a:latin typeface="Gill Sans MT"/>
            </a:rPr>
            <a:t>por</a:t>
          </a:r>
          <a:r>
            <a:rPr lang="en-US" sz="1900" kern="1200" dirty="0">
              <a:latin typeface="Gill Sans MT"/>
            </a:rPr>
            <a:t> </a:t>
          </a:r>
          <a:r>
            <a:rPr lang="en-US" sz="1900" kern="1200" dirty="0" err="1">
              <a:latin typeface="Gill Sans MT"/>
            </a:rPr>
            <a:t>distancia</a:t>
          </a:r>
          <a:r>
            <a:rPr lang="en-US" sz="1900" kern="1200" dirty="0">
              <a:latin typeface="Gill Sans MT"/>
            </a:rPr>
            <a:t> </a:t>
          </a:r>
          <a:r>
            <a:rPr lang="en-US" sz="1900" kern="1200" dirty="0" err="1">
              <a:latin typeface="Gill Sans MT"/>
            </a:rPr>
            <a:t>en</a:t>
          </a:r>
          <a:r>
            <a:rPr lang="en-US" sz="1900" kern="1200" dirty="0">
              <a:latin typeface="Gill Sans MT"/>
            </a:rPr>
            <a:t> </a:t>
          </a:r>
          <a:r>
            <a:rPr lang="en-US" sz="1900" kern="1200" dirty="0" err="1">
              <a:latin typeface="Gill Sans MT"/>
            </a:rPr>
            <a:t>el</a:t>
          </a:r>
          <a:r>
            <a:rPr lang="en-US" sz="1900" kern="1200" dirty="0">
              <a:latin typeface="Gill Sans MT"/>
            </a:rPr>
            <a:t> </a:t>
          </a:r>
          <a:r>
            <a:rPr lang="en-US" sz="1900" kern="1200" dirty="0" err="1">
              <a:latin typeface="Gill Sans MT"/>
            </a:rPr>
            <a:t>verano-escuela</a:t>
          </a:r>
          <a:r>
            <a:rPr lang="en-US" sz="1900" kern="1200" dirty="0">
              <a:latin typeface="Gill Sans MT"/>
            </a:rPr>
            <a:t> a casa</a:t>
          </a:r>
        </a:p>
        <a:p>
          <a:pPr marL="171450" lvl="1" indent="-171450" algn="l" defTabSz="844550">
            <a:lnSpc>
              <a:spcPct val="90000"/>
            </a:lnSpc>
            <a:spcBef>
              <a:spcPct val="0"/>
            </a:spcBef>
            <a:spcAft>
              <a:spcPct val="15000"/>
            </a:spcAft>
            <a:buChar char="•"/>
          </a:pPr>
          <a:r>
            <a:rPr lang="en-US" sz="1900" kern="1200" dirty="0">
              <a:solidFill>
                <a:schemeClr val="tx2"/>
              </a:solidFill>
            </a:rPr>
            <a:t>No </a:t>
          </a:r>
          <a:r>
            <a:rPr lang="en-US" sz="1900" kern="1200" dirty="0" err="1">
              <a:solidFill>
                <a:schemeClr val="tx2"/>
              </a:solidFill>
            </a:rPr>
            <a:t>incluye</a:t>
          </a:r>
          <a:r>
            <a:rPr lang="en-US" sz="1900" kern="1200" dirty="0">
              <a:solidFill>
                <a:schemeClr val="tx2"/>
              </a:solidFill>
            </a:rPr>
            <a:t> jornada </a:t>
          </a:r>
          <a:r>
            <a:rPr lang="en-US" sz="1900" kern="1200" dirty="0" err="1">
              <a:solidFill>
                <a:schemeClr val="tx2"/>
              </a:solidFill>
            </a:rPr>
            <a:t>extendida</a:t>
          </a:r>
          <a:endParaRPr lang="en-US" sz="1900" kern="1200" dirty="0">
            <a:solidFill>
              <a:schemeClr val="tx2"/>
            </a:solidFill>
          </a:endParaRPr>
        </a:p>
        <a:p>
          <a:pPr marL="171450" lvl="1" indent="-171450" algn="l" defTabSz="844550" rtl="0">
            <a:lnSpc>
              <a:spcPct val="90000"/>
            </a:lnSpc>
            <a:spcBef>
              <a:spcPct val="0"/>
            </a:spcBef>
            <a:spcAft>
              <a:spcPct val="15000"/>
            </a:spcAft>
            <a:buChar char="•"/>
          </a:pPr>
          <a:r>
            <a:rPr lang="es-ES" sz="1900" b="1" kern="1200" dirty="0">
              <a:solidFill>
                <a:schemeClr val="tx2"/>
              </a:solidFill>
            </a:rPr>
            <a:t>El DOE no ofrece autobús después de las 3 pm</a:t>
          </a:r>
          <a:endParaRPr lang="en-US" sz="1900" b="1" kern="1200" dirty="0">
            <a:solidFill>
              <a:schemeClr val="tx2"/>
            </a:solidFill>
          </a:endParaRPr>
        </a:p>
      </dsp:txBody>
      <dsp:txXfrm rot="-5400000">
        <a:off x="2788288" y="330223"/>
        <a:ext cx="5651605" cy="1745460"/>
      </dsp:txXfrm>
    </dsp:sp>
    <dsp:sp modelId="{3B104C3D-B047-43BE-9853-18314602A364}">
      <dsp:nvSpPr>
        <dsp:cNvPr id="0" name=""/>
        <dsp:cNvSpPr/>
      </dsp:nvSpPr>
      <dsp:spPr>
        <a:xfrm>
          <a:off x="81" y="60"/>
          <a:ext cx="2788206" cy="2405786"/>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rtl="0">
            <a:lnSpc>
              <a:spcPct val="90000"/>
            </a:lnSpc>
            <a:spcBef>
              <a:spcPct val="0"/>
            </a:spcBef>
            <a:spcAft>
              <a:spcPct val="35000"/>
            </a:spcAft>
            <a:buNone/>
          </a:pPr>
          <a:r>
            <a:rPr lang="es-ES" sz="3700" kern="1200" dirty="0"/>
            <a:t>Transporte en autobús hacia/desde a.m. y p.m.</a:t>
          </a:r>
          <a:endParaRPr lang="en-US" sz="3700" kern="1200" dirty="0"/>
        </a:p>
      </dsp:txBody>
      <dsp:txXfrm>
        <a:off x="117522" y="117501"/>
        <a:ext cx="2553324" cy="2170904"/>
      </dsp:txXfrm>
    </dsp:sp>
    <dsp:sp modelId="{3EC1DEF4-A6FA-4A40-9833-1E8AC36877D0}">
      <dsp:nvSpPr>
        <dsp:cNvPr id="0" name=""/>
        <dsp:cNvSpPr/>
      </dsp:nvSpPr>
      <dsp:spPr>
        <a:xfrm rot="5400000">
          <a:off x="4461350" y="998021"/>
          <a:ext cx="1924629" cy="5462015"/>
        </a:xfrm>
        <a:prstGeom prst="round2SameRect">
          <a:avLst/>
        </a:prstGeom>
        <a:solidFill>
          <a:schemeClr val="accent3">
            <a:tint val="40000"/>
            <a:alpha val="90000"/>
            <a:hueOff val="0"/>
            <a:satOff val="0"/>
            <a:lumOff val="0"/>
            <a:alphaOff val="0"/>
          </a:schemeClr>
        </a:solidFill>
        <a:ln w="11429" cap="flat" cmpd="sng" algn="ctr">
          <a:solidFill>
            <a:schemeClr val="accent3">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err="1">
              <a:solidFill>
                <a:schemeClr val="tx2"/>
              </a:solidFill>
            </a:rPr>
            <a:t>Tarjetas</a:t>
          </a:r>
          <a:r>
            <a:rPr lang="en-US" sz="1900" kern="1200" dirty="0">
              <a:solidFill>
                <a:schemeClr val="tx2"/>
              </a:solidFill>
            </a:rPr>
            <a:t> OMNY</a:t>
          </a:r>
        </a:p>
        <a:p>
          <a:pPr marL="171450" lvl="1" indent="-171450" algn="l" defTabSz="844550">
            <a:lnSpc>
              <a:spcPct val="90000"/>
            </a:lnSpc>
            <a:spcBef>
              <a:spcPct val="0"/>
            </a:spcBef>
            <a:spcAft>
              <a:spcPct val="15000"/>
            </a:spcAft>
            <a:buChar char="•"/>
          </a:pPr>
          <a:r>
            <a:rPr lang="en-US" sz="1900" kern="1200" dirty="0">
              <a:solidFill>
                <a:schemeClr val="tx2"/>
              </a:solidFill>
            </a:rPr>
            <a:t>Viajes </a:t>
          </a:r>
          <a:r>
            <a:rPr lang="en-US" sz="1900" kern="1200" dirty="0" err="1">
              <a:solidFill>
                <a:schemeClr val="tx2"/>
              </a:solidFill>
            </a:rPr>
            <a:t>compartidos</a:t>
          </a:r>
          <a:r>
            <a:rPr lang="en-US" sz="1900" kern="1200" dirty="0">
              <a:solidFill>
                <a:schemeClr val="tx2"/>
              </a:solidFill>
            </a:rPr>
            <a:t> </a:t>
          </a:r>
          <a:r>
            <a:rPr lang="en-US" sz="1900" kern="1200" dirty="0" err="1">
              <a:solidFill>
                <a:schemeClr val="tx2"/>
              </a:solidFill>
            </a:rPr>
            <a:t>prepagados</a:t>
          </a:r>
          <a:r>
            <a:rPr lang="en-US" sz="1900" kern="1200" dirty="0">
              <a:solidFill>
                <a:schemeClr val="tx2"/>
              </a:solidFill>
            </a:rPr>
            <a:t> / rideshare:</a:t>
          </a:r>
        </a:p>
        <a:p>
          <a:pPr marL="342900" lvl="2" indent="-171450" algn="l" defTabSz="844550">
            <a:lnSpc>
              <a:spcPct val="90000"/>
            </a:lnSpc>
            <a:spcBef>
              <a:spcPct val="0"/>
            </a:spcBef>
            <a:spcAft>
              <a:spcPct val="15000"/>
            </a:spcAft>
            <a:buChar char="•"/>
          </a:pPr>
          <a:r>
            <a:rPr lang="es-ES" sz="1900" kern="1200" dirty="0">
              <a:solidFill>
                <a:schemeClr val="tx2"/>
              </a:solidFill>
            </a:rPr>
            <a:t>Los estudiantes deben estar acompañados por un adulto</a:t>
          </a:r>
          <a:endParaRPr lang="en-US" sz="1900" kern="1200" dirty="0">
            <a:solidFill>
              <a:schemeClr val="tx2"/>
            </a:solidFill>
          </a:endParaRPr>
        </a:p>
        <a:p>
          <a:pPr marL="342900" lvl="2" indent="-171450" algn="l" defTabSz="844550">
            <a:lnSpc>
              <a:spcPct val="90000"/>
            </a:lnSpc>
            <a:spcBef>
              <a:spcPct val="0"/>
            </a:spcBef>
            <a:spcAft>
              <a:spcPct val="15000"/>
            </a:spcAft>
            <a:buChar char="•"/>
          </a:pPr>
          <a:r>
            <a:rPr lang="es-ES" sz="1900" kern="1200" dirty="0">
              <a:solidFill>
                <a:schemeClr val="tx2"/>
              </a:solidFill>
            </a:rPr>
            <a:t>Incluye transporte desde el trabajo/casa hasta el sitio de Summer </a:t>
          </a:r>
          <a:r>
            <a:rPr lang="es-ES" sz="1900" kern="1200" dirty="0" err="1">
              <a:solidFill>
                <a:schemeClr val="tx2"/>
              </a:solidFill>
            </a:rPr>
            <a:t>Rising</a:t>
          </a:r>
          <a:r>
            <a:rPr lang="es-ES" sz="1900" kern="1200" dirty="0">
              <a:solidFill>
                <a:schemeClr val="tx2"/>
              </a:solidFill>
            </a:rPr>
            <a:t> para los padres</a:t>
          </a:r>
          <a:endParaRPr lang="en-US" sz="1900" kern="1200" dirty="0">
            <a:solidFill>
              <a:schemeClr val="tx2"/>
            </a:solidFill>
          </a:endParaRPr>
        </a:p>
      </dsp:txBody>
      <dsp:txXfrm rot="-5400000">
        <a:off x="2692658" y="2860667"/>
        <a:ext cx="5368062" cy="1736723"/>
      </dsp:txXfrm>
    </dsp:sp>
    <dsp:sp modelId="{D97F286E-2E98-4D96-BA14-579767298860}">
      <dsp:nvSpPr>
        <dsp:cNvPr id="0" name=""/>
        <dsp:cNvSpPr/>
      </dsp:nvSpPr>
      <dsp:spPr>
        <a:xfrm>
          <a:off x="81" y="2526136"/>
          <a:ext cx="2692575" cy="2405786"/>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en-US" sz="3700" kern="1200" dirty="0"/>
            <a:t>3-6 pm </a:t>
          </a:r>
        </a:p>
      </dsp:txBody>
      <dsp:txXfrm>
        <a:off x="117522" y="2643577"/>
        <a:ext cx="2457693" cy="21709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B7F9E-ABB3-448E-AD47-B6FC866ED174}">
      <dsp:nvSpPr>
        <dsp:cNvPr id="0" name=""/>
        <dsp:cNvSpPr/>
      </dsp:nvSpPr>
      <dsp:spPr>
        <a:xfrm>
          <a:off x="0" y="0"/>
          <a:ext cx="8821107" cy="1009313"/>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Los estudiantes que viajen en autobús durante el año escolar serán enviados automáticamente.</a:t>
          </a:r>
          <a:endParaRPr lang="en-US" sz="2400" kern="1200" dirty="0"/>
        </a:p>
      </dsp:txBody>
      <dsp:txXfrm>
        <a:off x="49271" y="49271"/>
        <a:ext cx="8722565" cy="910771"/>
      </dsp:txXfrm>
    </dsp:sp>
    <dsp:sp modelId="{F7797B55-80DD-4B82-A955-8D8284DFB0DB}">
      <dsp:nvSpPr>
        <dsp:cNvPr id="0" name=""/>
        <dsp:cNvSpPr/>
      </dsp:nvSpPr>
      <dsp:spPr>
        <a:xfrm>
          <a:off x="0" y="1105697"/>
          <a:ext cx="8821107" cy="592865"/>
        </a:xfrm>
        <a:prstGeom prst="roundRect">
          <a:avLst/>
        </a:prstGeom>
        <a:solidFill>
          <a:schemeClr val="accent5">
            <a:hueOff val="5131029"/>
            <a:satOff val="-13495"/>
            <a:lumOff val="11862"/>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¿Qué pasa si un niño se muda?</a:t>
          </a:r>
          <a:endParaRPr lang="en-US" sz="2400" kern="1200" dirty="0"/>
        </a:p>
      </dsp:txBody>
      <dsp:txXfrm>
        <a:off x="28941" y="1134638"/>
        <a:ext cx="8763225" cy="534983"/>
      </dsp:txXfrm>
    </dsp:sp>
    <dsp:sp modelId="{ABF260AE-0FE1-470F-9064-F870D367458C}">
      <dsp:nvSpPr>
        <dsp:cNvPr id="0" name=""/>
        <dsp:cNvSpPr/>
      </dsp:nvSpPr>
      <dsp:spPr>
        <a:xfrm>
          <a:off x="0" y="1709650"/>
          <a:ext cx="8821107" cy="1799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0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s-ES" sz="2400" kern="1200" dirty="0">
              <a:solidFill>
                <a:schemeClr val="tx2"/>
              </a:solidFill>
            </a:rPr>
            <a:t>Asegúrese de que la escuela actualice la dirección del niño</a:t>
          </a:r>
          <a:endParaRPr lang="en-US" sz="2400" kern="1200" dirty="0">
            <a:solidFill>
              <a:schemeClr val="tx2"/>
            </a:solidFill>
          </a:endParaRPr>
        </a:p>
        <a:p>
          <a:pPr marL="457200" lvl="2" indent="-228600" algn="l" defTabSz="1066800">
            <a:lnSpc>
              <a:spcPct val="90000"/>
            </a:lnSpc>
            <a:spcBef>
              <a:spcPct val="0"/>
            </a:spcBef>
            <a:spcAft>
              <a:spcPct val="20000"/>
            </a:spcAft>
            <a:buChar char="•"/>
          </a:pPr>
          <a:r>
            <a:rPr lang="es-ES" sz="2400" kern="1200" dirty="0">
              <a:solidFill>
                <a:schemeClr val="tx2"/>
              </a:solidFill>
            </a:rPr>
            <a:t>Si el IEP no recomienda bus, llene la</a:t>
          </a:r>
          <a:r>
            <a:rPr lang="en-US" sz="2400" kern="1200" dirty="0">
              <a:solidFill>
                <a:schemeClr val="tx2"/>
              </a:solidFill>
            </a:rPr>
            <a:t> </a:t>
          </a:r>
          <a:r>
            <a:rPr lang="en-US" sz="2400" kern="1200" dirty="0" err="1">
              <a:solidFill>
                <a:schemeClr val="tx2"/>
              </a:solidFill>
              <a:hlinkClick xmlns:r="http://schemas.openxmlformats.org/officeDocument/2006/relationships" r:id="rId1"/>
            </a:rPr>
            <a:t>solicitud</a:t>
          </a:r>
          <a:r>
            <a:rPr lang="en-US" sz="2400" kern="1200" dirty="0">
              <a:solidFill>
                <a:schemeClr val="tx2"/>
              </a:solidFill>
              <a:hlinkClick xmlns:r="http://schemas.openxmlformats.org/officeDocument/2006/relationships" r:id="rId1"/>
            </a:rPr>
            <a:t> de </a:t>
          </a:r>
          <a:r>
            <a:rPr lang="en-US" sz="2400" kern="1200" dirty="0" err="1">
              <a:solidFill>
                <a:schemeClr val="tx2"/>
              </a:solidFill>
              <a:hlinkClick xmlns:r="http://schemas.openxmlformats.org/officeDocument/2006/relationships" r:id="rId1"/>
            </a:rPr>
            <a:t>excepciones</a:t>
          </a:r>
          <a:r>
            <a:rPr lang="en-US" sz="2400" kern="1200" dirty="0">
              <a:solidFill>
                <a:schemeClr val="tx2"/>
              </a:solidFill>
              <a:hlinkClick xmlns:r="http://schemas.openxmlformats.org/officeDocument/2006/relationships" r:id="rId1"/>
            </a:rPr>
            <a:t> </a:t>
          </a:r>
          <a:r>
            <a:rPr lang="en-US" sz="2400" kern="1200" dirty="0">
              <a:solidFill>
                <a:schemeClr val="tx2"/>
              </a:solidFill>
            </a:rPr>
            <a:t>lo antes </a:t>
          </a:r>
          <a:r>
            <a:rPr lang="en-US" sz="2400" kern="1200" dirty="0" err="1">
              <a:solidFill>
                <a:schemeClr val="tx2"/>
              </a:solidFill>
            </a:rPr>
            <a:t>posible</a:t>
          </a:r>
          <a:endParaRPr lang="en-US" sz="2400" kern="1200" dirty="0">
            <a:solidFill>
              <a:schemeClr val="tx2"/>
            </a:solidFill>
          </a:endParaRPr>
        </a:p>
        <a:p>
          <a:pPr marL="228600" lvl="1" indent="-228600" algn="l" defTabSz="1066800">
            <a:lnSpc>
              <a:spcPct val="90000"/>
            </a:lnSpc>
            <a:spcBef>
              <a:spcPct val="0"/>
            </a:spcBef>
            <a:spcAft>
              <a:spcPct val="20000"/>
            </a:spcAft>
            <a:buChar char="•"/>
          </a:pPr>
          <a:r>
            <a:rPr lang="es-ES" sz="2400" kern="1200" dirty="0">
              <a:solidFill>
                <a:schemeClr val="tx2"/>
              </a:solidFill>
            </a:rPr>
            <a:t>Se requiere la dirección correcta antes del </a:t>
          </a:r>
          <a:r>
            <a:rPr lang="es-ES" sz="2400" b="1" kern="1200" dirty="0">
              <a:solidFill>
                <a:schemeClr val="tx2"/>
              </a:solidFill>
            </a:rPr>
            <a:t>13 de mayo para garantizar </a:t>
          </a:r>
          <a:r>
            <a:rPr lang="es-ES" sz="2400" kern="1200" dirty="0">
              <a:solidFill>
                <a:schemeClr val="tx2"/>
              </a:solidFill>
            </a:rPr>
            <a:t>una ruta de autobús para el 2 de julio</a:t>
          </a:r>
          <a:endParaRPr lang="en-US" sz="2400" kern="1200" dirty="0">
            <a:solidFill>
              <a:schemeClr val="tx2"/>
            </a:solidFill>
          </a:endParaRPr>
        </a:p>
      </dsp:txBody>
      <dsp:txXfrm>
        <a:off x="0" y="1709650"/>
        <a:ext cx="8821107" cy="1799865"/>
      </dsp:txXfrm>
    </dsp:sp>
    <dsp:sp modelId="{5E972200-2A5E-4D69-9581-E305FAEE49CC}">
      <dsp:nvSpPr>
        <dsp:cNvPr id="0" name=""/>
        <dsp:cNvSpPr/>
      </dsp:nvSpPr>
      <dsp:spPr>
        <a:xfrm>
          <a:off x="0" y="3548582"/>
          <a:ext cx="8821107" cy="1036447"/>
        </a:xfrm>
        <a:prstGeom prst="roundRect">
          <a:avLst/>
        </a:prstGeom>
        <a:solidFill>
          <a:schemeClr val="accent5">
            <a:hueOff val="10262058"/>
            <a:satOff val="-26990"/>
            <a:lumOff val="23725"/>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dirty="0"/>
            <a:t>¿Se pueden obtener viajes compartidos si el estudiante se muda después del 13 de mayo o durante el verano, hasta que el autobús esté listo?</a:t>
          </a:r>
          <a:endParaRPr lang="en-US" sz="2400" kern="1200" dirty="0"/>
        </a:p>
      </dsp:txBody>
      <dsp:txXfrm>
        <a:off x="50595" y="3599177"/>
        <a:ext cx="8719917" cy="935257"/>
      </dsp:txXfrm>
    </dsp:sp>
    <dsp:sp modelId="{9A459EE5-9C03-448F-B7EC-796C2F2C4635}">
      <dsp:nvSpPr>
        <dsp:cNvPr id="0" name=""/>
        <dsp:cNvSpPr/>
      </dsp:nvSpPr>
      <dsp:spPr>
        <a:xfrm>
          <a:off x="0" y="4545962"/>
          <a:ext cx="8821107"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07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s-ES" sz="2400" kern="1200" dirty="0">
              <a:solidFill>
                <a:schemeClr val="tx2"/>
              </a:solidFill>
            </a:rPr>
            <a:t>Pueden obtener viajes compartidos para el día extendido (6 pm)</a:t>
          </a:r>
          <a:r>
            <a:rPr lang="en-US" sz="2400" kern="1200" dirty="0">
              <a:solidFill>
                <a:schemeClr val="tx2"/>
              </a:solidFill>
            </a:rPr>
            <a:t>.</a:t>
          </a:r>
        </a:p>
      </dsp:txBody>
      <dsp:txXfrm>
        <a:off x="0" y="4545962"/>
        <a:ext cx="8821107" cy="6127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2FC44-7043-47B0-B000-D75E974BA715}">
      <dsp:nvSpPr>
        <dsp:cNvPr id="0" name=""/>
        <dsp:cNvSpPr/>
      </dsp:nvSpPr>
      <dsp:spPr>
        <a:xfrm>
          <a:off x="0" y="487653"/>
          <a:ext cx="8555492" cy="1247400"/>
        </a:xfrm>
        <a:prstGeom prst="rect">
          <a:avLst/>
        </a:prstGeom>
        <a:solidFill>
          <a:schemeClr val="lt1">
            <a:alpha val="90000"/>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64001" tIns="458216" rIns="664001"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err="1">
              <a:solidFill>
                <a:schemeClr val="tx2"/>
              </a:solidFill>
            </a:rPr>
            <a:t>Desarrollado</a:t>
          </a:r>
          <a:r>
            <a:rPr lang="en-US" sz="2200" kern="1200" dirty="0">
              <a:solidFill>
                <a:schemeClr val="tx2"/>
              </a:solidFill>
            </a:rPr>
            <a:t> </a:t>
          </a:r>
          <a:r>
            <a:rPr lang="en-US" sz="2200" kern="1200" dirty="0" err="1">
              <a:solidFill>
                <a:schemeClr val="tx2"/>
              </a:solidFill>
            </a:rPr>
            <a:t>por</a:t>
          </a:r>
          <a:r>
            <a:rPr lang="en-US" sz="2200" kern="1200" dirty="0">
              <a:solidFill>
                <a:schemeClr val="tx2"/>
              </a:solidFill>
            </a:rPr>
            <a:t> la </a:t>
          </a:r>
          <a:r>
            <a:rPr lang="en-US" sz="2200" kern="1200" dirty="0" err="1">
              <a:solidFill>
                <a:schemeClr val="tx2"/>
              </a:solidFill>
            </a:rPr>
            <a:t>escuela</a:t>
          </a:r>
          <a:r>
            <a:rPr lang="en-US" sz="2200" kern="1200" dirty="0">
              <a:solidFill>
                <a:schemeClr val="tx2"/>
              </a:solidFill>
            </a:rPr>
            <a:t> </a:t>
          </a:r>
        </a:p>
        <a:p>
          <a:pPr marL="228600" lvl="1" indent="-228600" algn="l" defTabSz="977900">
            <a:lnSpc>
              <a:spcPct val="90000"/>
            </a:lnSpc>
            <a:spcBef>
              <a:spcPct val="0"/>
            </a:spcBef>
            <a:spcAft>
              <a:spcPct val="15000"/>
            </a:spcAft>
            <a:buChar char="•"/>
          </a:pPr>
          <a:r>
            <a:rPr lang="es-ES" sz="2200" kern="1200" dirty="0">
              <a:solidFill>
                <a:schemeClr val="tx2"/>
              </a:solidFill>
            </a:rPr>
            <a:t>Se proporciona al padre y a Summer </a:t>
          </a:r>
          <a:r>
            <a:rPr lang="es-ES" sz="2200" kern="1200" dirty="0" err="1">
              <a:solidFill>
                <a:schemeClr val="tx2"/>
              </a:solidFill>
            </a:rPr>
            <a:t>Rising</a:t>
          </a:r>
          <a:endParaRPr lang="en-US" sz="2200" kern="1200" dirty="0">
            <a:solidFill>
              <a:schemeClr val="tx2"/>
            </a:solidFill>
          </a:endParaRPr>
        </a:p>
      </dsp:txBody>
      <dsp:txXfrm>
        <a:off x="0" y="487653"/>
        <a:ext cx="8555492" cy="1247400"/>
      </dsp:txXfrm>
    </dsp:sp>
    <dsp:sp modelId="{4809784E-D7FC-48FB-96FA-9F50CE580727}">
      <dsp:nvSpPr>
        <dsp:cNvPr id="0" name=""/>
        <dsp:cNvSpPr/>
      </dsp:nvSpPr>
      <dsp:spPr>
        <a:xfrm>
          <a:off x="407304" y="162933"/>
          <a:ext cx="8146090" cy="649440"/>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6364" tIns="0" rIns="226364" bIns="0" numCol="1" spcCol="1270" anchor="ctr" anchorCtr="0">
          <a:noAutofit/>
        </a:bodyPr>
        <a:lstStyle/>
        <a:p>
          <a:pPr marL="0" lvl="0" indent="0" algn="l" defTabSz="977900">
            <a:lnSpc>
              <a:spcPct val="90000"/>
            </a:lnSpc>
            <a:spcBef>
              <a:spcPct val="0"/>
            </a:spcBef>
            <a:spcAft>
              <a:spcPct val="35000"/>
            </a:spcAft>
            <a:buNone/>
          </a:pPr>
          <a:r>
            <a:rPr lang="en-US" sz="2200" b="0" i="0" kern="1200" dirty="0"/>
            <a:t>Plan de </a:t>
          </a:r>
          <a:r>
            <a:rPr lang="en-US" sz="2200" b="0" i="0" kern="1200" dirty="0" err="1"/>
            <a:t>acomodaciones</a:t>
          </a:r>
          <a:r>
            <a:rPr lang="en-US" sz="2200" b="0" i="0" kern="1200" dirty="0"/>
            <a:t> para Summer Rising</a:t>
          </a:r>
          <a:endParaRPr lang="en-US" sz="2200" kern="1200" dirty="0"/>
        </a:p>
      </dsp:txBody>
      <dsp:txXfrm>
        <a:off x="439007" y="194636"/>
        <a:ext cx="8082684" cy="586034"/>
      </dsp:txXfrm>
    </dsp:sp>
    <dsp:sp modelId="{D7937C19-BD79-4B35-ABAA-4AC3D73E6DE4}">
      <dsp:nvSpPr>
        <dsp:cNvPr id="0" name=""/>
        <dsp:cNvSpPr/>
      </dsp:nvSpPr>
      <dsp:spPr>
        <a:xfrm>
          <a:off x="0" y="2178573"/>
          <a:ext cx="8555492" cy="1559250"/>
        </a:xfrm>
        <a:prstGeom prst="rect">
          <a:avLst/>
        </a:prstGeom>
        <a:solidFill>
          <a:schemeClr val="lt1">
            <a:alpha val="90000"/>
            <a:hueOff val="0"/>
            <a:satOff val="0"/>
            <a:lumOff val="0"/>
            <a:alphaOff val="0"/>
          </a:schemeClr>
        </a:solidFill>
        <a:ln w="11429" cap="flat" cmpd="sng" algn="ctr">
          <a:solidFill>
            <a:schemeClr val="accent3">
              <a:hueOff val="4080254"/>
              <a:satOff val="-25536"/>
              <a:lumOff val="-588"/>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64001" tIns="458216" rIns="664001" bIns="156464" numCol="1" spcCol="1270" anchor="t" anchorCtr="0">
          <a:noAutofit/>
        </a:bodyPr>
        <a:lstStyle/>
        <a:p>
          <a:pPr marL="228600" lvl="1" indent="-228600" algn="l" defTabSz="977900">
            <a:lnSpc>
              <a:spcPct val="90000"/>
            </a:lnSpc>
            <a:spcBef>
              <a:spcPct val="0"/>
            </a:spcBef>
            <a:spcAft>
              <a:spcPct val="15000"/>
            </a:spcAft>
            <a:buChar char="•"/>
          </a:pPr>
          <a:r>
            <a:rPr lang="es-ES" sz="2200" kern="1200" dirty="0">
              <a:solidFill>
                <a:schemeClr val="tx2"/>
              </a:solidFill>
            </a:rPr>
            <a:t>Enfermeras 1:1 / paras de salud durante todo el día</a:t>
          </a:r>
          <a:endParaRPr lang="en-US" sz="2200" kern="1200" dirty="0">
            <a:solidFill>
              <a:schemeClr val="tx2"/>
            </a:solidFill>
          </a:endParaRPr>
        </a:p>
        <a:p>
          <a:pPr marL="228600" lvl="1" indent="-228600" algn="l" defTabSz="977900" rtl="0">
            <a:lnSpc>
              <a:spcPct val="90000"/>
            </a:lnSpc>
            <a:spcBef>
              <a:spcPct val="0"/>
            </a:spcBef>
            <a:spcAft>
              <a:spcPct val="15000"/>
            </a:spcAft>
            <a:buChar char="•"/>
          </a:pPr>
          <a:r>
            <a:rPr lang="es-ES" sz="2200" kern="1200" dirty="0">
              <a:solidFill>
                <a:schemeClr val="tx2"/>
              </a:solidFill>
            </a:rPr>
            <a:t>Paras de apoyo conductual solo durante la parte académica + apoyo "según sea necesario" durante el enriquecimiento.</a:t>
          </a:r>
          <a:endParaRPr lang="en-US" sz="2200" kern="1200" dirty="0">
            <a:solidFill>
              <a:schemeClr val="tx2"/>
            </a:solidFill>
          </a:endParaRPr>
        </a:p>
      </dsp:txBody>
      <dsp:txXfrm>
        <a:off x="0" y="2178573"/>
        <a:ext cx="8555492" cy="1559250"/>
      </dsp:txXfrm>
    </dsp:sp>
    <dsp:sp modelId="{18F916B1-F557-4B4E-B48B-DF959AF9B44D}">
      <dsp:nvSpPr>
        <dsp:cNvPr id="0" name=""/>
        <dsp:cNvSpPr/>
      </dsp:nvSpPr>
      <dsp:spPr>
        <a:xfrm>
          <a:off x="407304" y="1853853"/>
          <a:ext cx="8146090" cy="649440"/>
        </a:xfrm>
        <a:prstGeom prst="roundRect">
          <a:avLst/>
        </a:prstGeom>
        <a:solidFill>
          <a:schemeClr val="accent3">
            <a:hueOff val="4080254"/>
            <a:satOff val="-25536"/>
            <a:lumOff val="-588"/>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6364" tIns="0" rIns="226364" bIns="0" numCol="1" spcCol="1270" anchor="ctr" anchorCtr="0">
          <a:noAutofit/>
        </a:bodyPr>
        <a:lstStyle/>
        <a:p>
          <a:pPr marL="0" lvl="0" indent="0" algn="l" defTabSz="977900">
            <a:lnSpc>
              <a:spcPct val="90000"/>
            </a:lnSpc>
            <a:spcBef>
              <a:spcPct val="0"/>
            </a:spcBef>
            <a:spcAft>
              <a:spcPct val="35000"/>
            </a:spcAft>
            <a:buNone/>
          </a:pPr>
          <a:r>
            <a:rPr lang="en-US" sz="2200" kern="1200" dirty="0" err="1"/>
            <a:t>Enfermeras</a:t>
          </a:r>
          <a:r>
            <a:rPr lang="en-US" sz="2200" kern="1200" dirty="0"/>
            <a:t>/</a:t>
          </a:r>
          <a:r>
            <a:rPr lang="en-US" sz="2200" kern="1200" dirty="0" err="1"/>
            <a:t>Paraprofesionales</a:t>
          </a:r>
          <a:endParaRPr lang="en-US" sz="2200" kern="1200" dirty="0"/>
        </a:p>
      </dsp:txBody>
      <dsp:txXfrm>
        <a:off x="439007" y="1885556"/>
        <a:ext cx="8082684" cy="586034"/>
      </dsp:txXfrm>
    </dsp:sp>
    <dsp:sp modelId="{B6210F3E-26B1-4098-91B0-CC371D2BF2B8}">
      <dsp:nvSpPr>
        <dsp:cNvPr id="0" name=""/>
        <dsp:cNvSpPr/>
      </dsp:nvSpPr>
      <dsp:spPr>
        <a:xfrm>
          <a:off x="0" y="4181343"/>
          <a:ext cx="8555492" cy="554400"/>
        </a:xfrm>
        <a:prstGeom prst="rect">
          <a:avLst/>
        </a:prstGeom>
        <a:solidFill>
          <a:schemeClr val="lt1">
            <a:alpha val="90000"/>
            <a:hueOff val="0"/>
            <a:satOff val="0"/>
            <a:lumOff val="0"/>
            <a:alphaOff val="0"/>
          </a:schemeClr>
        </a:solidFill>
        <a:ln w="11429" cap="flat" cmpd="sng" algn="ctr">
          <a:solidFill>
            <a:schemeClr val="accent3">
              <a:hueOff val="8160507"/>
              <a:satOff val="-51072"/>
              <a:lumOff val="-1176"/>
              <a:alphaOff val="0"/>
            </a:schemeClr>
          </a:solidFill>
          <a:prstDash val="sysDash"/>
        </a:ln>
        <a:effectLst/>
      </dsp:spPr>
      <dsp:style>
        <a:lnRef idx="2">
          <a:scrgbClr r="0" g="0" b="0"/>
        </a:lnRef>
        <a:fillRef idx="1">
          <a:scrgbClr r="0" g="0" b="0"/>
        </a:fillRef>
        <a:effectRef idx="0">
          <a:scrgbClr r="0" g="0" b="0"/>
        </a:effectRef>
        <a:fontRef idx="minor"/>
      </dsp:style>
    </dsp:sp>
    <dsp:sp modelId="{CC1AE895-AFD4-4ADC-A54E-DF06A422B3BE}">
      <dsp:nvSpPr>
        <dsp:cNvPr id="0" name=""/>
        <dsp:cNvSpPr/>
      </dsp:nvSpPr>
      <dsp:spPr>
        <a:xfrm>
          <a:off x="407304" y="3856623"/>
          <a:ext cx="8146090" cy="649440"/>
        </a:xfrm>
        <a:prstGeom prst="roundRect">
          <a:avLst/>
        </a:prstGeom>
        <a:solidFill>
          <a:schemeClr val="accent3">
            <a:hueOff val="8160507"/>
            <a:satOff val="-51072"/>
            <a:lumOff val="-1176"/>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6364" tIns="0" rIns="226364" bIns="0" numCol="1" spcCol="1270" anchor="ctr" anchorCtr="0">
          <a:noAutofit/>
        </a:bodyPr>
        <a:lstStyle/>
        <a:p>
          <a:pPr marL="0" lvl="0" indent="0" algn="l" defTabSz="977900">
            <a:lnSpc>
              <a:spcPct val="90000"/>
            </a:lnSpc>
            <a:spcBef>
              <a:spcPct val="0"/>
            </a:spcBef>
            <a:spcAft>
              <a:spcPct val="35000"/>
            </a:spcAft>
            <a:buNone/>
          </a:pPr>
          <a:r>
            <a:rPr lang="es-ES" sz="2200" kern="1200" dirty="0"/>
            <a:t>¿Necesitas otros apoyos? ¡Solicítelo por escrito lo antes posible!</a:t>
          </a:r>
          <a:endParaRPr lang="en-US" sz="2200" kern="1200" dirty="0"/>
        </a:p>
      </dsp:txBody>
      <dsp:txXfrm>
        <a:off x="439007" y="3888326"/>
        <a:ext cx="8082684" cy="5860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12FC44-7043-47B0-B000-D75E974BA715}">
      <dsp:nvSpPr>
        <dsp:cNvPr id="0" name=""/>
        <dsp:cNvSpPr/>
      </dsp:nvSpPr>
      <dsp:spPr>
        <a:xfrm>
          <a:off x="0" y="281850"/>
          <a:ext cx="8555492" cy="1231650"/>
        </a:xfrm>
        <a:prstGeom prst="rect">
          <a:avLst/>
        </a:prstGeom>
        <a:solidFill>
          <a:schemeClr val="lt1">
            <a:alpha val="90000"/>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64001" tIns="354076" rIns="664001"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Gill Sans MT"/>
            </a:rPr>
            <a:t>Solo </a:t>
          </a:r>
          <a:r>
            <a:rPr lang="en-US" sz="1700" kern="1200" dirty="0" err="1">
              <a:latin typeface="Gill Sans MT"/>
            </a:rPr>
            <a:t>el</a:t>
          </a:r>
          <a:r>
            <a:rPr lang="en-US" sz="1700" kern="1200" dirty="0">
              <a:latin typeface="Gill Sans MT"/>
            </a:rPr>
            <a:t> </a:t>
          </a:r>
          <a:r>
            <a:rPr lang="en-US" sz="1700" kern="1200" dirty="0" err="1">
              <a:latin typeface="Gill Sans MT"/>
            </a:rPr>
            <a:t>programa</a:t>
          </a:r>
          <a:r>
            <a:rPr lang="en-US" sz="1700" kern="1200" dirty="0">
              <a:latin typeface="Gill Sans MT"/>
            </a:rPr>
            <a:t> IEP</a:t>
          </a:r>
          <a:endParaRPr lang="en-US" sz="1700" kern="1200" dirty="0"/>
        </a:p>
        <a:p>
          <a:pPr marL="171450" lvl="1" indent="-171450" algn="l" defTabSz="755650" rtl="0">
            <a:lnSpc>
              <a:spcPct val="90000"/>
            </a:lnSpc>
            <a:spcBef>
              <a:spcPct val="0"/>
            </a:spcBef>
            <a:spcAft>
              <a:spcPct val="15000"/>
            </a:spcAft>
            <a:buChar char="•"/>
          </a:pPr>
          <a:r>
            <a:rPr lang="es-ES" sz="1700" kern="1200" dirty="0">
              <a:solidFill>
                <a:schemeClr val="tx2"/>
              </a:solidFill>
              <a:latin typeface="Gill Sans MT"/>
            </a:rPr>
            <a:t>Programa IEP + Enriquecimiento de CBO hasta las 6pm</a:t>
          </a:r>
          <a:endParaRPr lang="en-US" sz="1700" kern="1200" dirty="0">
            <a:solidFill>
              <a:schemeClr val="tx2"/>
            </a:solidFill>
          </a:endParaRPr>
        </a:p>
        <a:p>
          <a:pPr marL="342900" lvl="2" indent="-171450" algn="l" defTabSz="755650" rtl="0">
            <a:lnSpc>
              <a:spcPct val="90000"/>
            </a:lnSpc>
            <a:spcBef>
              <a:spcPct val="0"/>
            </a:spcBef>
            <a:spcAft>
              <a:spcPct val="15000"/>
            </a:spcAft>
            <a:buChar char="•"/>
          </a:pPr>
          <a:r>
            <a:rPr lang="en-US" sz="1700" kern="1200" dirty="0" err="1">
              <a:latin typeface="Gill Sans MT"/>
            </a:rPr>
            <a:t>Admisión</a:t>
          </a:r>
          <a:r>
            <a:rPr lang="en-US" sz="1700" kern="1200" dirty="0">
              <a:latin typeface="Gill Sans MT"/>
            </a:rPr>
            <a:t> </a:t>
          </a:r>
          <a:r>
            <a:rPr lang="en-US" sz="1700" kern="1200" dirty="0" err="1">
              <a:latin typeface="Gill Sans MT"/>
            </a:rPr>
            <a:t>prioritaria</a:t>
          </a:r>
          <a:endParaRPr lang="en-US" sz="1700" kern="1200" dirty="0">
            <a:latin typeface="Gill Sans MT"/>
          </a:endParaRPr>
        </a:p>
      </dsp:txBody>
      <dsp:txXfrm>
        <a:off x="0" y="281850"/>
        <a:ext cx="8555492" cy="1231650"/>
      </dsp:txXfrm>
    </dsp:sp>
    <dsp:sp modelId="{4809784E-D7FC-48FB-96FA-9F50CE580727}">
      <dsp:nvSpPr>
        <dsp:cNvPr id="0" name=""/>
        <dsp:cNvSpPr/>
      </dsp:nvSpPr>
      <dsp:spPr>
        <a:xfrm>
          <a:off x="427774" y="30930"/>
          <a:ext cx="5988844" cy="501840"/>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6364" tIns="0" rIns="226364" bIns="0" numCol="1" spcCol="1270" anchor="ctr" anchorCtr="0">
          <a:noAutofit/>
        </a:bodyPr>
        <a:lstStyle/>
        <a:p>
          <a:pPr marL="0" lvl="0" indent="0" algn="l" defTabSz="755650" rtl="0">
            <a:lnSpc>
              <a:spcPct val="90000"/>
            </a:lnSpc>
            <a:spcBef>
              <a:spcPct val="0"/>
            </a:spcBef>
            <a:spcAft>
              <a:spcPct val="35000"/>
            </a:spcAft>
            <a:buNone/>
          </a:pPr>
          <a:r>
            <a:rPr lang="es-ES" sz="1700" b="0" i="0" kern="1200" dirty="0">
              <a:latin typeface="Gill Sans MT"/>
            </a:rPr>
            <a:t>D-75/ ESY/Programas de Autismo, hay opciones:</a:t>
          </a:r>
          <a:endParaRPr lang="en-US" sz="1700" kern="1200" dirty="0"/>
        </a:p>
      </dsp:txBody>
      <dsp:txXfrm>
        <a:off x="452272" y="55428"/>
        <a:ext cx="5939848" cy="452844"/>
      </dsp:txXfrm>
    </dsp:sp>
    <dsp:sp modelId="{7E0DB10C-9207-4BE1-ADE7-8A74480A3AF7}">
      <dsp:nvSpPr>
        <dsp:cNvPr id="0" name=""/>
        <dsp:cNvSpPr/>
      </dsp:nvSpPr>
      <dsp:spPr>
        <a:xfrm>
          <a:off x="0" y="1856220"/>
          <a:ext cx="8555492" cy="709537"/>
        </a:xfrm>
        <a:prstGeom prst="rect">
          <a:avLst/>
        </a:prstGeom>
        <a:solidFill>
          <a:schemeClr val="lt1">
            <a:alpha val="90000"/>
            <a:hueOff val="0"/>
            <a:satOff val="0"/>
            <a:lumOff val="0"/>
            <a:alphaOff val="0"/>
          </a:schemeClr>
        </a:solidFill>
        <a:ln w="11429" cap="flat" cmpd="sng" algn="ctr">
          <a:solidFill>
            <a:schemeClr val="accent3">
              <a:hueOff val="2720169"/>
              <a:satOff val="-17024"/>
              <a:lumOff val="-392"/>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64001" tIns="354076" rIns="664001"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latin typeface="Gill Sans MT"/>
            </a:rPr>
            <a:t>Contact child's schools</a:t>
          </a:r>
        </a:p>
      </dsp:txBody>
      <dsp:txXfrm>
        <a:off x="0" y="1856220"/>
        <a:ext cx="8555492" cy="709537"/>
      </dsp:txXfrm>
    </dsp:sp>
    <dsp:sp modelId="{1CA0150C-5ACD-492F-99A5-E74AFD228A85}">
      <dsp:nvSpPr>
        <dsp:cNvPr id="0" name=""/>
        <dsp:cNvSpPr/>
      </dsp:nvSpPr>
      <dsp:spPr>
        <a:xfrm>
          <a:off x="427774" y="1605300"/>
          <a:ext cx="5988844" cy="501840"/>
        </a:xfrm>
        <a:prstGeom prst="roundRect">
          <a:avLst/>
        </a:prstGeom>
        <a:solidFill>
          <a:schemeClr val="accent3">
            <a:hueOff val="2720169"/>
            <a:satOff val="-17024"/>
            <a:lumOff val="-392"/>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6364" tIns="0" rIns="226364" bIns="0" numCol="1" spcCol="1270" anchor="ctr" anchorCtr="0">
          <a:noAutofit/>
        </a:bodyPr>
        <a:lstStyle/>
        <a:p>
          <a:pPr marL="0" lvl="0" indent="0" algn="l" defTabSz="755650" rtl="0">
            <a:lnSpc>
              <a:spcPct val="90000"/>
            </a:lnSpc>
            <a:spcBef>
              <a:spcPct val="0"/>
            </a:spcBef>
            <a:spcAft>
              <a:spcPct val="35000"/>
            </a:spcAft>
            <a:buNone/>
          </a:pPr>
          <a:r>
            <a:rPr lang="es-ES" sz="1700" kern="1200" dirty="0">
              <a:latin typeface="Gill Sans MT"/>
            </a:rPr>
            <a:t>¿Solo IEP (sin programa de tarde)?</a:t>
          </a:r>
          <a:endParaRPr lang="en-US" sz="1700" kern="1200" dirty="0">
            <a:latin typeface="Gill Sans MT"/>
          </a:endParaRPr>
        </a:p>
      </dsp:txBody>
      <dsp:txXfrm>
        <a:off x="452272" y="1629798"/>
        <a:ext cx="5939848" cy="452844"/>
      </dsp:txXfrm>
    </dsp:sp>
    <dsp:sp modelId="{D7937C19-BD79-4B35-ABAA-4AC3D73E6DE4}">
      <dsp:nvSpPr>
        <dsp:cNvPr id="0" name=""/>
        <dsp:cNvSpPr/>
      </dsp:nvSpPr>
      <dsp:spPr>
        <a:xfrm>
          <a:off x="0" y="2908477"/>
          <a:ext cx="8555492" cy="1686825"/>
        </a:xfrm>
        <a:prstGeom prst="rect">
          <a:avLst/>
        </a:prstGeom>
        <a:solidFill>
          <a:schemeClr val="lt1">
            <a:alpha val="90000"/>
            <a:hueOff val="0"/>
            <a:satOff val="0"/>
            <a:lumOff val="0"/>
            <a:alphaOff val="0"/>
          </a:schemeClr>
        </a:solidFill>
        <a:ln w="11429" cap="flat" cmpd="sng" algn="ctr">
          <a:solidFill>
            <a:schemeClr val="accent3">
              <a:hueOff val="5440338"/>
              <a:satOff val="-34048"/>
              <a:lumOff val="-784"/>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64001" tIns="354076" rIns="664001" bIns="120904"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err="1">
              <a:solidFill>
                <a:schemeClr val="tx2"/>
              </a:solidFill>
              <a:latin typeface="Gill Sans MT"/>
            </a:rPr>
            <a:t>Solicite</a:t>
          </a:r>
          <a:r>
            <a:rPr lang="en-US" sz="1700" kern="1200" dirty="0">
              <a:solidFill>
                <a:schemeClr val="tx2"/>
              </a:solidFill>
              <a:latin typeface="Gill Sans MT"/>
            </a:rPr>
            <a:t> a </a:t>
          </a:r>
          <a:r>
            <a:rPr lang="en-US" sz="1700" kern="1200" dirty="0" err="1">
              <a:solidFill>
                <a:schemeClr val="tx2"/>
              </a:solidFill>
              <a:latin typeface="Gill Sans MT"/>
            </a:rPr>
            <a:t>través</a:t>
          </a:r>
          <a:r>
            <a:rPr lang="en-US" sz="1700" kern="1200" dirty="0">
              <a:solidFill>
                <a:schemeClr val="tx2"/>
              </a:solidFill>
              <a:latin typeface="Gill Sans MT"/>
            </a:rPr>
            <a:t> de </a:t>
          </a:r>
          <a:r>
            <a:rPr lang="en-US" sz="1700" kern="1200" dirty="0" err="1">
              <a:solidFill>
                <a:schemeClr val="tx2"/>
              </a:solidFill>
              <a:latin typeface="Gill Sans MT"/>
            </a:rPr>
            <a:t>MySchools</a:t>
          </a:r>
          <a:endParaRPr lang="en-US" sz="1700" kern="1200" dirty="0">
            <a:solidFill>
              <a:schemeClr val="tx2"/>
            </a:solidFill>
          </a:endParaRPr>
        </a:p>
        <a:p>
          <a:pPr marL="171450" lvl="1" indent="-171450" algn="l" defTabSz="755650" rtl="0">
            <a:lnSpc>
              <a:spcPct val="90000"/>
            </a:lnSpc>
            <a:spcBef>
              <a:spcPct val="0"/>
            </a:spcBef>
            <a:spcAft>
              <a:spcPct val="15000"/>
            </a:spcAft>
            <a:buChar char="•"/>
          </a:pPr>
          <a:r>
            <a:rPr lang="es-ES" sz="1700" kern="1200" dirty="0">
              <a:latin typeface="Gill Sans MT"/>
            </a:rPr>
            <a:t>Solicite solo en el sitio del programa de la mañana para permanecer en el mismo sitio</a:t>
          </a:r>
          <a:endParaRPr lang="en-US" sz="1700" kern="1200" dirty="0">
            <a:latin typeface="Gill Sans MT"/>
          </a:endParaRPr>
        </a:p>
        <a:p>
          <a:pPr marL="171450" lvl="1" indent="-171450" algn="l" defTabSz="755650" rtl="0">
            <a:lnSpc>
              <a:spcPct val="90000"/>
            </a:lnSpc>
            <a:spcBef>
              <a:spcPct val="0"/>
            </a:spcBef>
            <a:spcAft>
              <a:spcPct val="15000"/>
            </a:spcAft>
            <a:buChar char="•"/>
          </a:pPr>
          <a:r>
            <a:rPr lang="es-ES" sz="1700" kern="1200" dirty="0">
              <a:latin typeface="Gill Sans MT"/>
            </a:rPr>
            <a:t>Si no es una opción, clasifique otros sitios y el DOE "intentará" ofrecer transporte.</a:t>
          </a:r>
          <a:endParaRPr lang="en-US" sz="1700" kern="1200" dirty="0">
            <a:latin typeface="Gill Sans MT"/>
          </a:endParaRPr>
        </a:p>
      </dsp:txBody>
      <dsp:txXfrm>
        <a:off x="0" y="2908477"/>
        <a:ext cx="8555492" cy="1686825"/>
      </dsp:txXfrm>
    </dsp:sp>
    <dsp:sp modelId="{18F916B1-F557-4B4E-B48B-DF959AF9B44D}">
      <dsp:nvSpPr>
        <dsp:cNvPr id="0" name=""/>
        <dsp:cNvSpPr/>
      </dsp:nvSpPr>
      <dsp:spPr>
        <a:xfrm>
          <a:off x="427774" y="2657557"/>
          <a:ext cx="5988844" cy="501840"/>
        </a:xfrm>
        <a:prstGeom prst="roundRect">
          <a:avLst/>
        </a:prstGeom>
        <a:solidFill>
          <a:schemeClr val="accent3">
            <a:hueOff val="5440338"/>
            <a:satOff val="-34048"/>
            <a:lumOff val="-784"/>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6364" tIns="0" rIns="226364" bIns="0" numCol="1" spcCol="1270" anchor="ctr" anchorCtr="0">
          <a:noAutofit/>
        </a:bodyPr>
        <a:lstStyle/>
        <a:p>
          <a:pPr marL="0" lvl="0" indent="0" algn="l" defTabSz="755650">
            <a:lnSpc>
              <a:spcPct val="90000"/>
            </a:lnSpc>
            <a:spcBef>
              <a:spcPct val="0"/>
            </a:spcBef>
            <a:spcAft>
              <a:spcPct val="35000"/>
            </a:spcAft>
            <a:buNone/>
          </a:pPr>
          <a:r>
            <a:rPr lang="en-US" sz="1700" kern="1200" dirty="0">
              <a:latin typeface="Gill Sans MT"/>
            </a:rPr>
            <a:t>¿IEP + </a:t>
          </a:r>
          <a:r>
            <a:rPr lang="en-US" sz="1700" kern="1200" dirty="0" err="1">
              <a:latin typeface="Gill Sans MT"/>
            </a:rPr>
            <a:t>Enriquecimiento</a:t>
          </a:r>
          <a:r>
            <a:rPr lang="en-US" sz="1700" kern="1200" dirty="0">
              <a:latin typeface="Gill Sans MT"/>
            </a:rPr>
            <a:t>?</a:t>
          </a:r>
          <a:endParaRPr lang="en-US" sz="1700" kern="1200" dirty="0"/>
        </a:p>
      </dsp:txBody>
      <dsp:txXfrm>
        <a:off x="452272" y="2682055"/>
        <a:ext cx="5939848" cy="452844"/>
      </dsp:txXfrm>
    </dsp:sp>
    <dsp:sp modelId="{B6210F3E-26B1-4098-91B0-CC371D2BF2B8}">
      <dsp:nvSpPr>
        <dsp:cNvPr id="0" name=""/>
        <dsp:cNvSpPr/>
      </dsp:nvSpPr>
      <dsp:spPr>
        <a:xfrm>
          <a:off x="0" y="4938022"/>
          <a:ext cx="8555492" cy="428400"/>
        </a:xfrm>
        <a:prstGeom prst="rect">
          <a:avLst/>
        </a:prstGeom>
        <a:solidFill>
          <a:schemeClr val="lt1">
            <a:alpha val="90000"/>
            <a:hueOff val="0"/>
            <a:satOff val="0"/>
            <a:lumOff val="0"/>
            <a:alphaOff val="0"/>
          </a:schemeClr>
        </a:solidFill>
        <a:ln w="11429" cap="flat" cmpd="sng" algn="ctr">
          <a:solidFill>
            <a:schemeClr val="accent3">
              <a:hueOff val="8160507"/>
              <a:satOff val="-51072"/>
              <a:lumOff val="-1176"/>
              <a:alphaOff val="0"/>
            </a:schemeClr>
          </a:solidFill>
          <a:prstDash val="sysDash"/>
        </a:ln>
        <a:effectLst/>
      </dsp:spPr>
      <dsp:style>
        <a:lnRef idx="2">
          <a:scrgbClr r="0" g="0" b="0"/>
        </a:lnRef>
        <a:fillRef idx="1">
          <a:scrgbClr r="0" g="0" b="0"/>
        </a:fillRef>
        <a:effectRef idx="0">
          <a:scrgbClr r="0" g="0" b="0"/>
        </a:effectRef>
        <a:fontRef idx="minor"/>
      </dsp:style>
    </dsp:sp>
    <dsp:sp modelId="{CC1AE895-AFD4-4ADC-A54E-DF06A422B3BE}">
      <dsp:nvSpPr>
        <dsp:cNvPr id="0" name=""/>
        <dsp:cNvSpPr/>
      </dsp:nvSpPr>
      <dsp:spPr>
        <a:xfrm>
          <a:off x="427774" y="4687102"/>
          <a:ext cx="5988844" cy="501840"/>
        </a:xfrm>
        <a:prstGeom prst="roundRect">
          <a:avLst/>
        </a:prstGeom>
        <a:solidFill>
          <a:schemeClr val="accent3">
            <a:hueOff val="8160507"/>
            <a:satOff val="-51072"/>
            <a:lumOff val="-1176"/>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6364" tIns="0" rIns="226364" bIns="0" numCol="1" spcCol="1270" anchor="ctr" anchorCtr="0">
          <a:noAutofit/>
        </a:bodyPr>
        <a:lstStyle/>
        <a:p>
          <a:pPr marL="0" lvl="0" indent="0" algn="l" defTabSz="755650" rtl="0">
            <a:lnSpc>
              <a:spcPct val="90000"/>
            </a:lnSpc>
            <a:spcBef>
              <a:spcPct val="0"/>
            </a:spcBef>
            <a:spcAft>
              <a:spcPct val="35000"/>
            </a:spcAft>
            <a:buNone/>
          </a:pPr>
          <a:r>
            <a:rPr lang="es-ES" sz="1700" kern="1200" dirty="0">
              <a:latin typeface="Gill Sans MT"/>
            </a:rPr>
            <a:t>Recuerde: Solo autobús hasta las 3 p.m., viaje compartido después.</a:t>
          </a:r>
          <a:endParaRPr lang="en-US" sz="1700" kern="1200" dirty="0"/>
        </a:p>
      </dsp:txBody>
      <dsp:txXfrm>
        <a:off x="452272" y="4711600"/>
        <a:ext cx="5939848" cy="4528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2F9B4F-CD70-47E2-A46D-98A3ADEEBEC3}">
      <dsp:nvSpPr>
        <dsp:cNvPr id="0" name=""/>
        <dsp:cNvSpPr/>
      </dsp:nvSpPr>
      <dsp:spPr>
        <a:xfrm>
          <a:off x="0" y="911699"/>
          <a:ext cx="8555492" cy="3339000"/>
        </a:xfrm>
        <a:prstGeom prst="rect">
          <a:avLst/>
        </a:prstGeom>
        <a:solidFill>
          <a:schemeClr val="lt1">
            <a:alpha val="90000"/>
            <a:hueOff val="0"/>
            <a:satOff val="0"/>
            <a:lumOff val="0"/>
            <a:alphaOff val="0"/>
          </a:schemeClr>
        </a:solidFill>
        <a:ln w="11429" cap="flat" cmpd="sng" algn="ctr">
          <a:solidFill>
            <a:schemeClr val="accent3">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664001" tIns="833120" rIns="664001" bIns="284480" numCol="1" spcCol="1270" anchor="t" anchorCtr="0">
          <a:noAutofit/>
        </a:bodyPr>
        <a:lstStyle/>
        <a:p>
          <a:pPr marL="285750" lvl="1" indent="-285750" algn="l" defTabSz="1778000">
            <a:lnSpc>
              <a:spcPct val="90000"/>
            </a:lnSpc>
            <a:spcBef>
              <a:spcPct val="0"/>
            </a:spcBef>
            <a:spcAft>
              <a:spcPct val="15000"/>
            </a:spcAft>
            <a:buChar char="•"/>
          </a:pPr>
          <a:r>
            <a:rPr lang="es-ES" sz="4000" kern="1200" dirty="0">
              <a:solidFill>
                <a:schemeClr val="tx2"/>
              </a:solidFill>
            </a:rPr>
            <a:t>Instrucción matutina de idiomas/lectoescritura</a:t>
          </a:r>
          <a:endParaRPr lang="en-US" sz="4000" kern="1200" dirty="0">
            <a:solidFill>
              <a:schemeClr val="tx2"/>
            </a:solidFill>
          </a:endParaRPr>
        </a:p>
        <a:p>
          <a:pPr marL="285750" lvl="1" indent="-285750" algn="l" defTabSz="1778000">
            <a:lnSpc>
              <a:spcPct val="90000"/>
            </a:lnSpc>
            <a:spcBef>
              <a:spcPct val="0"/>
            </a:spcBef>
            <a:spcAft>
              <a:spcPct val="15000"/>
            </a:spcAft>
            <a:buChar char="•"/>
          </a:pPr>
          <a:r>
            <a:rPr lang="es-ES" sz="4000" kern="1200" dirty="0">
              <a:solidFill>
                <a:schemeClr val="tx2"/>
              </a:solidFill>
            </a:rPr>
            <a:t>Apoyo en grupos pequeños o 1:1 por parte del profesor de ENL</a:t>
          </a:r>
          <a:endParaRPr lang="en-US" sz="4000" kern="1200" dirty="0">
            <a:solidFill>
              <a:schemeClr val="tx2"/>
            </a:solidFill>
          </a:endParaRPr>
        </a:p>
      </dsp:txBody>
      <dsp:txXfrm>
        <a:off x="0" y="911699"/>
        <a:ext cx="8555492" cy="3339000"/>
      </dsp:txXfrm>
    </dsp:sp>
    <dsp:sp modelId="{C8E36D20-8E1E-441F-B6CB-DCF2DB071533}">
      <dsp:nvSpPr>
        <dsp:cNvPr id="0" name=""/>
        <dsp:cNvSpPr/>
      </dsp:nvSpPr>
      <dsp:spPr>
        <a:xfrm>
          <a:off x="427774" y="321299"/>
          <a:ext cx="5988844" cy="1180800"/>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226364" tIns="0" rIns="226364" bIns="0" numCol="1" spcCol="1270" anchor="ctr" anchorCtr="0">
          <a:noAutofit/>
        </a:bodyPr>
        <a:lstStyle/>
        <a:p>
          <a:pPr marL="0" lvl="0" indent="0" algn="l" defTabSz="1778000">
            <a:lnSpc>
              <a:spcPct val="90000"/>
            </a:lnSpc>
            <a:spcBef>
              <a:spcPct val="0"/>
            </a:spcBef>
            <a:spcAft>
              <a:spcPct val="35000"/>
            </a:spcAft>
            <a:buNone/>
          </a:pPr>
          <a:r>
            <a:rPr lang="en-US" sz="4000" kern="1200" dirty="0" err="1"/>
            <a:t>Apoyos</a:t>
          </a:r>
          <a:r>
            <a:rPr lang="en-US" sz="4000" kern="1200" dirty="0"/>
            <a:t> </a:t>
          </a:r>
          <a:r>
            <a:rPr lang="en-US" sz="4000" kern="1200" dirty="0" err="1"/>
            <a:t>generales</a:t>
          </a:r>
          <a:endParaRPr lang="en-US" sz="4000" kern="1200" dirty="0"/>
        </a:p>
      </dsp:txBody>
      <dsp:txXfrm>
        <a:off x="485416" y="378941"/>
        <a:ext cx="5873560" cy="10655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BF618-403B-46BA-A8F2-12CD31953D8D}">
      <dsp:nvSpPr>
        <dsp:cNvPr id="0" name=""/>
        <dsp:cNvSpPr/>
      </dsp:nvSpPr>
      <dsp:spPr>
        <a:xfrm>
          <a:off x="0" y="56692"/>
          <a:ext cx="8503920" cy="1210950"/>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dirty="0"/>
            <a:t>Summer Rising o </a:t>
          </a:r>
          <a:r>
            <a:rPr lang="en-US" sz="2300" kern="1200" baseline="0" dirty="0">
              <a:hlinkClick xmlns:r="http://schemas.openxmlformats.org/officeDocument/2006/relationships" r:id="rId1"/>
            </a:rPr>
            <a:t>Summer Boost</a:t>
          </a:r>
          <a:r>
            <a:rPr lang="en-US" sz="2300" kern="1200" dirty="0">
              <a:latin typeface="Gill Sans MT"/>
            </a:rPr>
            <a:t> </a:t>
          </a:r>
          <a:r>
            <a:rPr lang="es-ES" sz="2300" kern="1200" dirty="0">
              <a:latin typeface="Gill Sans MT"/>
            </a:rPr>
            <a:t>(Fecha límite del 14 de marzo)</a:t>
          </a:r>
          <a:endParaRPr lang="en-US" sz="2300" kern="1200" dirty="0"/>
        </a:p>
      </dsp:txBody>
      <dsp:txXfrm>
        <a:off x="59114" y="115806"/>
        <a:ext cx="8385692" cy="1092722"/>
      </dsp:txXfrm>
    </dsp:sp>
    <dsp:sp modelId="{01AB8427-D2B1-49F5-98AB-E31ECE4FEED7}">
      <dsp:nvSpPr>
        <dsp:cNvPr id="0" name=""/>
        <dsp:cNvSpPr/>
      </dsp:nvSpPr>
      <dsp:spPr>
        <a:xfrm>
          <a:off x="0" y="1333882"/>
          <a:ext cx="8503920" cy="1210950"/>
        </a:xfrm>
        <a:prstGeom prst="roundRect">
          <a:avLst/>
        </a:prstGeom>
        <a:solidFill>
          <a:schemeClr val="accent3">
            <a:hueOff val="2720169"/>
            <a:satOff val="-17024"/>
            <a:lumOff val="-392"/>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Consulte con su escuela chárter para ver si participarán</a:t>
          </a:r>
          <a:r>
            <a:rPr lang="en-US" sz="2300" kern="1200" dirty="0"/>
            <a:t>.</a:t>
          </a:r>
        </a:p>
      </dsp:txBody>
      <dsp:txXfrm>
        <a:off x="59114" y="1392996"/>
        <a:ext cx="8385692" cy="1092722"/>
      </dsp:txXfrm>
    </dsp:sp>
    <dsp:sp modelId="{E6A20328-A5BC-44B3-B0BD-44504E1798DA}">
      <dsp:nvSpPr>
        <dsp:cNvPr id="0" name=""/>
        <dsp:cNvSpPr/>
      </dsp:nvSpPr>
      <dsp:spPr>
        <a:xfrm>
          <a:off x="0" y="2611072"/>
          <a:ext cx="8503920" cy="1210950"/>
        </a:xfrm>
        <a:prstGeom prst="roundRect">
          <a:avLst/>
        </a:prstGeom>
        <a:solidFill>
          <a:schemeClr val="accent3">
            <a:hueOff val="5440338"/>
            <a:satOff val="-34048"/>
            <a:lumOff val="-784"/>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Solo puede inscribirse en un programa.</a:t>
          </a:r>
          <a:endParaRPr lang="en-US" sz="2300" kern="1200" dirty="0"/>
        </a:p>
      </dsp:txBody>
      <dsp:txXfrm>
        <a:off x="59114" y="2670186"/>
        <a:ext cx="8385692" cy="1092722"/>
      </dsp:txXfrm>
    </dsp:sp>
    <dsp:sp modelId="{A5103D14-4EE0-40AA-BA70-B8FBEBB45F26}">
      <dsp:nvSpPr>
        <dsp:cNvPr id="0" name=""/>
        <dsp:cNvSpPr/>
      </dsp:nvSpPr>
      <dsp:spPr>
        <a:xfrm>
          <a:off x="0" y="3888262"/>
          <a:ext cx="8503920" cy="1210950"/>
        </a:xfrm>
        <a:prstGeom prst="roundRect">
          <a:avLst/>
        </a:prstGeom>
        <a:solidFill>
          <a:schemeClr val="accent3">
            <a:hueOff val="8160507"/>
            <a:satOff val="-51072"/>
            <a:lumOff val="-1176"/>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ES" sz="2300" kern="1200" dirty="0"/>
            <a:t>Los estudiantes cuya escuela chárter no ofrece Summer </a:t>
          </a:r>
          <a:r>
            <a:rPr lang="es-ES" sz="2300" kern="1200" dirty="0" err="1"/>
            <a:t>Boost</a:t>
          </a:r>
          <a:r>
            <a:rPr lang="es-ES" sz="2300" kern="1200" dirty="0"/>
            <a:t>, o que prefieren Summer </a:t>
          </a:r>
          <a:r>
            <a:rPr lang="es-ES" sz="2300" kern="1200" dirty="0" err="1"/>
            <a:t>Rising</a:t>
          </a:r>
          <a:r>
            <a:rPr lang="es-ES" sz="2300" kern="1200" dirty="0"/>
            <a:t>, pueden presentar una solicitud en cualquier sitio de Summer </a:t>
          </a:r>
          <a:r>
            <a:rPr lang="es-ES" sz="2300" kern="1200" dirty="0" err="1"/>
            <a:t>Rising</a:t>
          </a:r>
          <a:r>
            <a:rPr lang="es-ES" sz="2300" kern="1200" dirty="0"/>
            <a:t>.</a:t>
          </a:r>
          <a:endParaRPr lang="en-US" sz="2300" kern="1200" dirty="0"/>
        </a:p>
      </dsp:txBody>
      <dsp:txXfrm>
        <a:off x="59114" y="3947376"/>
        <a:ext cx="8385692" cy="10927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13528-CEBD-4469-910E-CFC62E636746}">
      <dsp:nvSpPr>
        <dsp:cNvPr id="0" name=""/>
        <dsp:cNvSpPr/>
      </dsp:nvSpPr>
      <dsp:spPr>
        <a:xfrm>
          <a:off x="0" y="3659269"/>
          <a:ext cx="8534400" cy="1201054"/>
        </a:xfrm>
        <a:prstGeom prst="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t>Contacte</a:t>
          </a:r>
          <a:r>
            <a:rPr lang="en-US" sz="2400" kern="1200" dirty="0"/>
            <a:t>  </a:t>
          </a:r>
          <a:r>
            <a:rPr lang="en-US" sz="2400" kern="1200" dirty="0">
              <a:latin typeface="Gill Sans MT"/>
            </a:rPr>
            <a:t>AFC</a:t>
          </a:r>
          <a:endParaRPr lang="en-US" sz="2400" kern="1200" dirty="0"/>
        </a:p>
      </dsp:txBody>
      <dsp:txXfrm>
        <a:off x="0" y="3659269"/>
        <a:ext cx="8534400" cy="648569"/>
      </dsp:txXfrm>
    </dsp:sp>
    <dsp:sp modelId="{8F245A0B-8AD9-486C-8B8A-6A20AAC581F1}">
      <dsp:nvSpPr>
        <dsp:cNvPr id="0" name=""/>
        <dsp:cNvSpPr/>
      </dsp:nvSpPr>
      <dsp:spPr>
        <a:xfrm>
          <a:off x="0" y="4283817"/>
          <a:ext cx="4267199" cy="552484"/>
        </a:xfrm>
        <a:prstGeom prst="rect">
          <a:avLst/>
        </a:prstGeom>
        <a:solidFill>
          <a:schemeClr val="accent5">
            <a:tint val="40000"/>
            <a:alpha val="90000"/>
            <a:hueOff val="0"/>
            <a:satOff val="0"/>
            <a:lumOff val="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solidFill>
            </a:rPr>
            <a:t>¡</a:t>
          </a:r>
          <a:r>
            <a:rPr lang="en-US" sz="1900" kern="1200" dirty="0" err="1">
              <a:solidFill>
                <a:schemeClr val="tx2"/>
              </a:solidFill>
            </a:rPr>
            <a:t>Llámenos</a:t>
          </a:r>
          <a:r>
            <a:rPr lang="en-US" sz="1900" kern="1200" dirty="0">
              <a:solidFill>
                <a:schemeClr val="tx2"/>
              </a:solidFill>
            </a:rPr>
            <a:t>!</a:t>
          </a:r>
        </a:p>
      </dsp:txBody>
      <dsp:txXfrm>
        <a:off x="0" y="4283817"/>
        <a:ext cx="4267199" cy="552484"/>
      </dsp:txXfrm>
    </dsp:sp>
    <dsp:sp modelId="{CF060CEE-077D-4852-8D8B-69E707BADC54}">
      <dsp:nvSpPr>
        <dsp:cNvPr id="0" name=""/>
        <dsp:cNvSpPr/>
      </dsp:nvSpPr>
      <dsp:spPr>
        <a:xfrm>
          <a:off x="4267200" y="4283817"/>
          <a:ext cx="4267199" cy="552484"/>
        </a:xfrm>
        <a:prstGeom prst="rect">
          <a:avLst/>
        </a:prstGeom>
        <a:solidFill>
          <a:schemeClr val="accent5">
            <a:tint val="40000"/>
            <a:alpha val="90000"/>
            <a:hueOff val="1632260"/>
            <a:satOff val="-2819"/>
            <a:lumOff val="745"/>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err="1">
              <a:solidFill>
                <a:schemeClr val="tx2"/>
              </a:solidFill>
            </a:rPr>
            <a:t>Envíenos</a:t>
          </a:r>
          <a:r>
            <a:rPr lang="en-US" sz="1900" kern="1200" dirty="0">
              <a:solidFill>
                <a:schemeClr val="tx2"/>
              </a:solidFill>
            </a:rPr>
            <a:t> un </a:t>
          </a:r>
          <a:r>
            <a:rPr lang="en-US" sz="1900" kern="1200" dirty="0" err="1">
              <a:solidFill>
                <a:schemeClr val="tx2"/>
              </a:solidFill>
            </a:rPr>
            <a:t>correo</a:t>
          </a:r>
          <a:r>
            <a:rPr lang="en-US" sz="1900" kern="1200" dirty="0">
              <a:solidFill>
                <a:schemeClr val="tx2"/>
              </a:solidFill>
            </a:rPr>
            <a:t> </a:t>
          </a:r>
          <a:r>
            <a:rPr lang="en-US" sz="1900" kern="1200" dirty="0" err="1">
              <a:solidFill>
                <a:schemeClr val="tx2"/>
              </a:solidFill>
            </a:rPr>
            <a:t>electrónico</a:t>
          </a:r>
          <a:r>
            <a:rPr lang="en-US" sz="1900" kern="1200" dirty="0">
              <a:solidFill>
                <a:schemeClr val="tx2"/>
              </a:solidFill>
            </a:rPr>
            <a:t>: </a:t>
          </a:r>
          <a:r>
            <a:rPr lang="en-US" sz="1900" kern="1200" dirty="0">
              <a:solidFill>
                <a:schemeClr val="tx2"/>
              </a:solidFill>
              <a:latin typeface="Gill Sans MT"/>
            </a:rPr>
            <a:t>Info</a:t>
          </a:r>
          <a:r>
            <a:rPr lang="en-US" sz="1900" kern="1200" dirty="0">
              <a:solidFill>
                <a:schemeClr val="tx2"/>
              </a:solidFill>
              <a:hlinkClick xmlns:r="http://schemas.openxmlformats.org/officeDocument/2006/relationships" r:id="rId1">
                <a:extLst>
                  <a:ext uri="{A12FA001-AC4F-418D-AE19-62706E023703}">
                    <ahyp:hlinkClr xmlns:ahyp="http://schemas.microsoft.com/office/drawing/2018/hyperlinkcolor" val="tx"/>
                  </a:ext>
                </a:extLst>
              </a:hlinkClick>
            </a:rPr>
            <a:t>@afcnyc.org</a:t>
          </a:r>
          <a:r>
            <a:rPr lang="en-US" sz="1900" kern="1200" dirty="0">
              <a:solidFill>
                <a:schemeClr val="tx2"/>
              </a:solidFill>
            </a:rPr>
            <a:t> </a:t>
          </a:r>
        </a:p>
      </dsp:txBody>
      <dsp:txXfrm>
        <a:off x="4267200" y="4283817"/>
        <a:ext cx="4267199" cy="552484"/>
      </dsp:txXfrm>
    </dsp:sp>
    <dsp:sp modelId="{A455701D-1F5A-4E69-A270-85D96FAA2D5C}">
      <dsp:nvSpPr>
        <dsp:cNvPr id="0" name=""/>
        <dsp:cNvSpPr/>
      </dsp:nvSpPr>
      <dsp:spPr>
        <a:xfrm rot="10800000">
          <a:off x="0" y="1830064"/>
          <a:ext cx="8534400" cy="1847221"/>
        </a:xfrm>
        <a:prstGeom prst="upArrowCallout">
          <a:avLst/>
        </a:prstGeom>
        <a:solidFill>
          <a:schemeClr val="accent5">
            <a:hueOff val="5131029"/>
            <a:satOff val="-13495"/>
            <a:lumOff val="11862"/>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ES" sz="2400" kern="1200" dirty="0"/>
            <a:t>Suba la cadena de mando del DOE</a:t>
          </a:r>
          <a:endParaRPr lang="en-US" sz="2400" kern="1200" dirty="0"/>
        </a:p>
      </dsp:txBody>
      <dsp:txXfrm rot="-10800000">
        <a:off x="0" y="1830064"/>
        <a:ext cx="8534400" cy="648374"/>
      </dsp:txXfrm>
    </dsp:sp>
    <dsp:sp modelId="{5294D8E8-7348-4837-82AD-2C43557186D0}">
      <dsp:nvSpPr>
        <dsp:cNvPr id="0" name=""/>
        <dsp:cNvSpPr/>
      </dsp:nvSpPr>
      <dsp:spPr>
        <a:xfrm>
          <a:off x="0" y="2478439"/>
          <a:ext cx="4267199" cy="552319"/>
        </a:xfrm>
        <a:prstGeom prst="rect">
          <a:avLst/>
        </a:prstGeom>
        <a:solidFill>
          <a:schemeClr val="accent5">
            <a:tint val="40000"/>
            <a:alpha val="90000"/>
            <a:hueOff val="3264519"/>
            <a:satOff val="-5639"/>
            <a:lumOff val="149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solidFill>
              <a:hlinkClick xmlns:r="http://schemas.openxmlformats.org/officeDocument/2006/relationships" r:id="rId2">
                <a:extLst>
                  <a:ext uri="{A12FA001-AC4F-418D-AE19-62706E023703}">
                    <ahyp:hlinkClr xmlns:ahyp="http://schemas.microsoft.com/office/drawing/2018/hyperlinkcolor" val="tx"/>
                  </a:ext>
                </a:extLst>
              </a:hlinkClick>
            </a:rPr>
            <a:t>summer@schools.nyc.gov</a:t>
          </a:r>
          <a:r>
            <a:rPr lang="en-US" sz="1900" kern="1200" dirty="0">
              <a:solidFill>
                <a:schemeClr val="tx2"/>
              </a:solidFill>
            </a:rPr>
            <a:t>  </a:t>
          </a:r>
        </a:p>
      </dsp:txBody>
      <dsp:txXfrm>
        <a:off x="0" y="2478439"/>
        <a:ext cx="4267199" cy="552319"/>
      </dsp:txXfrm>
    </dsp:sp>
    <dsp:sp modelId="{4DB1F37F-6D03-4935-B0F8-07268E58089D}">
      <dsp:nvSpPr>
        <dsp:cNvPr id="0" name=""/>
        <dsp:cNvSpPr/>
      </dsp:nvSpPr>
      <dsp:spPr>
        <a:xfrm>
          <a:off x="4267200" y="2478439"/>
          <a:ext cx="4267199" cy="552319"/>
        </a:xfrm>
        <a:prstGeom prst="rect">
          <a:avLst/>
        </a:prstGeom>
        <a:solidFill>
          <a:schemeClr val="accent5">
            <a:tint val="40000"/>
            <a:alpha val="90000"/>
            <a:hueOff val="4896779"/>
            <a:satOff val="-8458"/>
            <a:lumOff val="2235"/>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err="1">
              <a:solidFill>
                <a:schemeClr val="tx2"/>
              </a:solidFill>
            </a:rPr>
            <a:t>Oficina</a:t>
          </a:r>
          <a:r>
            <a:rPr lang="en-US" sz="1900" kern="1200" dirty="0">
              <a:solidFill>
                <a:schemeClr val="tx2"/>
              </a:solidFill>
            </a:rPr>
            <a:t> del </a:t>
          </a:r>
          <a:r>
            <a:rPr lang="en-US" sz="1900" kern="1200" dirty="0" err="1">
              <a:solidFill>
                <a:schemeClr val="tx2"/>
              </a:solidFill>
            </a:rPr>
            <a:t>Superintendente</a:t>
          </a:r>
          <a:endParaRPr lang="en-US" sz="1900" kern="1200" dirty="0">
            <a:solidFill>
              <a:schemeClr val="tx2"/>
            </a:solidFill>
          </a:endParaRPr>
        </a:p>
      </dsp:txBody>
      <dsp:txXfrm>
        <a:off x="4267200" y="2478439"/>
        <a:ext cx="4267199" cy="552319"/>
      </dsp:txXfrm>
    </dsp:sp>
    <dsp:sp modelId="{D7BFAB3A-97BD-4C1B-AA70-ADE2DC04E468}">
      <dsp:nvSpPr>
        <dsp:cNvPr id="0" name=""/>
        <dsp:cNvSpPr/>
      </dsp:nvSpPr>
      <dsp:spPr>
        <a:xfrm rot="10800000">
          <a:off x="0" y="859"/>
          <a:ext cx="8534400" cy="1847221"/>
        </a:xfrm>
        <a:prstGeom prst="upArrowCallout">
          <a:avLst/>
        </a:prstGeom>
        <a:solidFill>
          <a:schemeClr val="accent5">
            <a:hueOff val="10262058"/>
            <a:satOff val="-26990"/>
            <a:lumOff val="23725"/>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err="1"/>
            <a:t>Empiece</a:t>
          </a:r>
          <a:r>
            <a:rPr lang="en-US" sz="2400" kern="1200" dirty="0"/>
            <a:t> </a:t>
          </a:r>
          <a:r>
            <a:rPr lang="en-US" sz="2400" kern="1200" dirty="0" err="1"/>
            <a:t>por</a:t>
          </a:r>
          <a:r>
            <a:rPr lang="en-US" sz="2400" kern="1200" dirty="0"/>
            <a:t> la </a:t>
          </a:r>
          <a:r>
            <a:rPr lang="en-US" sz="2400" kern="1200" dirty="0" err="1"/>
            <a:t>escuela</a:t>
          </a:r>
          <a:endParaRPr lang="en-US" sz="2400" kern="1200" dirty="0"/>
        </a:p>
      </dsp:txBody>
      <dsp:txXfrm rot="-10800000">
        <a:off x="0" y="859"/>
        <a:ext cx="8534400" cy="648374"/>
      </dsp:txXfrm>
    </dsp:sp>
    <dsp:sp modelId="{2821905E-81B0-4E65-8ADB-683C82B49535}">
      <dsp:nvSpPr>
        <dsp:cNvPr id="0" name=""/>
        <dsp:cNvSpPr/>
      </dsp:nvSpPr>
      <dsp:spPr>
        <a:xfrm>
          <a:off x="4167" y="649233"/>
          <a:ext cx="2842021" cy="552319"/>
        </a:xfrm>
        <a:prstGeom prst="rect">
          <a:avLst/>
        </a:prstGeom>
        <a:solidFill>
          <a:schemeClr val="accent5">
            <a:tint val="40000"/>
            <a:alpha val="90000"/>
            <a:hueOff val="6529038"/>
            <a:satOff val="-11277"/>
            <a:lumOff val="298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err="1">
              <a:solidFill>
                <a:schemeClr val="tx2"/>
              </a:solidFill>
            </a:rPr>
            <a:t>Coordinador</a:t>
          </a:r>
          <a:r>
            <a:rPr lang="en-US" sz="1900" kern="1200" dirty="0">
              <a:solidFill>
                <a:schemeClr val="tx2"/>
              </a:solidFill>
            </a:rPr>
            <a:t> de Padres</a:t>
          </a:r>
        </a:p>
      </dsp:txBody>
      <dsp:txXfrm>
        <a:off x="4167" y="649233"/>
        <a:ext cx="2842021" cy="552319"/>
      </dsp:txXfrm>
    </dsp:sp>
    <dsp:sp modelId="{C13BB97A-F906-483F-85BF-DAC2E457F8D8}">
      <dsp:nvSpPr>
        <dsp:cNvPr id="0" name=""/>
        <dsp:cNvSpPr/>
      </dsp:nvSpPr>
      <dsp:spPr>
        <a:xfrm>
          <a:off x="2846189" y="649233"/>
          <a:ext cx="2842021" cy="552319"/>
        </a:xfrm>
        <a:prstGeom prst="rect">
          <a:avLst/>
        </a:prstGeom>
        <a:solidFill>
          <a:schemeClr val="accent5">
            <a:tint val="40000"/>
            <a:alpha val="90000"/>
            <a:hueOff val="8161297"/>
            <a:satOff val="-14097"/>
            <a:lumOff val="3725"/>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2"/>
              </a:solidFill>
            </a:rPr>
            <a:t>Principal</a:t>
          </a:r>
        </a:p>
      </dsp:txBody>
      <dsp:txXfrm>
        <a:off x="2846189" y="649233"/>
        <a:ext cx="2842021" cy="552319"/>
      </dsp:txXfrm>
    </dsp:sp>
    <dsp:sp modelId="{1FB91B18-5257-49AA-8C10-C1549C794ADE}">
      <dsp:nvSpPr>
        <dsp:cNvPr id="0" name=""/>
        <dsp:cNvSpPr/>
      </dsp:nvSpPr>
      <dsp:spPr>
        <a:xfrm>
          <a:off x="5688210" y="649233"/>
          <a:ext cx="2842021" cy="552319"/>
        </a:xfrm>
        <a:prstGeom prst="rect">
          <a:avLst/>
        </a:prstGeom>
        <a:solidFill>
          <a:schemeClr val="accent5">
            <a:tint val="40000"/>
            <a:alpha val="90000"/>
            <a:hueOff val="9793557"/>
            <a:satOff val="-16916"/>
            <a:lumOff val="447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s-ES" sz="1900" kern="1200" dirty="0">
              <a:solidFill>
                <a:schemeClr val="tx2"/>
              </a:solidFill>
            </a:rPr>
            <a:t>Director del sitio de la CBO</a:t>
          </a:r>
          <a:endParaRPr lang="en-US" sz="1900" kern="1200" dirty="0">
            <a:solidFill>
              <a:schemeClr val="tx2"/>
            </a:solidFill>
          </a:endParaRPr>
        </a:p>
      </dsp:txBody>
      <dsp:txXfrm>
        <a:off x="5688210" y="649233"/>
        <a:ext cx="2842021" cy="5523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96EDE7-E5DF-45E7-B90B-1F78753ABDE2}">
      <dsp:nvSpPr>
        <dsp:cNvPr id="0" name=""/>
        <dsp:cNvSpPr/>
      </dsp:nvSpPr>
      <dsp:spPr>
        <a:xfrm>
          <a:off x="0" y="720195"/>
          <a:ext cx="5638800" cy="4545449"/>
        </a:xfrm>
        <a:prstGeom prst="rect">
          <a:avLst/>
        </a:prstGeom>
        <a:solidFill>
          <a:schemeClr val="lt1">
            <a:alpha val="90000"/>
            <a:hueOff val="0"/>
            <a:satOff val="0"/>
            <a:lumOff val="0"/>
            <a:alphaOff val="0"/>
          </a:schemeClr>
        </a:solidFill>
        <a:ln w="11429" cap="flat" cmpd="sng" algn="ctr">
          <a:solidFill>
            <a:schemeClr val="accent2">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437634" tIns="812292" rIns="437634" bIns="277368" numCol="1" spcCol="1270" anchor="t" anchorCtr="0">
          <a:noAutofit/>
        </a:bodyPr>
        <a:lstStyle/>
        <a:p>
          <a:pPr marL="285750" lvl="1" indent="-285750" algn="l" defTabSz="1733550" rtl="0">
            <a:lnSpc>
              <a:spcPct val="90000"/>
            </a:lnSpc>
            <a:spcBef>
              <a:spcPct val="0"/>
            </a:spcBef>
            <a:spcAft>
              <a:spcPct val="15000"/>
            </a:spcAft>
            <a:buChar char="•"/>
          </a:pPr>
          <a:r>
            <a:rPr lang="en-US" sz="3900" kern="1200" baseline="0" dirty="0">
              <a:solidFill>
                <a:schemeClr val="tx2"/>
              </a:solidFill>
              <a:latin typeface="Gill Sans MT"/>
            </a:rPr>
            <a:t>Summer Rising: </a:t>
          </a:r>
          <a:r>
            <a:rPr lang="en-US" sz="3900" kern="1200" baseline="0" dirty="0" err="1">
              <a:solidFill>
                <a:schemeClr val="tx2"/>
              </a:solidFill>
              <a:latin typeface="Gill Sans MT"/>
            </a:rPr>
            <a:t>Programa</a:t>
          </a:r>
          <a:r>
            <a:rPr lang="en-US" sz="3900" kern="1200" baseline="0" dirty="0">
              <a:solidFill>
                <a:schemeClr val="tx2"/>
              </a:solidFill>
              <a:latin typeface="Gill Sans MT"/>
            </a:rPr>
            <a:t> general</a:t>
          </a:r>
          <a:endParaRPr lang="en-US" sz="3900" kern="1200" baseline="0" dirty="0">
            <a:solidFill>
              <a:schemeClr val="tx2"/>
            </a:solidFill>
          </a:endParaRPr>
        </a:p>
        <a:p>
          <a:pPr marL="285750" lvl="1" indent="-285750" algn="l" defTabSz="1733550">
            <a:lnSpc>
              <a:spcPct val="90000"/>
            </a:lnSpc>
            <a:spcBef>
              <a:spcPct val="0"/>
            </a:spcBef>
            <a:spcAft>
              <a:spcPct val="15000"/>
            </a:spcAft>
            <a:buChar char="•"/>
          </a:pPr>
          <a:r>
            <a:rPr lang="en-US" sz="3900" kern="1200" baseline="0" dirty="0" err="1">
              <a:solidFill>
                <a:schemeClr val="tx2"/>
              </a:solidFill>
            </a:rPr>
            <a:t>Curso</a:t>
          </a:r>
          <a:r>
            <a:rPr lang="en-US" sz="3900" kern="1200" baseline="0" dirty="0">
              <a:solidFill>
                <a:schemeClr val="tx2"/>
              </a:solidFill>
            </a:rPr>
            <a:t> de </a:t>
          </a:r>
          <a:r>
            <a:rPr lang="en-US" sz="3900" kern="1200" baseline="0" dirty="0" err="1">
              <a:solidFill>
                <a:schemeClr val="tx2"/>
              </a:solidFill>
            </a:rPr>
            <a:t>verano</a:t>
          </a:r>
          <a:r>
            <a:rPr lang="en-US" sz="3900" kern="1200" baseline="0" dirty="0">
              <a:solidFill>
                <a:schemeClr val="tx2"/>
              </a:solidFill>
            </a:rPr>
            <a:t>(PID)</a:t>
          </a:r>
        </a:p>
        <a:p>
          <a:pPr marL="571500" lvl="2" indent="-285750" algn="l" defTabSz="1733550" rtl="0">
            <a:lnSpc>
              <a:spcPct val="90000"/>
            </a:lnSpc>
            <a:spcBef>
              <a:spcPct val="0"/>
            </a:spcBef>
            <a:spcAft>
              <a:spcPct val="15000"/>
            </a:spcAft>
            <a:buChar char="•"/>
          </a:pPr>
          <a:r>
            <a:rPr lang="en-US" sz="3900" kern="1200" baseline="0">
              <a:latin typeface="Gill Sans MT"/>
            </a:rPr>
            <a:t>+Summer Rising</a:t>
          </a:r>
        </a:p>
        <a:p>
          <a:pPr marL="285750" lvl="1" indent="-285750" algn="l" defTabSz="1733550">
            <a:lnSpc>
              <a:spcPct val="90000"/>
            </a:lnSpc>
            <a:spcBef>
              <a:spcPct val="0"/>
            </a:spcBef>
            <a:spcAft>
              <a:spcPct val="15000"/>
            </a:spcAft>
            <a:buChar char="•"/>
          </a:pPr>
          <a:r>
            <a:rPr lang="en-US" sz="3900" kern="1200" baseline="0" dirty="0">
              <a:solidFill>
                <a:schemeClr val="tx2"/>
              </a:solidFill>
            </a:rPr>
            <a:t>ESY/D75</a:t>
          </a:r>
        </a:p>
        <a:p>
          <a:pPr marL="571500" lvl="2" indent="-285750" algn="l" defTabSz="1733550" rtl="0">
            <a:lnSpc>
              <a:spcPct val="90000"/>
            </a:lnSpc>
            <a:spcBef>
              <a:spcPct val="0"/>
            </a:spcBef>
            <a:spcAft>
              <a:spcPct val="15000"/>
            </a:spcAft>
            <a:buChar char="•"/>
          </a:pPr>
          <a:r>
            <a:rPr lang="en-US" sz="3900" kern="1200" baseline="0">
              <a:latin typeface="Gill Sans MT"/>
            </a:rPr>
            <a:t>+Summer Rising</a:t>
          </a:r>
        </a:p>
      </dsp:txBody>
      <dsp:txXfrm>
        <a:off x="0" y="720195"/>
        <a:ext cx="5638800" cy="4545449"/>
      </dsp:txXfrm>
    </dsp:sp>
    <dsp:sp modelId="{7AE7D590-6DC0-4226-8354-3107AD70B070}">
      <dsp:nvSpPr>
        <dsp:cNvPr id="0" name=""/>
        <dsp:cNvSpPr/>
      </dsp:nvSpPr>
      <dsp:spPr>
        <a:xfrm>
          <a:off x="281940" y="144555"/>
          <a:ext cx="4959527" cy="1151280"/>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49193" tIns="0" rIns="149193" bIns="0" numCol="1" spcCol="1270" anchor="ctr" anchorCtr="0">
          <a:noAutofit/>
        </a:bodyPr>
        <a:lstStyle/>
        <a:p>
          <a:pPr marL="0" lvl="0" indent="0" algn="l" defTabSz="1733550">
            <a:lnSpc>
              <a:spcPct val="90000"/>
            </a:lnSpc>
            <a:spcBef>
              <a:spcPct val="0"/>
            </a:spcBef>
            <a:spcAft>
              <a:spcPct val="35000"/>
            </a:spcAft>
            <a:buNone/>
          </a:pPr>
          <a:r>
            <a:rPr lang="en-US" sz="3900" kern="1200">
              <a:latin typeface="Gill Sans MT"/>
            </a:rPr>
            <a:t>K-8</a:t>
          </a:r>
          <a:endParaRPr lang="en-US" sz="3900" kern="1200"/>
        </a:p>
      </dsp:txBody>
      <dsp:txXfrm>
        <a:off x="338141" y="200756"/>
        <a:ext cx="4847125" cy="1038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F0F15-3F77-471F-BC4E-D9D13D1E17B2}">
      <dsp:nvSpPr>
        <dsp:cNvPr id="0" name=""/>
        <dsp:cNvSpPr/>
      </dsp:nvSpPr>
      <dsp:spPr>
        <a:xfrm>
          <a:off x="0" y="0"/>
          <a:ext cx="8260232" cy="1446981"/>
        </a:xfrm>
        <a:prstGeom prst="roundRect">
          <a:avLst>
            <a:gd name="adj" fmla="val 10000"/>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s-ES" sz="2400" kern="1200" baseline="0" dirty="0"/>
            <a:t>Programa de verano gratuito para los residentes de la ciudad de Nueva York</a:t>
          </a:r>
          <a:endParaRPr lang="en-US" sz="2400" kern="1200" baseline="0" dirty="0">
            <a:latin typeface="Gill Sans MT"/>
          </a:endParaRPr>
        </a:p>
        <a:p>
          <a:pPr marL="228600" lvl="1" indent="-228600" algn="l" defTabSz="1066800" rtl="0">
            <a:lnSpc>
              <a:spcPct val="90000"/>
            </a:lnSpc>
            <a:spcBef>
              <a:spcPct val="0"/>
            </a:spcBef>
            <a:spcAft>
              <a:spcPct val="15000"/>
            </a:spcAft>
            <a:buChar char="•"/>
          </a:pPr>
          <a:r>
            <a:rPr lang="es-ES" sz="2400" kern="1200" baseline="0" dirty="0">
              <a:latin typeface="Gill Sans MT"/>
            </a:rPr>
            <a:t>Incluye desayuno, almuerzo y merienda</a:t>
          </a:r>
          <a:endParaRPr lang="en-US" sz="2400" kern="1200" dirty="0"/>
        </a:p>
      </dsp:txBody>
      <dsp:txXfrm>
        <a:off x="1796744" y="0"/>
        <a:ext cx="6463487" cy="1446981"/>
      </dsp:txXfrm>
    </dsp:sp>
    <dsp:sp modelId="{5608515F-7FB9-4C04-8C3B-709AB35E2BA2}">
      <dsp:nvSpPr>
        <dsp:cNvPr id="0" name=""/>
        <dsp:cNvSpPr/>
      </dsp:nvSpPr>
      <dsp:spPr>
        <a:xfrm>
          <a:off x="144698" y="144698"/>
          <a:ext cx="1652046" cy="1157585"/>
        </a:xfrm>
        <a:prstGeom prst="roundRect">
          <a:avLst>
            <a:gd name="adj" fmla="val 10000"/>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t="-33000" b="-33000"/>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C00FFE40-8ADC-42A4-9E8C-C6820423BCF3}">
      <dsp:nvSpPr>
        <dsp:cNvPr id="0" name=""/>
        <dsp:cNvSpPr/>
      </dsp:nvSpPr>
      <dsp:spPr>
        <a:xfrm>
          <a:off x="0" y="1591680"/>
          <a:ext cx="8260232" cy="1446981"/>
        </a:xfrm>
        <a:prstGeom prst="roundRect">
          <a:avLst>
            <a:gd name="adj" fmla="val 10000"/>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ES" sz="2400" kern="1200" baseline="0" dirty="0">
              <a:latin typeface="Gill Sans MT"/>
            </a:rPr>
            <a:t>Grados K-8: Las escuelas diseñan con un socio de la Organización Basada en la Comunidad ("CBO")</a:t>
          </a:r>
          <a:endParaRPr lang="en-US" sz="2400" kern="1200" baseline="0" dirty="0"/>
        </a:p>
      </dsp:txBody>
      <dsp:txXfrm>
        <a:off x="1796744" y="1591680"/>
        <a:ext cx="6463487" cy="1446981"/>
      </dsp:txXfrm>
    </dsp:sp>
    <dsp:sp modelId="{F078EEE1-EC13-4839-8A8D-A66914F6916C}">
      <dsp:nvSpPr>
        <dsp:cNvPr id="0" name=""/>
        <dsp:cNvSpPr/>
      </dsp:nvSpPr>
      <dsp:spPr>
        <a:xfrm>
          <a:off x="144698" y="1736378"/>
          <a:ext cx="1652046" cy="115758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5000" b="-35000"/>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DF3BD378-5010-4DEF-86C1-F8330043994C}">
      <dsp:nvSpPr>
        <dsp:cNvPr id="0" name=""/>
        <dsp:cNvSpPr/>
      </dsp:nvSpPr>
      <dsp:spPr>
        <a:xfrm>
          <a:off x="0" y="3183360"/>
          <a:ext cx="8260232" cy="1446981"/>
        </a:xfrm>
        <a:prstGeom prst="roundRect">
          <a:avLst>
            <a:gd name="adj" fmla="val 10000"/>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ES" sz="2400" kern="1200" baseline="0" dirty="0">
              <a:latin typeface="Gill Sans MT"/>
            </a:rPr>
            <a:t>Presencial, día completo, de lunes a viernes de 8 a.m. a 6 p.m.</a:t>
          </a:r>
          <a:endParaRPr lang="en-US" sz="2400" kern="1200" baseline="0" dirty="0">
            <a:latin typeface="Gill Sans MT"/>
          </a:endParaRPr>
        </a:p>
      </dsp:txBody>
      <dsp:txXfrm>
        <a:off x="1796744" y="3183360"/>
        <a:ext cx="6463487" cy="1446981"/>
      </dsp:txXfrm>
    </dsp:sp>
    <dsp:sp modelId="{C0C13033-C137-4565-A7B7-F82F146F3D3B}">
      <dsp:nvSpPr>
        <dsp:cNvPr id="0" name=""/>
        <dsp:cNvSpPr/>
      </dsp:nvSpPr>
      <dsp:spPr>
        <a:xfrm>
          <a:off x="144698" y="3328058"/>
          <a:ext cx="1652046" cy="1157585"/>
        </a:xfrm>
        <a:prstGeom prst="roundRect">
          <a:avLst>
            <a:gd name="adj" fmla="val 10000"/>
          </a:avLst>
        </a:prstGeom>
        <a:blipFill>
          <a:blip xmlns:r="http://schemas.openxmlformats.org/officeDocument/2006/relationships" r:embed="rId4"/>
          <a:srcRect/>
          <a:stretch>
            <a:fillRect t="-44000" b="-44000"/>
          </a:stretch>
        </a:blip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2425-8411-44E7-BA24-107E72BA550D}">
      <dsp:nvSpPr>
        <dsp:cNvPr id="0" name=""/>
        <dsp:cNvSpPr/>
      </dsp:nvSpPr>
      <dsp:spPr>
        <a:xfrm>
          <a:off x="3427851" y="1599"/>
          <a:ext cx="5533284" cy="866155"/>
        </a:xfrm>
        <a:prstGeom prst="rightArrow">
          <a:avLst>
            <a:gd name="adj1" fmla="val 75000"/>
            <a:gd name="adj2" fmla="val 50000"/>
          </a:avLst>
        </a:prstGeom>
        <a:solidFill>
          <a:schemeClr val="accent2">
            <a:tint val="40000"/>
            <a:alpha val="90000"/>
            <a:hueOff val="0"/>
            <a:satOff val="0"/>
            <a:lumOff val="0"/>
            <a:alphaOff val="0"/>
          </a:schemeClr>
        </a:solidFill>
        <a:ln w="11429" cap="flat" cmpd="sng" algn="ctr">
          <a:solidFill>
            <a:schemeClr val="accent2">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rtl="0">
            <a:lnSpc>
              <a:spcPct val="90000"/>
            </a:lnSpc>
            <a:spcBef>
              <a:spcPct val="0"/>
            </a:spcBef>
            <a:spcAft>
              <a:spcPct val="15000"/>
            </a:spcAft>
            <a:buChar char="•"/>
          </a:pPr>
          <a:r>
            <a:rPr lang="pt-BR" sz="2500" kern="1200" dirty="0">
              <a:solidFill>
                <a:schemeClr val="tx2"/>
              </a:solidFill>
            </a:rPr>
            <a:t>2 de </a:t>
          </a:r>
          <a:r>
            <a:rPr lang="pt-BR" sz="2500" kern="1200" dirty="0" err="1">
              <a:solidFill>
                <a:schemeClr val="tx2"/>
              </a:solidFill>
            </a:rPr>
            <a:t>julio</a:t>
          </a:r>
          <a:r>
            <a:rPr lang="pt-BR" sz="2500" kern="1200" dirty="0">
              <a:solidFill>
                <a:schemeClr val="tx2"/>
              </a:solidFill>
            </a:rPr>
            <a:t> - 15 de agosto</a:t>
          </a:r>
          <a:endParaRPr lang="en-US" sz="2500" kern="1200" dirty="0">
            <a:solidFill>
              <a:schemeClr val="tx2"/>
            </a:solidFill>
          </a:endParaRPr>
        </a:p>
        <a:p>
          <a:pPr marL="228600" lvl="1" indent="-228600" algn="l" defTabSz="1111250">
            <a:lnSpc>
              <a:spcPct val="90000"/>
            </a:lnSpc>
            <a:spcBef>
              <a:spcPct val="0"/>
            </a:spcBef>
            <a:spcAft>
              <a:spcPct val="15000"/>
            </a:spcAft>
            <a:buChar char="•"/>
          </a:pPr>
          <a:r>
            <a:rPr lang="en-US" sz="2500" kern="1200" dirty="0">
              <a:solidFill>
                <a:schemeClr val="tx2"/>
              </a:solidFill>
            </a:rPr>
            <a:t>L-V 8-6 jornada </a:t>
          </a:r>
          <a:r>
            <a:rPr lang="en-US" sz="2500" kern="1200" dirty="0" err="1">
              <a:solidFill>
                <a:schemeClr val="tx2"/>
              </a:solidFill>
            </a:rPr>
            <a:t>extendida</a:t>
          </a:r>
          <a:endParaRPr lang="en-US" sz="2500" kern="1200" dirty="0">
            <a:solidFill>
              <a:schemeClr val="tx2"/>
            </a:solidFill>
          </a:endParaRPr>
        </a:p>
      </dsp:txBody>
      <dsp:txXfrm>
        <a:off x="3427851" y="109868"/>
        <a:ext cx="5208476" cy="649617"/>
      </dsp:txXfrm>
    </dsp:sp>
    <dsp:sp modelId="{A2178185-2CB0-43AB-82E8-8794F7A6DA50}">
      <dsp:nvSpPr>
        <dsp:cNvPr id="0" name=""/>
        <dsp:cNvSpPr/>
      </dsp:nvSpPr>
      <dsp:spPr>
        <a:xfrm>
          <a:off x="261005" y="1599"/>
          <a:ext cx="3166846" cy="866155"/>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 K-5</a:t>
          </a:r>
        </a:p>
      </dsp:txBody>
      <dsp:txXfrm>
        <a:off x="303287" y="43881"/>
        <a:ext cx="3082282" cy="781591"/>
      </dsp:txXfrm>
    </dsp:sp>
    <dsp:sp modelId="{E8E47155-BD27-4308-9BE0-C801DD83384C}">
      <dsp:nvSpPr>
        <dsp:cNvPr id="0" name=""/>
        <dsp:cNvSpPr/>
      </dsp:nvSpPr>
      <dsp:spPr>
        <a:xfrm>
          <a:off x="3381888" y="954370"/>
          <a:ext cx="5533284" cy="866155"/>
        </a:xfrm>
        <a:prstGeom prst="rightArrow">
          <a:avLst>
            <a:gd name="adj1" fmla="val 75000"/>
            <a:gd name="adj2" fmla="val 50000"/>
          </a:avLst>
        </a:prstGeom>
        <a:solidFill>
          <a:schemeClr val="accent3">
            <a:tint val="40000"/>
            <a:alpha val="90000"/>
            <a:hueOff val="0"/>
            <a:satOff val="0"/>
            <a:lumOff val="0"/>
            <a:alphaOff val="0"/>
          </a:schemeClr>
        </a:solidFill>
        <a:ln w="11429" cap="flat" cmpd="sng" algn="ctr">
          <a:solidFill>
            <a:schemeClr val="accent3">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rtl="0">
            <a:lnSpc>
              <a:spcPct val="90000"/>
            </a:lnSpc>
            <a:spcBef>
              <a:spcPct val="0"/>
            </a:spcBef>
            <a:spcAft>
              <a:spcPct val="15000"/>
            </a:spcAft>
            <a:buChar char="•"/>
          </a:pPr>
          <a:r>
            <a:rPr lang="pt-BR" sz="2500" kern="1200" dirty="0">
              <a:solidFill>
                <a:schemeClr val="tx2"/>
              </a:solidFill>
            </a:rPr>
            <a:t>2 de </a:t>
          </a:r>
          <a:r>
            <a:rPr lang="pt-BR" sz="2500" kern="1200" dirty="0" err="1">
              <a:solidFill>
                <a:schemeClr val="tx2"/>
              </a:solidFill>
            </a:rPr>
            <a:t>julio</a:t>
          </a:r>
          <a:r>
            <a:rPr lang="pt-BR" sz="2500" kern="1200" dirty="0">
              <a:solidFill>
                <a:schemeClr val="tx2"/>
              </a:solidFill>
            </a:rPr>
            <a:t> – 8 de agosto
L-V 8-6 jornada </a:t>
          </a:r>
          <a:r>
            <a:rPr lang="pt-BR" sz="2500" kern="1200" dirty="0" err="1">
              <a:solidFill>
                <a:schemeClr val="tx2"/>
              </a:solidFill>
            </a:rPr>
            <a:t>extendida</a:t>
          </a:r>
          <a:endParaRPr lang="en-US" sz="2500" kern="1200" dirty="0">
            <a:solidFill>
              <a:schemeClr val="tx2"/>
            </a:solidFill>
          </a:endParaRPr>
        </a:p>
      </dsp:txBody>
      <dsp:txXfrm>
        <a:off x="3381888" y="1062639"/>
        <a:ext cx="5208476" cy="649617"/>
      </dsp:txXfrm>
    </dsp:sp>
    <dsp:sp modelId="{9669FCD6-FA14-4FCF-9D96-BC6CF21C9553}">
      <dsp:nvSpPr>
        <dsp:cNvPr id="0" name=""/>
        <dsp:cNvSpPr/>
      </dsp:nvSpPr>
      <dsp:spPr>
        <a:xfrm>
          <a:off x="306968" y="954370"/>
          <a:ext cx="3074920" cy="866155"/>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 6-8</a:t>
          </a:r>
        </a:p>
      </dsp:txBody>
      <dsp:txXfrm>
        <a:off x="349250" y="996652"/>
        <a:ext cx="2990356" cy="781591"/>
      </dsp:txXfrm>
    </dsp:sp>
    <dsp:sp modelId="{9E8C0418-3FCB-4F65-8BD5-A169EE6E8EE1}">
      <dsp:nvSpPr>
        <dsp:cNvPr id="0" name=""/>
        <dsp:cNvSpPr/>
      </dsp:nvSpPr>
      <dsp:spPr>
        <a:xfrm>
          <a:off x="3393379" y="1907141"/>
          <a:ext cx="5533284" cy="866155"/>
        </a:xfrm>
        <a:prstGeom prst="rightArrow">
          <a:avLst>
            <a:gd name="adj1" fmla="val 75000"/>
            <a:gd name="adj2" fmla="val 50000"/>
          </a:avLst>
        </a:prstGeom>
        <a:solidFill>
          <a:schemeClr val="accent4">
            <a:tint val="40000"/>
            <a:alpha val="90000"/>
            <a:hueOff val="0"/>
            <a:satOff val="0"/>
            <a:lumOff val="0"/>
            <a:alphaOff val="0"/>
          </a:schemeClr>
        </a:solidFill>
        <a:ln w="11429" cap="flat" cmpd="sng" algn="ctr">
          <a:solidFill>
            <a:schemeClr val="accent4">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pt-BR" sz="2500" kern="1200" dirty="0">
              <a:solidFill>
                <a:schemeClr val="tx2"/>
              </a:solidFill>
            </a:rPr>
            <a:t>3 de </a:t>
          </a:r>
          <a:r>
            <a:rPr lang="pt-BR" sz="2500" kern="1200" dirty="0" err="1">
              <a:solidFill>
                <a:schemeClr val="tx2"/>
              </a:solidFill>
            </a:rPr>
            <a:t>julio</a:t>
          </a:r>
          <a:r>
            <a:rPr lang="pt-BR" sz="2500" kern="1200" dirty="0">
              <a:solidFill>
                <a:schemeClr val="tx2"/>
              </a:solidFill>
            </a:rPr>
            <a:t> – 13 de agosto</a:t>
          </a:r>
          <a:endParaRPr lang="en-US" sz="2500" kern="1200" dirty="0">
            <a:solidFill>
              <a:schemeClr val="tx2"/>
            </a:solidFill>
          </a:endParaRPr>
        </a:p>
        <a:p>
          <a:pPr marL="228600" lvl="1" indent="-228600" algn="l" defTabSz="1111250">
            <a:lnSpc>
              <a:spcPct val="90000"/>
            </a:lnSpc>
            <a:spcBef>
              <a:spcPct val="0"/>
            </a:spcBef>
            <a:spcAft>
              <a:spcPct val="15000"/>
            </a:spcAft>
            <a:buChar char="•"/>
          </a:pPr>
          <a:r>
            <a:rPr lang="es-ES" sz="2500" kern="1200" dirty="0">
              <a:solidFill>
                <a:schemeClr val="tx2"/>
              </a:solidFill>
            </a:rPr>
            <a:t>L-V 8-2 + </a:t>
          </a:r>
          <a:r>
            <a:rPr lang="en-US" sz="2500" kern="1200" dirty="0">
              <a:solidFill>
                <a:schemeClr val="tx2"/>
              </a:solidFill>
            </a:rPr>
            <a:t>3-6 </a:t>
          </a:r>
          <a:r>
            <a:rPr lang="en-US" sz="2500" kern="1200" dirty="0" err="1">
              <a:solidFill>
                <a:schemeClr val="tx2"/>
              </a:solidFill>
            </a:rPr>
            <a:t>opción</a:t>
          </a:r>
          <a:r>
            <a:rPr lang="en-US" sz="2500" kern="1200" dirty="0">
              <a:solidFill>
                <a:schemeClr val="tx2"/>
              </a:solidFill>
            </a:rPr>
            <a:t> día </a:t>
          </a:r>
          <a:r>
            <a:rPr lang="en-US" sz="2500" kern="1200" dirty="0" err="1">
              <a:solidFill>
                <a:schemeClr val="tx2"/>
              </a:solidFill>
            </a:rPr>
            <a:t>extendido</a:t>
          </a:r>
          <a:endParaRPr lang="en-US" sz="2500" kern="1200" dirty="0">
            <a:solidFill>
              <a:schemeClr val="tx2"/>
            </a:solidFill>
          </a:endParaRPr>
        </a:p>
      </dsp:txBody>
      <dsp:txXfrm>
        <a:off x="3393379" y="2015410"/>
        <a:ext cx="5208476" cy="649617"/>
      </dsp:txXfrm>
    </dsp:sp>
    <dsp:sp modelId="{924C6364-5609-4DA6-8C8A-764725EC0750}">
      <dsp:nvSpPr>
        <dsp:cNvPr id="0" name=""/>
        <dsp:cNvSpPr/>
      </dsp:nvSpPr>
      <dsp:spPr>
        <a:xfrm>
          <a:off x="295477" y="1907141"/>
          <a:ext cx="3097901" cy="866155"/>
        </a:xfrm>
        <a:prstGeom prst="round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IEP de 12 meses (D75)</a:t>
          </a:r>
        </a:p>
      </dsp:txBody>
      <dsp:txXfrm>
        <a:off x="337759" y="1949423"/>
        <a:ext cx="3013337" cy="781591"/>
      </dsp:txXfrm>
    </dsp:sp>
    <dsp:sp modelId="{83197338-C6DB-4023-A430-1AFBAFB3CC67}">
      <dsp:nvSpPr>
        <dsp:cNvPr id="0" name=""/>
        <dsp:cNvSpPr/>
      </dsp:nvSpPr>
      <dsp:spPr>
        <a:xfrm>
          <a:off x="3347415" y="2859912"/>
          <a:ext cx="5533284" cy="866155"/>
        </a:xfrm>
        <a:prstGeom prst="rightArrow">
          <a:avLst>
            <a:gd name="adj1" fmla="val 75000"/>
            <a:gd name="adj2" fmla="val 50000"/>
          </a:avLst>
        </a:prstGeom>
        <a:solidFill>
          <a:schemeClr val="accent5">
            <a:tint val="40000"/>
            <a:alpha val="90000"/>
            <a:hueOff val="0"/>
            <a:satOff val="0"/>
            <a:lumOff val="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pt-BR" sz="2500" kern="1200" dirty="0">
              <a:solidFill>
                <a:schemeClr val="tx2"/>
              </a:solidFill>
            </a:rPr>
            <a:t>2 de </a:t>
          </a:r>
          <a:r>
            <a:rPr lang="pt-BR" sz="2500" kern="1200" dirty="0" err="1">
              <a:solidFill>
                <a:schemeClr val="tx2"/>
              </a:solidFill>
            </a:rPr>
            <a:t>julio</a:t>
          </a:r>
          <a:r>
            <a:rPr lang="pt-BR" sz="2500" kern="1200" dirty="0">
              <a:solidFill>
                <a:schemeClr val="tx2"/>
              </a:solidFill>
            </a:rPr>
            <a:t> – 12 de agosto</a:t>
          </a:r>
          <a:endParaRPr lang="en-US" sz="2500" kern="1200" dirty="0">
            <a:solidFill>
              <a:schemeClr val="tx2"/>
            </a:solidFill>
          </a:endParaRPr>
        </a:p>
        <a:p>
          <a:pPr marL="228600" lvl="1" indent="-228600" algn="l" defTabSz="1111250">
            <a:lnSpc>
              <a:spcPct val="90000"/>
            </a:lnSpc>
            <a:spcBef>
              <a:spcPct val="0"/>
            </a:spcBef>
            <a:spcAft>
              <a:spcPct val="15000"/>
            </a:spcAft>
            <a:buChar char="•"/>
          </a:pPr>
          <a:r>
            <a:rPr lang="es-ES" sz="2500" kern="1200" dirty="0">
              <a:solidFill>
                <a:schemeClr val="tx2"/>
              </a:solidFill>
            </a:rPr>
            <a:t>L-V 8-2:30 + </a:t>
          </a:r>
          <a:r>
            <a:rPr lang="en-US" sz="2500" kern="1200" dirty="0">
              <a:solidFill>
                <a:schemeClr val="tx2"/>
              </a:solidFill>
            </a:rPr>
            <a:t>3-6 </a:t>
          </a:r>
          <a:r>
            <a:rPr lang="en-US" sz="2500" kern="1200" dirty="0" err="1">
              <a:solidFill>
                <a:schemeClr val="tx2"/>
              </a:solidFill>
            </a:rPr>
            <a:t>opción</a:t>
          </a:r>
          <a:r>
            <a:rPr lang="en-US" sz="2500" kern="1200" dirty="0">
              <a:solidFill>
                <a:schemeClr val="tx2"/>
              </a:solidFill>
            </a:rPr>
            <a:t> día </a:t>
          </a:r>
          <a:r>
            <a:rPr lang="en-US" sz="2500" kern="1200" dirty="0" err="1">
              <a:solidFill>
                <a:schemeClr val="tx2"/>
              </a:solidFill>
            </a:rPr>
            <a:t>extendido</a:t>
          </a:r>
          <a:r>
            <a:rPr lang="en-US" sz="2500" kern="1200" dirty="0">
              <a:solidFill>
                <a:schemeClr val="tx2"/>
              </a:solidFill>
            </a:rPr>
            <a:t> </a:t>
          </a:r>
        </a:p>
      </dsp:txBody>
      <dsp:txXfrm>
        <a:off x="3347415" y="2968181"/>
        <a:ext cx="5208476" cy="649617"/>
      </dsp:txXfrm>
    </dsp:sp>
    <dsp:sp modelId="{48270100-C403-4091-8D89-405E1515A33D}">
      <dsp:nvSpPr>
        <dsp:cNvPr id="0" name=""/>
        <dsp:cNvSpPr/>
      </dsp:nvSpPr>
      <dsp:spPr>
        <a:xfrm>
          <a:off x="341440" y="2859912"/>
          <a:ext cx="3005975" cy="866155"/>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IEP de 12 meses (D1-32) ESY</a:t>
          </a:r>
        </a:p>
      </dsp:txBody>
      <dsp:txXfrm>
        <a:off x="383722" y="2902194"/>
        <a:ext cx="2921411" cy="781591"/>
      </dsp:txXfrm>
    </dsp:sp>
    <dsp:sp modelId="{4232B578-0FFE-43C3-ACAB-D944A2FCBC36}">
      <dsp:nvSpPr>
        <dsp:cNvPr id="0" name=""/>
        <dsp:cNvSpPr/>
      </dsp:nvSpPr>
      <dsp:spPr>
        <a:xfrm>
          <a:off x="3301471" y="3812683"/>
          <a:ext cx="5533284" cy="866155"/>
        </a:xfrm>
        <a:prstGeom prst="rightArrow">
          <a:avLst>
            <a:gd name="adj1" fmla="val 75000"/>
            <a:gd name="adj2" fmla="val 50000"/>
          </a:avLst>
        </a:prstGeom>
        <a:solidFill>
          <a:schemeClr val="accent6">
            <a:tint val="40000"/>
            <a:alpha val="90000"/>
            <a:hueOff val="0"/>
            <a:satOff val="0"/>
            <a:lumOff val="0"/>
            <a:alphaOff val="0"/>
          </a:schemeClr>
        </a:solidFill>
        <a:ln w="11429" cap="flat" cmpd="sng" algn="ctr">
          <a:solidFill>
            <a:schemeClr val="accent6">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pt-BR" sz="2500" kern="1200" dirty="0">
              <a:solidFill>
                <a:schemeClr val="tx2"/>
              </a:solidFill>
            </a:rPr>
            <a:t>2 de </a:t>
          </a:r>
          <a:r>
            <a:rPr lang="pt-BR" sz="2500" kern="1200" dirty="0" err="1">
              <a:solidFill>
                <a:schemeClr val="tx2"/>
              </a:solidFill>
            </a:rPr>
            <a:t>julio</a:t>
          </a:r>
          <a:r>
            <a:rPr lang="pt-BR" sz="2500" kern="1200" dirty="0">
              <a:solidFill>
                <a:schemeClr val="tx2"/>
              </a:solidFill>
            </a:rPr>
            <a:t> – 7 de agosto</a:t>
          </a:r>
          <a:endParaRPr lang="en-US" sz="2500" kern="1200" dirty="0">
            <a:solidFill>
              <a:schemeClr val="tx2"/>
            </a:solidFill>
          </a:endParaRPr>
        </a:p>
        <a:p>
          <a:pPr marL="228600" lvl="1" indent="-228600" algn="l" defTabSz="1111250">
            <a:lnSpc>
              <a:spcPct val="90000"/>
            </a:lnSpc>
            <a:spcBef>
              <a:spcPct val="0"/>
            </a:spcBef>
            <a:spcAft>
              <a:spcPct val="15000"/>
            </a:spcAft>
            <a:buChar char="•"/>
          </a:pPr>
          <a:r>
            <a:rPr lang="en-US" sz="2500" kern="1200" dirty="0">
              <a:solidFill>
                <a:schemeClr val="tx2"/>
              </a:solidFill>
            </a:rPr>
            <a:t>L-J 8-12 + 12-6 </a:t>
          </a:r>
          <a:r>
            <a:rPr lang="en-US" sz="2500" kern="1200" dirty="0" err="1">
              <a:solidFill>
                <a:schemeClr val="tx2"/>
              </a:solidFill>
            </a:rPr>
            <a:t>opción</a:t>
          </a:r>
          <a:r>
            <a:rPr lang="en-US" sz="2500" kern="1200" dirty="0">
              <a:solidFill>
                <a:schemeClr val="tx2"/>
              </a:solidFill>
            </a:rPr>
            <a:t> día </a:t>
          </a:r>
          <a:r>
            <a:rPr lang="en-US" sz="2500" kern="1200" dirty="0" err="1">
              <a:solidFill>
                <a:schemeClr val="tx2"/>
              </a:solidFill>
            </a:rPr>
            <a:t>extendido</a:t>
          </a:r>
          <a:endParaRPr lang="en-US" sz="2500" kern="1200" dirty="0">
            <a:solidFill>
              <a:schemeClr val="tx2"/>
            </a:solidFill>
          </a:endParaRPr>
        </a:p>
      </dsp:txBody>
      <dsp:txXfrm>
        <a:off x="3301471" y="3920952"/>
        <a:ext cx="5208476" cy="649617"/>
      </dsp:txXfrm>
    </dsp:sp>
    <dsp:sp modelId="{B5503BB7-08C2-4323-9FDD-6D716727C2AC}">
      <dsp:nvSpPr>
        <dsp:cNvPr id="0" name=""/>
        <dsp:cNvSpPr/>
      </dsp:nvSpPr>
      <dsp:spPr>
        <a:xfrm>
          <a:off x="387385" y="3812683"/>
          <a:ext cx="2914085" cy="866155"/>
        </a:xfrm>
        <a:prstGeom prst="roundRect">
          <a:avLst/>
        </a:prstGeom>
        <a:solidFill>
          <a:schemeClr val="accent6">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t>ASD Nest/Horizon   (12 meses)</a:t>
          </a:r>
        </a:p>
      </dsp:txBody>
      <dsp:txXfrm>
        <a:off x="429667" y="3854965"/>
        <a:ext cx="2829521" cy="7815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2425-8411-44E7-BA24-107E72BA550D}">
      <dsp:nvSpPr>
        <dsp:cNvPr id="0" name=""/>
        <dsp:cNvSpPr/>
      </dsp:nvSpPr>
      <dsp:spPr>
        <a:xfrm>
          <a:off x="3413760" y="1371"/>
          <a:ext cx="5120640" cy="1087836"/>
        </a:xfrm>
        <a:prstGeom prst="rightArrow">
          <a:avLst>
            <a:gd name="adj1" fmla="val 75000"/>
            <a:gd name="adj2" fmla="val 50000"/>
          </a:avLst>
        </a:prstGeom>
        <a:solidFill>
          <a:schemeClr val="accent2">
            <a:tint val="40000"/>
            <a:alpha val="90000"/>
            <a:hueOff val="0"/>
            <a:satOff val="0"/>
            <a:lumOff val="0"/>
            <a:alphaOff val="0"/>
          </a:schemeClr>
        </a:solidFill>
        <a:ln w="11429" cap="flat" cmpd="sng" algn="ctr">
          <a:solidFill>
            <a:schemeClr val="accent2">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s-ES" sz="2500" kern="1200" dirty="0">
              <a:solidFill>
                <a:schemeClr val="tx2"/>
              </a:solidFill>
            </a:rPr>
            <a:t>A partir del 4 de marzo en </a:t>
          </a:r>
          <a:r>
            <a:rPr lang="es-ES" sz="2500" kern="1200" dirty="0" err="1">
              <a:solidFill>
                <a:schemeClr val="tx2"/>
              </a:solidFill>
            </a:rPr>
            <a:t>MySchools</a:t>
          </a:r>
          <a:endParaRPr lang="en-US" sz="2500" kern="1200" dirty="0">
            <a:solidFill>
              <a:schemeClr val="tx2"/>
            </a:solidFill>
          </a:endParaRPr>
        </a:p>
      </dsp:txBody>
      <dsp:txXfrm>
        <a:off x="3413760" y="137351"/>
        <a:ext cx="4712702" cy="815877"/>
      </dsp:txXfrm>
    </dsp:sp>
    <dsp:sp modelId="{A2178185-2CB0-43AB-82E8-8794F7A6DA50}">
      <dsp:nvSpPr>
        <dsp:cNvPr id="0" name=""/>
        <dsp:cNvSpPr/>
      </dsp:nvSpPr>
      <dsp:spPr>
        <a:xfrm>
          <a:off x="0" y="1371"/>
          <a:ext cx="3413760" cy="1087836"/>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dirty="0"/>
            <a:t>¡</a:t>
          </a:r>
          <a:r>
            <a:rPr lang="en-US" sz="3200" kern="1200" dirty="0" err="1"/>
            <a:t>Solicite</a:t>
          </a:r>
          <a:r>
            <a:rPr lang="en-US" sz="3200" kern="1200" dirty="0"/>
            <a:t>!</a:t>
          </a:r>
        </a:p>
      </dsp:txBody>
      <dsp:txXfrm>
        <a:off x="53104" y="54475"/>
        <a:ext cx="3307552" cy="981628"/>
      </dsp:txXfrm>
    </dsp:sp>
    <dsp:sp modelId="{E8E47155-BD27-4308-9BE0-C801DD83384C}">
      <dsp:nvSpPr>
        <dsp:cNvPr id="0" name=""/>
        <dsp:cNvSpPr/>
      </dsp:nvSpPr>
      <dsp:spPr>
        <a:xfrm>
          <a:off x="3413760" y="1197991"/>
          <a:ext cx="5120640" cy="1087836"/>
        </a:xfrm>
        <a:prstGeom prst="rightArrow">
          <a:avLst>
            <a:gd name="adj1" fmla="val 75000"/>
            <a:gd name="adj2" fmla="val 50000"/>
          </a:avLst>
        </a:prstGeom>
        <a:solidFill>
          <a:schemeClr val="accent3">
            <a:tint val="40000"/>
            <a:alpha val="90000"/>
            <a:hueOff val="0"/>
            <a:satOff val="0"/>
            <a:lumOff val="0"/>
            <a:alphaOff val="0"/>
          </a:schemeClr>
        </a:solidFill>
        <a:ln w="11429" cap="flat" cmpd="sng" algn="ctr">
          <a:solidFill>
            <a:schemeClr val="accent3">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rtl="0">
            <a:lnSpc>
              <a:spcPct val="90000"/>
            </a:lnSpc>
            <a:spcBef>
              <a:spcPct val="0"/>
            </a:spcBef>
            <a:spcAft>
              <a:spcPct val="15000"/>
            </a:spcAft>
            <a:buChar char="•"/>
          </a:pPr>
          <a:r>
            <a:rPr lang="es-ES" sz="2500" kern="1200" dirty="0">
              <a:solidFill>
                <a:schemeClr val="tx2"/>
              </a:solidFill>
            </a:rPr>
            <a:t>28 de </a:t>
          </a:r>
          <a:r>
            <a:rPr lang="es-ES" sz="2500" kern="1200" dirty="0" err="1">
              <a:solidFill>
                <a:schemeClr val="tx2"/>
              </a:solidFill>
            </a:rPr>
            <a:t>marzo</a:t>
          </a:r>
          <a:r>
            <a:rPr lang="es-ES" sz="2500" kern="1200" dirty="0" err="1">
              <a:solidFill>
                <a:schemeClr val="tx2"/>
              </a:solidFill>
              <a:latin typeface="Gill Sans MT"/>
            </a:rPr>
            <a:t>¡Solicite</a:t>
          </a:r>
          <a:r>
            <a:rPr lang="es-ES" sz="2500" kern="1200" dirty="0">
              <a:solidFill>
                <a:schemeClr val="tx2"/>
              </a:solidFill>
              <a:latin typeface="Gill Sans MT"/>
            </a:rPr>
            <a:t> antes!</a:t>
          </a:r>
          <a:endParaRPr lang="en-US" sz="2500" kern="1200" dirty="0">
            <a:solidFill>
              <a:schemeClr val="tx2"/>
            </a:solidFill>
            <a:latin typeface="Gill Sans MT"/>
          </a:endParaRPr>
        </a:p>
      </dsp:txBody>
      <dsp:txXfrm>
        <a:off x="3413760" y="1333971"/>
        <a:ext cx="4712702" cy="815877"/>
      </dsp:txXfrm>
    </dsp:sp>
    <dsp:sp modelId="{9669FCD6-FA14-4FCF-9D96-BC6CF21C9553}">
      <dsp:nvSpPr>
        <dsp:cNvPr id="0" name=""/>
        <dsp:cNvSpPr/>
      </dsp:nvSpPr>
      <dsp:spPr>
        <a:xfrm>
          <a:off x="0" y="1197991"/>
          <a:ext cx="3413760" cy="1087836"/>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bg1"/>
              </a:solidFill>
            </a:rPr>
            <a:t>Cierre de las solicitudes</a:t>
          </a:r>
        </a:p>
      </dsp:txBody>
      <dsp:txXfrm>
        <a:off x="53104" y="1251095"/>
        <a:ext cx="3307552" cy="981628"/>
      </dsp:txXfrm>
    </dsp:sp>
    <dsp:sp modelId="{9E8C0418-3FCB-4F65-8BD5-A169EE6E8EE1}">
      <dsp:nvSpPr>
        <dsp:cNvPr id="0" name=""/>
        <dsp:cNvSpPr/>
      </dsp:nvSpPr>
      <dsp:spPr>
        <a:xfrm>
          <a:off x="3413760" y="2394611"/>
          <a:ext cx="5120640" cy="1087836"/>
        </a:xfrm>
        <a:prstGeom prst="rightArrow">
          <a:avLst>
            <a:gd name="adj1" fmla="val 75000"/>
            <a:gd name="adj2" fmla="val 50000"/>
          </a:avLst>
        </a:prstGeom>
        <a:solidFill>
          <a:schemeClr val="accent4">
            <a:tint val="40000"/>
            <a:alpha val="90000"/>
            <a:hueOff val="0"/>
            <a:satOff val="0"/>
            <a:lumOff val="0"/>
            <a:alphaOff val="0"/>
          </a:schemeClr>
        </a:solidFill>
        <a:ln w="11429" cap="flat" cmpd="sng" algn="ctr">
          <a:solidFill>
            <a:schemeClr val="accent4">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solidFill>
                <a:schemeClr val="tx2"/>
              </a:solidFill>
            </a:rPr>
            <a:t>24 de </a:t>
          </a:r>
          <a:r>
            <a:rPr lang="en-US" sz="2500" kern="1200" dirty="0" err="1">
              <a:solidFill>
                <a:schemeClr val="tx2"/>
              </a:solidFill>
            </a:rPr>
            <a:t>abril</a:t>
          </a:r>
          <a:r>
            <a:rPr lang="en-US" sz="2500" kern="1200" dirty="0">
              <a:solidFill>
                <a:schemeClr val="tx2"/>
              </a:solidFill>
            </a:rPr>
            <a:t> </a:t>
          </a:r>
          <a:r>
            <a:rPr lang="en-US" sz="2500" kern="1200" dirty="0" err="1">
              <a:solidFill>
                <a:schemeClr val="tx2"/>
              </a:solidFill>
            </a:rPr>
            <a:t>en</a:t>
          </a:r>
          <a:r>
            <a:rPr lang="en-US" sz="2500" kern="1200" dirty="0">
              <a:solidFill>
                <a:schemeClr val="tx2"/>
              </a:solidFill>
            </a:rPr>
            <a:t> </a:t>
          </a:r>
          <a:r>
            <a:rPr lang="en-US" sz="2500" kern="1200" dirty="0" err="1">
              <a:solidFill>
                <a:schemeClr val="tx2"/>
              </a:solidFill>
            </a:rPr>
            <a:t>MySchools</a:t>
          </a:r>
          <a:endParaRPr lang="en-US" sz="2500" kern="1200" dirty="0">
            <a:solidFill>
              <a:schemeClr val="tx2"/>
            </a:solidFill>
          </a:endParaRPr>
        </a:p>
      </dsp:txBody>
      <dsp:txXfrm>
        <a:off x="3413760" y="2530591"/>
        <a:ext cx="4712702" cy="815877"/>
      </dsp:txXfrm>
    </dsp:sp>
    <dsp:sp modelId="{924C6364-5609-4DA6-8C8A-764725EC0750}">
      <dsp:nvSpPr>
        <dsp:cNvPr id="0" name=""/>
        <dsp:cNvSpPr/>
      </dsp:nvSpPr>
      <dsp:spPr>
        <a:xfrm>
          <a:off x="0" y="2394611"/>
          <a:ext cx="3413760" cy="1087836"/>
        </a:xfrm>
        <a:prstGeom prst="round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s-ES" sz="3200" kern="1200" dirty="0"/>
            <a:t>Resultados y lista de espera</a:t>
          </a:r>
          <a:endParaRPr lang="en-US" sz="3200" kern="1200" dirty="0"/>
        </a:p>
      </dsp:txBody>
      <dsp:txXfrm>
        <a:off x="53104" y="2447715"/>
        <a:ext cx="3307552" cy="981628"/>
      </dsp:txXfrm>
    </dsp:sp>
    <dsp:sp modelId="{83197338-C6DB-4023-A430-1AFBAFB3CC67}">
      <dsp:nvSpPr>
        <dsp:cNvPr id="0" name=""/>
        <dsp:cNvSpPr/>
      </dsp:nvSpPr>
      <dsp:spPr>
        <a:xfrm>
          <a:off x="3413760" y="3591231"/>
          <a:ext cx="5120640" cy="1087836"/>
        </a:xfrm>
        <a:prstGeom prst="rightArrow">
          <a:avLst>
            <a:gd name="adj1" fmla="val 75000"/>
            <a:gd name="adj2" fmla="val 50000"/>
          </a:avLst>
        </a:prstGeom>
        <a:solidFill>
          <a:schemeClr val="accent5">
            <a:tint val="40000"/>
            <a:alpha val="90000"/>
            <a:hueOff val="0"/>
            <a:satOff val="0"/>
            <a:lumOff val="0"/>
            <a:alphaOff val="0"/>
          </a:schemeClr>
        </a:solidFill>
        <a:ln w="11429" cap="flat" cmpd="sng" algn="ctr">
          <a:solidFill>
            <a:schemeClr val="accent5">
              <a:tint val="40000"/>
              <a:alpha val="9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txBody>
        <a:bodyPr spcFirstLastPara="0" vert="horz" wrap="square" lIns="15875" tIns="15875" rIns="15875" bIns="15875" numCol="1" spcCol="1270" anchor="t" anchorCtr="0">
          <a:noAutofit/>
        </a:bodyPr>
        <a:lstStyle/>
        <a:p>
          <a:pPr marL="228600" lvl="1" indent="-228600" algn="l" defTabSz="1111250" rtl="0">
            <a:lnSpc>
              <a:spcPct val="90000"/>
            </a:lnSpc>
            <a:spcBef>
              <a:spcPct val="0"/>
            </a:spcBef>
            <a:spcAft>
              <a:spcPct val="15000"/>
            </a:spcAft>
            <a:buChar char="•"/>
          </a:pPr>
          <a:r>
            <a:rPr lang="es-ES" sz="2500" kern="1200" dirty="0">
              <a:solidFill>
                <a:srgbClr val="FF0000"/>
              </a:solidFill>
            </a:rPr>
            <a:t>8 de mayo de 2025 ¡NUEVO! Debe aceptar o perderá el asiento</a:t>
          </a:r>
          <a:endParaRPr lang="en-US" sz="2500" kern="1200" dirty="0">
            <a:solidFill>
              <a:srgbClr val="FF0000"/>
            </a:solidFill>
          </a:endParaRPr>
        </a:p>
      </dsp:txBody>
      <dsp:txXfrm>
        <a:off x="3413760" y="3727211"/>
        <a:ext cx="4712702" cy="815877"/>
      </dsp:txXfrm>
    </dsp:sp>
    <dsp:sp modelId="{48270100-C403-4091-8D89-405E1515A33D}">
      <dsp:nvSpPr>
        <dsp:cNvPr id="0" name=""/>
        <dsp:cNvSpPr/>
      </dsp:nvSpPr>
      <dsp:spPr>
        <a:xfrm>
          <a:off x="0" y="3591231"/>
          <a:ext cx="3413760" cy="1087836"/>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bg1"/>
              </a:solidFill>
            </a:rPr>
            <a:t>FECHA LÍMITE para aceptar la oferta</a:t>
          </a:r>
          <a:endParaRPr lang="en-US" sz="2500" kern="1200" dirty="0">
            <a:solidFill>
              <a:schemeClr val="bg1"/>
            </a:solidFill>
          </a:endParaRPr>
        </a:p>
      </dsp:txBody>
      <dsp:txXfrm>
        <a:off x="53104" y="3644335"/>
        <a:ext cx="3307552" cy="9816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81FF0-1586-4279-984F-C98BA7678A5B}">
      <dsp:nvSpPr>
        <dsp:cNvPr id="0" name=""/>
        <dsp:cNvSpPr/>
      </dsp:nvSpPr>
      <dsp:spPr>
        <a:xfrm>
          <a:off x="0" y="13948"/>
          <a:ext cx="8534400" cy="1077457"/>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b="0" i="0" kern="1200" dirty="0">
              <a:solidFill>
                <a:schemeClr val="tx2"/>
              </a:solidFill>
              <a:effectLst/>
              <a:latin typeface="Gill Sans MT"/>
            </a:rPr>
            <a:t>Los maestros licenciados ofrecen instrucción (ELA, matemáticas, STEM) en la mañana, con aprendizaje socioemocional.</a:t>
          </a:r>
          <a:endParaRPr lang="en-US" sz="2200" kern="1200" dirty="0">
            <a:solidFill>
              <a:schemeClr val="tx2"/>
            </a:solidFill>
            <a:latin typeface="Gill Sans MT"/>
          </a:endParaRPr>
        </a:p>
      </dsp:txBody>
      <dsp:txXfrm>
        <a:off x="52597" y="66545"/>
        <a:ext cx="8429206" cy="972263"/>
      </dsp:txXfrm>
    </dsp:sp>
    <dsp:sp modelId="{4ACA6FFF-8862-4A3E-88BD-B3DC0A76F7A1}">
      <dsp:nvSpPr>
        <dsp:cNvPr id="0" name=""/>
        <dsp:cNvSpPr/>
      </dsp:nvSpPr>
      <dsp:spPr>
        <a:xfrm>
          <a:off x="0" y="1198376"/>
          <a:ext cx="8534400" cy="1161697"/>
        </a:xfrm>
        <a:prstGeom prst="roundRect">
          <a:avLst/>
        </a:prstGeom>
        <a:solidFill>
          <a:schemeClr val="accent5">
            <a:hueOff val="3420686"/>
            <a:satOff val="-8997"/>
            <a:lumOff val="7908"/>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ES" sz="2200" kern="1200" dirty="0">
              <a:solidFill>
                <a:schemeClr val="tx2"/>
              </a:solidFill>
              <a:latin typeface="Gill Sans MT"/>
            </a:rPr>
            <a:t>Estudiantes en programas de 12 meses (D-75/ESY/ASD):  Servicios recomendados en el IEP: instrucción especializada y servicios relacionados, aprendizaje socioemocional.</a:t>
          </a:r>
          <a:endParaRPr lang="en-US" sz="2200" kern="1200" dirty="0">
            <a:solidFill>
              <a:schemeClr val="tx2"/>
            </a:solidFill>
            <a:latin typeface="Gill Sans MT"/>
          </a:endParaRPr>
        </a:p>
      </dsp:txBody>
      <dsp:txXfrm>
        <a:off x="56709" y="1255085"/>
        <a:ext cx="8420982" cy="1048279"/>
      </dsp:txXfrm>
    </dsp:sp>
    <dsp:sp modelId="{8D02E33C-CBEA-48AB-B644-8B35D40C2C40}">
      <dsp:nvSpPr>
        <dsp:cNvPr id="0" name=""/>
        <dsp:cNvSpPr/>
      </dsp:nvSpPr>
      <dsp:spPr>
        <a:xfrm>
          <a:off x="0" y="2434954"/>
          <a:ext cx="8534400" cy="1022613"/>
        </a:xfrm>
        <a:prstGeom prst="roundRect">
          <a:avLst/>
        </a:prstGeom>
        <a:solidFill>
          <a:schemeClr val="accent5">
            <a:hueOff val="6841372"/>
            <a:satOff val="-17993"/>
            <a:lumOff val="15817"/>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s-ES" sz="2200" kern="1200" dirty="0">
              <a:solidFill>
                <a:schemeClr val="tx2"/>
              </a:solidFill>
              <a:latin typeface="Gill Sans MT"/>
            </a:rPr>
            <a:t>El personal de CBO apoyará a los maestros durante la instrucción académica K-5</a:t>
          </a:r>
          <a:endParaRPr lang="en-US" sz="2200" kern="1200" dirty="0">
            <a:solidFill>
              <a:schemeClr val="tx2"/>
            </a:solidFill>
            <a:latin typeface="Gill Sans MT"/>
          </a:endParaRPr>
        </a:p>
      </dsp:txBody>
      <dsp:txXfrm>
        <a:off x="49920" y="2484874"/>
        <a:ext cx="8434560" cy="922773"/>
      </dsp:txXfrm>
    </dsp:sp>
    <dsp:sp modelId="{6D0A1EC6-F150-4075-BD74-2B36895CE3E6}">
      <dsp:nvSpPr>
        <dsp:cNvPr id="0" name=""/>
        <dsp:cNvSpPr/>
      </dsp:nvSpPr>
      <dsp:spPr>
        <a:xfrm>
          <a:off x="0" y="3532447"/>
          <a:ext cx="8534400" cy="1432675"/>
        </a:xfrm>
        <a:prstGeom prst="roundRect">
          <a:avLst/>
        </a:prstGeom>
        <a:solidFill>
          <a:schemeClr val="accent5">
            <a:hueOff val="10262058"/>
            <a:satOff val="-26990"/>
            <a:lumOff val="23725"/>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2"/>
              </a:solidFill>
              <a:latin typeface="Gill Sans MT"/>
            </a:rPr>
            <a:t>PID y </a:t>
          </a:r>
          <a:r>
            <a:rPr lang="es-ES" sz="2200" kern="1200" dirty="0">
              <a:solidFill>
                <a:schemeClr val="tx2"/>
              </a:solidFill>
              <a:latin typeface="Gill Sans MT"/>
            </a:rPr>
            <a:t>aquellos obligados a la escuela de verano se inscribirán automáticamente en el programa de la mañana, pero deben presentar una solicitud para hacer la parte de enriquecimiento de Summer </a:t>
          </a:r>
          <a:r>
            <a:rPr lang="es-ES" sz="2200" kern="1200" dirty="0" err="1">
              <a:solidFill>
                <a:schemeClr val="tx2"/>
              </a:solidFill>
              <a:latin typeface="Gill Sans MT"/>
            </a:rPr>
            <a:t>Rising</a:t>
          </a:r>
          <a:endParaRPr lang="en-US" sz="2200" kern="1200" dirty="0">
            <a:solidFill>
              <a:schemeClr val="tx2"/>
            </a:solidFill>
            <a:latin typeface="Gill Sans MT"/>
          </a:endParaRPr>
        </a:p>
      </dsp:txBody>
      <dsp:txXfrm>
        <a:off x="69937" y="3602384"/>
        <a:ext cx="8394526" cy="12928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2215C-5A2D-416F-AD7A-B60A9C68D198}">
      <dsp:nvSpPr>
        <dsp:cNvPr id="0" name=""/>
        <dsp:cNvSpPr/>
      </dsp:nvSpPr>
      <dsp:spPr>
        <a:xfrm>
          <a:off x="0" y="115797"/>
          <a:ext cx="8504238" cy="879328"/>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solidFill>
                <a:schemeClr val="tx2"/>
              </a:solidFill>
            </a:rPr>
            <a:t>Servicios de día extendido proporcionados por el personal de la CBO</a:t>
          </a:r>
          <a:endParaRPr lang="en-US" sz="2000" kern="1200" dirty="0">
            <a:solidFill>
              <a:schemeClr val="tx2"/>
            </a:solidFill>
          </a:endParaRPr>
        </a:p>
      </dsp:txBody>
      <dsp:txXfrm>
        <a:off x="42925" y="158722"/>
        <a:ext cx="8418388" cy="793478"/>
      </dsp:txXfrm>
    </dsp:sp>
    <dsp:sp modelId="{A8547C8A-1F91-4C7D-9E0B-4E58AF5C6415}">
      <dsp:nvSpPr>
        <dsp:cNvPr id="0" name=""/>
        <dsp:cNvSpPr/>
      </dsp:nvSpPr>
      <dsp:spPr>
        <a:xfrm>
          <a:off x="0" y="1052725"/>
          <a:ext cx="8504238" cy="879328"/>
        </a:xfrm>
        <a:prstGeom prst="roundRect">
          <a:avLst/>
        </a:prstGeom>
        <a:solidFill>
          <a:schemeClr val="accent3">
            <a:hueOff val="2040127"/>
            <a:satOff val="-12768"/>
            <a:lumOff val="-294"/>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solidFill>
                <a:schemeClr val="tx2"/>
              </a:solidFill>
            </a:rPr>
            <a:t>Debe inscribirse antes del comienzo del verano</a:t>
          </a:r>
          <a:endParaRPr lang="en-US" sz="2000" kern="1200" dirty="0">
            <a:solidFill>
              <a:schemeClr val="tx2"/>
            </a:solidFill>
          </a:endParaRPr>
        </a:p>
      </dsp:txBody>
      <dsp:txXfrm>
        <a:off x="42925" y="1095650"/>
        <a:ext cx="8418388" cy="793478"/>
      </dsp:txXfrm>
    </dsp:sp>
    <dsp:sp modelId="{9864852D-F7AB-415F-8381-472AEBFA5BD8}">
      <dsp:nvSpPr>
        <dsp:cNvPr id="0" name=""/>
        <dsp:cNvSpPr/>
      </dsp:nvSpPr>
      <dsp:spPr>
        <a:xfrm>
          <a:off x="0" y="1989653"/>
          <a:ext cx="8504238" cy="879328"/>
        </a:xfrm>
        <a:prstGeom prst="roundRect">
          <a:avLst/>
        </a:prstGeom>
        <a:solidFill>
          <a:schemeClr val="accent3">
            <a:hueOff val="4080254"/>
            <a:satOff val="-25536"/>
            <a:lumOff val="-588"/>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solidFill>
                <a:schemeClr val="tx2"/>
              </a:solidFill>
            </a:rPr>
            <a:t>Opcional para estudiantes con IEP de 12 meses / estudiantes que están obligados a la escuela de verano</a:t>
          </a:r>
          <a:endParaRPr lang="en-US" sz="2000" kern="1200" dirty="0">
            <a:solidFill>
              <a:schemeClr val="tx2"/>
            </a:solidFill>
          </a:endParaRPr>
        </a:p>
      </dsp:txBody>
      <dsp:txXfrm>
        <a:off x="42925" y="2032578"/>
        <a:ext cx="8418388" cy="793478"/>
      </dsp:txXfrm>
    </dsp:sp>
    <dsp:sp modelId="{896AEA9A-CB3D-470F-9215-EDA044334133}">
      <dsp:nvSpPr>
        <dsp:cNvPr id="0" name=""/>
        <dsp:cNvSpPr/>
      </dsp:nvSpPr>
      <dsp:spPr>
        <a:xfrm>
          <a:off x="0" y="2926581"/>
          <a:ext cx="8504238" cy="879328"/>
        </a:xfrm>
        <a:prstGeom prst="roundRect">
          <a:avLst/>
        </a:prstGeom>
        <a:solidFill>
          <a:schemeClr val="accent3">
            <a:hueOff val="6120380"/>
            <a:satOff val="-38304"/>
            <a:lumOff val="-882"/>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solidFill>
                <a:schemeClr val="tx2"/>
              </a:solidFill>
            </a:rPr>
            <a:t>Incluye deportes, juegos, artes, danza, SEL y excursiones</a:t>
          </a:r>
          <a:endParaRPr lang="en-US" sz="2000" kern="1200" dirty="0">
            <a:solidFill>
              <a:schemeClr val="tx2"/>
            </a:solidFill>
          </a:endParaRPr>
        </a:p>
      </dsp:txBody>
      <dsp:txXfrm>
        <a:off x="42925" y="2969506"/>
        <a:ext cx="8418388" cy="793478"/>
      </dsp:txXfrm>
    </dsp:sp>
    <dsp:sp modelId="{94C2A7B0-AF9B-4CDA-B968-CE4B8D653AE3}">
      <dsp:nvSpPr>
        <dsp:cNvPr id="0" name=""/>
        <dsp:cNvSpPr/>
      </dsp:nvSpPr>
      <dsp:spPr>
        <a:xfrm>
          <a:off x="0" y="3863509"/>
          <a:ext cx="8504238" cy="879328"/>
        </a:xfrm>
        <a:prstGeom prst="roundRect">
          <a:avLst/>
        </a:prstGeom>
        <a:solidFill>
          <a:schemeClr val="accent3">
            <a:hueOff val="8160507"/>
            <a:satOff val="-51072"/>
            <a:lumOff val="-1176"/>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solidFill>
                <a:schemeClr val="tx2"/>
              </a:solidFill>
            </a:rPr>
            <a:t>Enriquecimiento durante todo el día los viernes</a:t>
          </a:r>
          <a:r>
            <a:rPr lang="en-US" sz="2000" kern="1200" dirty="0">
              <a:solidFill>
                <a:schemeClr val="tx2"/>
              </a:solidFill>
            </a:rPr>
            <a:t>	</a:t>
          </a:r>
        </a:p>
        <a:p>
          <a:pPr marL="0" lvl="0" indent="0" algn="l" defTabSz="889000">
            <a:lnSpc>
              <a:spcPct val="90000"/>
            </a:lnSpc>
            <a:spcBef>
              <a:spcPct val="0"/>
            </a:spcBef>
            <a:spcAft>
              <a:spcPct val="35000"/>
            </a:spcAft>
            <a:buNone/>
          </a:pPr>
          <a:r>
            <a:rPr lang="es-ES" sz="2000" kern="1200" dirty="0">
              <a:solidFill>
                <a:schemeClr val="tx2"/>
              </a:solidFill>
            </a:rPr>
            <a:t>  ***Escuela Intermedia ESY/D75: No hay programación del CBO los viernes</a:t>
          </a:r>
          <a:endParaRPr lang="en-US" sz="2000" kern="1200" dirty="0">
            <a:solidFill>
              <a:schemeClr val="tx2"/>
            </a:solidFill>
          </a:endParaRPr>
        </a:p>
      </dsp:txBody>
      <dsp:txXfrm>
        <a:off x="42925" y="3906434"/>
        <a:ext cx="8418388" cy="7934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8020F-42C5-4759-BA49-D1BB539C15E1}">
      <dsp:nvSpPr>
        <dsp:cNvPr id="0" name=""/>
        <dsp:cNvSpPr/>
      </dsp:nvSpPr>
      <dsp:spPr>
        <a:xfrm>
          <a:off x="0" y="217222"/>
          <a:ext cx="8630375" cy="714144"/>
        </a:xfrm>
        <a:prstGeom prst="roundRect">
          <a:avLst/>
        </a:prstGeom>
        <a:solidFill>
          <a:schemeClr val="accent2">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b="0" i="0" u="none" strike="noStrike" kern="1200" baseline="0" dirty="0">
              <a:latin typeface="Gill Sans MT"/>
            </a:rPr>
            <a:t>Solicite entre el 4 y el 28 de marzo</a:t>
          </a:r>
          <a:endParaRPr lang="en-US" sz="2700" kern="1200" dirty="0">
            <a:latin typeface="Gill Sans MT"/>
          </a:endParaRPr>
        </a:p>
      </dsp:txBody>
      <dsp:txXfrm>
        <a:off x="34862" y="252084"/>
        <a:ext cx="8560651" cy="644420"/>
      </dsp:txXfrm>
    </dsp:sp>
    <dsp:sp modelId="{55E6E368-7F3F-41B4-917F-31C1ADE41D53}">
      <dsp:nvSpPr>
        <dsp:cNvPr id="0" name=""/>
        <dsp:cNvSpPr/>
      </dsp:nvSpPr>
      <dsp:spPr>
        <a:xfrm>
          <a:off x="0" y="1101380"/>
          <a:ext cx="8630375" cy="634793"/>
        </a:xfrm>
        <a:prstGeom prst="roundRect">
          <a:avLst/>
        </a:prstGeom>
        <a:solidFill>
          <a:schemeClr val="accent3">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s-ES" sz="2700" b="0" i="0" u="none" strike="noStrike" kern="1200" baseline="0" dirty="0">
              <a:latin typeface="Gill Sans MT"/>
            </a:rPr>
            <a:t>Resultados y lista de espera en </a:t>
          </a:r>
          <a:r>
            <a:rPr lang="es-ES" sz="2700" b="0" i="0" u="none" strike="noStrike" kern="1200" baseline="0" dirty="0" err="1">
              <a:latin typeface="Gill Sans MT"/>
            </a:rPr>
            <a:t>MySchools</a:t>
          </a:r>
          <a:r>
            <a:rPr lang="es-ES" sz="2700" b="0" i="0" u="none" strike="noStrike" kern="1200" baseline="0" dirty="0">
              <a:latin typeface="Gill Sans MT"/>
            </a:rPr>
            <a:t> el 24 de abril</a:t>
          </a:r>
          <a:endParaRPr lang="en-US" sz="2700" kern="1200" dirty="0">
            <a:latin typeface="Gill Sans MT"/>
          </a:endParaRPr>
        </a:p>
      </dsp:txBody>
      <dsp:txXfrm>
        <a:off x="30988" y="1132368"/>
        <a:ext cx="8568399" cy="572817"/>
      </dsp:txXfrm>
    </dsp:sp>
    <dsp:sp modelId="{5F1DE2B9-A4A7-4D11-B58E-22DC73E32437}">
      <dsp:nvSpPr>
        <dsp:cNvPr id="0" name=""/>
        <dsp:cNvSpPr/>
      </dsp:nvSpPr>
      <dsp:spPr>
        <a:xfrm>
          <a:off x="0" y="1815212"/>
          <a:ext cx="8630375" cy="1026675"/>
        </a:xfrm>
        <a:prstGeom prst="roundRect">
          <a:avLst/>
        </a:prstGeom>
        <a:solidFill>
          <a:schemeClr val="accent4">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s-ES" sz="2700" kern="1200" dirty="0">
              <a:latin typeface="Gill Sans MT"/>
            </a:rPr>
            <a:t>ACEPTE LA OFERTA ANTES DEL 8 DE MAYO, O PERDERÁ EL ASIENTO</a:t>
          </a:r>
          <a:r>
            <a:rPr lang="en-US" sz="2700" kern="1200" dirty="0">
              <a:latin typeface="Gill Sans MT"/>
            </a:rPr>
            <a:t>.                           ¡</a:t>
          </a:r>
          <a:r>
            <a:rPr lang="en-US" sz="2700" kern="1200" dirty="0" err="1">
              <a:latin typeface="Gill Sans MT"/>
            </a:rPr>
            <a:t>Listas</a:t>
          </a:r>
          <a:r>
            <a:rPr lang="en-US" sz="2700" kern="1200" dirty="0">
              <a:latin typeface="Gill Sans MT"/>
            </a:rPr>
            <a:t> de </a:t>
          </a:r>
          <a:r>
            <a:rPr lang="en-US" sz="2700" kern="1200" dirty="0" err="1">
              <a:latin typeface="Gill Sans MT"/>
            </a:rPr>
            <a:t>espera</a:t>
          </a:r>
          <a:r>
            <a:rPr lang="en-US" sz="2700" kern="1200" dirty="0">
              <a:latin typeface="Gill Sans MT"/>
            </a:rPr>
            <a:t>!</a:t>
          </a:r>
        </a:p>
      </dsp:txBody>
      <dsp:txXfrm>
        <a:off x="50118" y="1865330"/>
        <a:ext cx="8530139" cy="926439"/>
      </dsp:txXfrm>
    </dsp:sp>
    <dsp:sp modelId="{325F90C8-8ABA-4481-8ACD-4939914143A4}">
      <dsp:nvSpPr>
        <dsp:cNvPr id="0" name=""/>
        <dsp:cNvSpPr/>
      </dsp:nvSpPr>
      <dsp:spPr>
        <a:xfrm>
          <a:off x="0" y="2956872"/>
          <a:ext cx="8630375" cy="716146"/>
        </a:xfrm>
        <a:prstGeom prst="round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s-ES" sz="2700" b="0" i="0" u="none" strike="noStrike" kern="1200" baseline="0" dirty="0">
              <a:latin typeface="Gill Sans MT"/>
            </a:rPr>
            <a:t>Ubicación por grupo prioritario, que incluye:</a:t>
          </a:r>
          <a:endParaRPr lang="en-US" sz="2700" b="0" i="0" u="none" strike="noStrike" kern="1200" baseline="0" dirty="0">
            <a:latin typeface="Gill Sans MT"/>
          </a:endParaRPr>
        </a:p>
      </dsp:txBody>
      <dsp:txXfrm>
        <a:off x="34959" y="2991831"/>
        <a:ext cx="8560457" cy="646228"/>
      </dsp:txXfrm>
    </dsp:sp>
    <dsp:sp modelId="{A1F3611B-2E18-42CA-961F-F76928584D05}">
      <dsp:nvSpPr>
        <dsp:cNvPr id="0" name=""/>
        <dsp:cNvSpPr/>
      </dsp:nvSpPr>
      <dsp:spPr>
        <a:xfrm>
          <a:off x="0" y="3673326"/>
          <a:ext cx="8630375" cy="1369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01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s-ES" sz="2100" b="0" i="0" u="none" strike="noStrike" kern="1200" baseline="0" dirty="0">
              <a:solidFill>
                <a:schemeClr val="tx2"/>
              </a:solidFill>
              <a:latin typeface="Gill Sans MT"/>
            </a:rPr>
            <a:t>Estudiantes obligados a la escuela de verano</a:t>
          </a:r>
          <a:endParaRPr lang="en-US" sz="2100" b="0" i="0" u="none" strike="noStrike" kern="1200" baseline="0" dirty="0">
            <a:solidFill>
              <a:schemeClr val="tx2"/>
            </a:solidFill>
            <a:latin typeface="Gill Sans MT"/>
          </a:endParaRPr>
        </a:p>
        <a:p>
          <a:pPr marL="228600" lvl="1" indent="-228600" algn="l" defTabSz="933450">
            <a:lnSpc>
              <a:spcPct val="90000"/>
            </a:lnSpc>
            <a:spcBef>
              <a:spcPct val="0"/>
            </a:spcBef>
            <a:spcAft>
              <a:spcPct val="20000"/>
            </a:spcAft>
            <a:buChar char="•"/>
          </a:pPr>
          <a:r>
            <a:rPr lang="es-ES" sz="2100" b="0" i="0" u="none" strike="noStrike" kern="1200" baseline="0" dirty="0">
              <a:solidFill>
                <a:schemeClr val="tx2"/>
              </a:solidFill>
              <a:latin typeface="Gill Sans MT"/>
            </a:rPr>
            <a:t>Estudiantes en Vivienda Temporal y Estudiantes en Cuidado de Crianza</a:t>
          </a:r>
          <a:endParaRPr lang="en-US" sz="2100" b="0" i="0" u="none" strike="noStrike" kern="1200" baseline="0" dirty="0">
            <a:solidFill>
              <a:schemeClr val="tx2"/>
            </a:solidFill>
            <a:latin typeface="Gill Sans MT"/>
          </a:endParaRPr>
        </a:p>
        <a:p>
          <a:pPr marL="228600" lvl="1" indent="-228600" algn="l" defTabSz="933450">
            <a:lnSpc>
              <a:spcPct val="90000"/>
            </a:lnSpc>
            <a:spcBef>
              <a:spcPct val="0"/>
            </a:spcBef>
            <a:spcAft>
              <a:spcPct val="20000"/>
            </a:spcAft>
            <a:buChar char="•"/>
          </a:pPr>
          <a:r>
            <a:rPr lang="es-ES" sz="2100" b="0" i="0" u="none" strike="noStrike" kern="1200" baseline="0" dirty="0">
              <a:solidFill>
                <a:schemeClr val="tx2"/>
              </a:solidFill>
              <a:latin typeface="Gill Sans MT"/>
            </a:rPr>
            <a:t>Estudiantes con IEP de 12 meses</a:t>
          </a:r>
          <a:endParaRPr lang="en-US" sz="2100" kern="1200" dirty="0">
            <a:solidFill>
              <a:schemeClr val="tx2"/>
            </a:solidFill>
            <a:latin typeface="Gill Sans MT"/>
          </a:endParaRPr>
        </a:p>
        <a:p>
          <a:pPr marL="228600" lvl="1" indent="-228600" algn="l" defTabSz="933450">
            <a:lnSpc>
              <a:spcPct val="90000"/>
            </a:lnSpc>
            <a:spcBef>
              <a:spcPct val="0"/>
            </a:spcBef>
            <a:spcAft>
              <a:spcPct val="20000"/>
            </a:spcAft>
            <a:buChar char="•"/>
          </a:pPr>
          <a:r>
            <a:rPr lang="es-ES" sz="2100" b="0" i="0" u="none" strike="noStrike" kern="1200" baseline="0" dirty="0">
              <a:solidFill>
                <a:schemeClr val="tx2"/>
              </a:solidFill>
              <a:latin typeface="Gill Sans MT"/>
            </a:rPr>
            <a:t>Estudiantes inscritos en los programas extracurriculares de la CBO</a:t>
          </a:r>
          <a:endParaRPr lang="es-ES" sz="2100" kern="1200" dirty="0"/>
        </a:p>
      </dsp:txBody>
      <dsp:txXfrm>
        <a:off x="0" y="3673326"/>
        <a:ext cx="8630375" cy="13693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56F74-37B2-40BE-B480-8037DA63D76F}">
      <dsp:nvSpPr>
        <dsp:cNvPr id="0" name=""/>
        <dsp:cNvSpPr/>
      </dsp:nvSpPr>
      <dsp:spPr>
        <a:xfrm>
          <a:off x="0" y="265767"/>
          <a:ext cx="8503920" cy="1303908"/>
        </a:xfrm>
        <a:prstGeom prst="rect">
          <a:avLst/>
        </a:prstGeom>
        <a:solidFill>
          <a:schemeClr val="accent3"/>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s-ES" sz="3200" kern="1200" dirty="0"/>
            <a:t>¡Tengo un asiento!  ¿Qué sigue?</a:t>
          </a:r>
          <a:endParaRPr lang="en-US" sz="3200" kern="1200" dirty="0"/>
        </a:p>
      </dsp:txBody>
      <dsp:txXfrm>
        <a:off x="0" y="265767"/>
        <a:ext cx="8503920" cy="1303908"/>
      </dsp:txXfrm>
    </dsp:sp>
    <dsp:sp modelId="{DEB41B1F-EDA7-4158-A12D-491C819CC717}">
      <dsp:nvSpPr>
        <dsp:cNvPr id="0" name=""/>
        <dsp:cNvSpPr/>
      </dsp:nvSpPr>
      <dsp:spPr>
        <a:xfrm>
          <a:off x="0" y="1381659"/>
          <a:ext cx="2125980" cy="2955909"/>
        </a:xfrm>
        <a:prstGeom prst="rect">
          <a:avLst/>
        </a:prstGeom>
        <a:solidFill>
          <a:schemeClr val="accent5">
            <a:hueOff val="0"/>
            <a:satOff val="0"/>
            <a:lumOff val="0"/>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rgbClr val="FF0000"/>
              </a:solidFill>
            </a:rPr>
            <a:t>DEBE ACEPTAR antes del 8 de mayo de 2025 o perderá el asiento</a:t>
          </a:r>
          <a:endParaRPr lang="en-US" sz="2400" kern="1200" dirty="0"/>
        </a:p>
      </dsp:txBody>
      <dsp:txXfrm>
        <a:off x="0" y="1381659"/>
        <a:ext cx="2125980" cy="2955909"/>
      </dsp:txXfrm>
    </dsp:sp>
    <dsp:sp modelId="{1F9628EB-92FD-43A7-A8F1-6C4A8D472926}">
      <dsp:nvSpPr>
        <dsp:cNvPr id="0" name=""/>
        <dsp:cNvSpPr/>
      </dsp:nvSpPr>
      <dsp:spPr>
        <a:xfrm>
          <a:off x="2125980" y="1381659"/>
          <a:ext cx="2125980" cy="2955909"/>
        </a:xfrm>
        <a:prstGeom prst="rect">
          <a:avLst/>
        </a:prstGeom>
        <a:solidFill>
          <a:schemeClr val="accent5">
            <a:hueOff val="3420686"/>
            <a:satOff val="-8997"/>
            <a:lumOff val="7908"/>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kern="1200" dirty="0">
              <a:latin typeface="Gill Sans MT"/>
            </a:rPr>
            <a:t>Complete los formularios de la CBO (es decir, los contactos físicos y de emergencia actuales)</a:t>
          </a:r>
          <a:r>
            <a:rPr lang="en-US" sz="2400" kern="1200" dirty="0"/>
            <a:t>.</a:t>
          </a:r>
        </a:p>
      </dsp:txBody>
      <dsp:txXfrm>
        <a:off x="2125980" y="1381659"/>
        <a:ext cx="2125980" cy="2955909"/>
      </dsp:txXfrm>
    </dsp:sp>
    <dsp:sp modelId="{5B842E36-151F-422F-8E50-E0FB90A2918C}">
      <dsp:nvSpPr>
        <dsp:cNvPr id="0" name=""/>
        <dsp:cNvSpPr/>
      </dsp:nvSpPr>
      <dsp:spPr>
        <a:xfrm>
          <a:off x="4251960" y="1381659"/>
          <a:ext cx="2125980" cy="2955909"/>
        </a:xfrm>
        <a:prstGeom prst="rect">
          <a:avLst/>
        </a:prstGeom>
        <a:solidFill>
          <a:schemeClr val="accent5">
            <a:hueOff val="6841372"/>
            <a:satOff val="-17993"/>
            <a:lumOff val="15817"/>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t>Si un estudiante está obligado a la escuela de verano, asistirá a Summer </a:t>
          </a:r>
          <a:r>
            <a:rPr lang="es-ES" sz="2000" kern="1200" dirty="0" err="1"/>
            <a:t>Rising</a:t>
          </a:r>
          <a:r>
            <a:rPr lang="es-ES" sz="2000" kern="1200" dirty="0"/>
            <a:t> en su escuela o sitio afiliado, a menos que se le indique lo contrario.</a:t>
          </a:r>
          <a:endParaRPr lang="en-US" sz="2000" kern="1200" dirty="0"/>
        </a:p>
      </dsp:txBody>
      <dsp:txXfrm>
        <a:off x="4251960" y="1381659"/>
        <a:ext cx="2125980" cy="2955909"/>
      </dsp:txXfrm>
    </dsp:sp>
    <dsp:sp modelId="{085C222C-C590-4DFD-9301-C3AD989CA670}">
      <dsp:nvSpPr>
        <dsp:cNvPr id="0" name=""/>
        <dsp:cNvSpPr/>
      </dsp:nvSpPr>
      <dsp:spPr>
        <a:xfrm>
          <a:off x="6377939" y="1381659"/>
          <a:ext cx="2125980" cy="2955909"/>
        </a:xfrm>
        <a:prstGeom prst="rect">
          <a:avLst/>
        </a:prstGeom>
        <a:solidFill>
          <a:schemeClr val="accent5">
            <a:hueOff val="10262058"/>
            <a:satOff val="-26990"/>
            <a:lumOff val="23725"/>
            <a:alphaOff val="0"/>
          </a:schemeClr>
        </a:solid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kern="1200" dirty="0">
              <a:latin typeface="Gill Sans MT"/>
            </a:rPr>
            <a:t>Lista de espera automática para programas mejor clasificados que el ofrecido; puede + más listas de espera en </a:t>
          </a:r>
          <a:r>
            <a:rPr lang="es-ES" sz="2000" kern="1200" dirty="0" err="1">
              <a:latin typeface="Gill Sans MT"/>
            </a:rPr>
            <a:t>MySchools</a:t>
          </a:r>
          <a:r>
            <a:rPr lang="es-ES" sz="2000" kern="1200" dirty="0">
              <a:latin typeface="Gill Sans MT"/>
            </a:rPr>
            <a:t> después del cierre de la solicitud</a:t>
          </a:r>
          <a:r>
            <a:rPr lang="en-US" sz="2000" kern="1200" dirty="0">
              <a:latin typeface="Gill Sans MT"/>
            </a:rPr>
            <a:t>.</a:t>
          </a:r>
          <a:endParaRPr lang="en-US" sz="2000" kern="1200" dirty="0"/>
        </a:p>
      </dsp:txBody>
      <dsp:txXfrm>
        <a:off x="6377939" y="1381659"/>
        <a:ext cx="2125980" cy="2955909"/>
      </dsp:txXfrm>
    </dsp:sp>
    <dsp:sp modelId="{3464A54E-409D-4D63-875A-A22498ADB701}">
      <dsp:nvSpPr>
        <dsp:cNvPr id="0" name=""/>
        <dsp:cNvSpPr/>
      </dsp:nvSpPr>
      <dsp:spPr>
        <a:xfrm>
          <a:off x="0" y="4337568"/>
          <a:ext cx="8503920" cy="328434"/>
        </a:xfrm>
        <a:prstGeom prst="rect">
          <a:avLst/>
        </a:prstGeom>
        <a:solidFill>
          <a:schemeClr val="accent2"/>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2070"/>
          </a:xfrm>
          <a:prstGeom prst="rect">
            <a:avLst/>
          </a:prstGeom>
        </p:spPr>
        <p:txBody>
          <a:bodyPr vert="horz" lIns="93147" tIns="46573" rIns="93147" bIns="46573" rtlCol="0"/>
          <a:lstStyle>
            <a:lvl1pPr algn="l">
              <a:defRPr sz="1200"/>
            </a:lvl1pPr>
          </a:lstStyle>
          <a:p>
            <a:endParaRPr lang="en-US"/>
          </a:p>
        </p:txBody>
      </p:sp>
      <p:sp>
        <p:nvSpPr>
          <p:cNvPr id="3" name="Date Placeholder 2"/>
          <p:cNvSpPr>
            <a:spLocks noGrp="1"/>
          </p:cNvSpPr>
          <p:nvPr>
            <p:ph type="dt" sz="quarter" idx="1"/>
          </p:nvPr>
        </p:nvSpPr>
        <p:spPr>
          <a:xfrm>
            <a:off x="4008706" y="0"/>
            <a:ext cx="3066733" cy="422070"/>
          </a:xfrm>
          <a:prstGeom prst="rect">
            <a:avLst/>
          </a:prstGeom>
        </p:spPr>
        <p:txBody>
          <a:bodyPr vert="horz" lIns="93147" tIns="46573" rIns="93147" bIns="46573" rtlCol="0"/>
          <a:lstStyle>
            <a:lvl1pPr algn="r">
              <a:defRPr sz="1200"/>
            </a:lvl1pPr>
          </a:lstStyle>
          <a:p>
            <a:r>
              <a:rPr lang="en-US"/>
              <a:t>9/3/2019</a:t>
            </a:r>
          </a:p>
        </p:txBody>
      </p:sp>
      <p:sp>
        <p:nvSpPr>
          <p:cNvPr id="4" name="Footer Placeholder 3"/>
          <p:cNvSpPr>
            <a:spLocks noGrp="1"/>
          </p:cNvSpPr>
          <p:nvPr>
            <p:ph type="ftr" sz="quarter" idx="2"/>
          </p:nvPr>
        </p:nvSpPr>
        <p:spPr>
          <a:xfrm>
            <a:off x="0" y="7990096"/>
            <a:ext cx="3066733" cy="422069"/>
          </a:xfrm>
          <a:prstGeom prst="rect">
            <a:avLst/>
          </a:prstGeom>
        </p:spPr>
        <p:txBody>
          <a:bodyPr vert="horz" lIns="93147" tIns="46573" rIns="93147" bIns="46573" rtlCol="0" anchor="b"/>
          <a:lstStyle>
            <a:lvl1pPr algn="l">
              <a:defRPr sz="1200"/>
            </a:lvl1pPr>
          </a:lstStyle>
          <a:p>
            <a:endParaRPr lang="en-US"/>
          </a:p>
        </p:txBody>
      </p:sp>
      <p:sp>
        <p:nvSpPr>
          <p:cNvPr id="5" name="Slide Number Placeholder 4"/>
          <p:cNvSpPr>
            <a:spLocks noGrp="1"/>
          </p:cNvSpPr>
          <p:nvPr>
            <p:ph type="sldNum" sz="quarter" idx="3"/>
          </p:nvPr>
        </p:nvSpPr>
        <p:spPr>
          <a:xfrm>
            <a:off x="4008706" y="7990096"/>
            <a:ext cx="3066733" cy="422069"/>
          </a:xfrm>
          <a:prstGeom prst="rect">
            <a:avLst/>
          </a:prstGeom>
        </p:spPr>
        <p:txBody>
          <a:bodyPr vert="horz" lIns="93147" tIns="46573" rIns="93147" bIns="46573" rtlCol="0" anchor="b"/>
          <a:lstStyle>
            <a:lvl1pPr algn="r">
              <a:defRPr sz="1200"/>
            </a:lvl1pPr>
          </a:lstStyle>
          <a:p>
            <a:fld id="{730CE84C-5747-4154-B59C-53A33315DB56}" type="slidenum">
              <a:rPr lang="en-US" smtClean="0"/>
              <a:t>‹#›</a:t>
            </a:fld>
            <a:endParaRPr lang="en-US"/>
          </a:p>
        </p:txBody>
      </p:sp>
    </p:spTree>
    <p:extLst>
      <p:ext uri="{BB962C8B-B14F-4D97-AF65-F5344CB8AC3E}">
        <p14:creationId xmlns:p14="http://schemas.microsoft.com/office/powerpoint/2010/main" val="424940115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20608"/>
          </a:xfrm>
          <a:prstGeom prst="rect">
            <a:avLst/>
          </a:prstGeom>
        </p:spPr>
        <p:txBody>
          <a:bodyPr vert="horz" lIns="93147" tIns="46573" rIns="93147" bIns="46573" rtlCol="0"/>
          <a:lstStyle>
            <a:lvl1pPr algn="l">
              <a:defRPr sz="1200"/>
            </a:lvl1pPr>
          </a:lstStyle>
          <a:p>
            <a:endParaRPr lang="en-US"/>
          </a:p>
        </p:txBody>
      </p:sp>
      <p:sp>
        <p:nvSpPr>
          <p:cNvPr id="3" name="Date Placeholder 2"/>
          <p:cNvSpPr>
            <a:spLocks noGrp="1"/>
          </p:cNvSpPr>
          <p:nvPr>
            <p:ph type="dt" idx="1"/>
          </p:nvPr>
        </p:nvSpPr>
        <p:spPr>
          <a:xfrm>
            <a:off x="4008706" y="0"/>
            <a:ext cx="3066733" cy="420608"/>
          </a:xfrm>
          <a:prstGeom prst="rect">
            <a:avLst/>
          </a:prstGeom>
        </p:spPr>
        <p:txBody>
          <a:bodyPr vert="horz" lIns="93147" tIns="46573" rIns="93147" bIns="46573" rtlCol="0"/>
          <a:lstStyle>
            <a:lvl1pPr algn="r">
              <a:defRPr sz="1200"/>
            </a:lvl1pPr>
          </a:lstStyle>
          <a:p>
            <a:r>
              <a:rPr lang="en-US"/>
              <a:t>9/3/2019</a:t>
            </a:r>
          </a:p>
        </p:txBody>
      </p:sp>
      <p:sp>
        <p:nvSpPr>
          <p:cNvPr id="4" name="Slide Image Placeholder 3"/>
          <p:cNvSpPr>
            <a:spLocks noGrp="1" noRot="1" noChangeAspect="1"/>
          </p:cNvSpPr>
          <p:nvPr>
            <p:ph type="sldImg" idx="2"/>
          </p:nvPr>
        </p:nvSpPr>
        <p:spPr>
          <a:xfrm>
            <a:off x="1435100" y="630238"/>
            <a:ext cx="4206875" cy="3154362"/>
          </a:xfrm>
          <a:prstGeom prst="rect">
            <a:avLst/>
          </a:prstGeom>
          <a:noFill/>
          <a:ln w="12700">
            <a:solidFill>
              <a:prstClr val="black"/>
            </a:solidFill>
          </a:ln>
        </p:spPr>
        <p:txBody>
          <a:bodyPr vert="horz" lIns="93147" tIns="46573" rIns="93147" bIns="46573" rtlCol="0" anchor="ctr"/>
          <a:lstStyle/>
          <a:p>
            <a:endParaRPr lang="en-US"/>
          </a:p>
        </p:txBody>
      </p:sp>
      <p:sp>
        <p:nvSpPr>
          <p:cNvPr id="5" name="Notes Placeholder 4"/>
          <p:cNvSpPr>
            <a:spLocks noGrp="1"/>
          </p:cNvSpPr>
          <p:nvPr>
            <p:ph type="body" sz="quarter" idx="3"/>
          </p:nvPr>
        </p:nvSpPr>
        <p:spPr>
          <a:xfrm>
            <a:off x="707708" y="3995779"/>
            <a:ext cx="5661660" cy="3785473"/>
          </a:xfrm>
          <a:prstGeom prst="rect">
            <a:avLst/>
          </a:prstGeom>
        </p:spPr>
        <p:txBody>
          <a:bodyPr vert="horz" lIns="93147" tIns="46573" rIns="93147" bIns="465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990095"/>
            <a:ext cx="3066733" cy="420608"/>
          </a:xfrm>
          <a:prstGeom prst="rect">
            <a:avLst/>
          </a:prstGeom>
        </p:spPr>
        <p:txBody>
          <a:bodyPr vert="horz" lIns="93147" tIns="46573" rIns="93147" bIns="46573"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7990095"/>
            <a:ext cx="3066733" cy="420608"/>
          </a:xfrm>
          <a:prstGeom prst="rect">
            <a:avLst/>
          </a:prstGeom>
        </p:spPr>
        <p:txBody>
          <a:bodyPr vert="horz" lIns="93147" tIns="46573" rIns="93147" bIns="46573" rtlCol="0" anchor="b"/>
          <a:lstStyle>
            <a:lvl1pPr algn="r">
              <a:defRPr sz="1200"/>
            </a:lvl1pPr>
          </a:lstStyle>
          <a:p>
            <a:fld id="{5758F123-B1F9-4DA5-913B-74B854E69FB7}" type="slidenum">
              <a:rPr lang="en-US" smtClean="0"/>
              <a:pPr/>
              <a:t>‹#›</a:t>
            </a:fld>
            <a:endParaRPr lang="en-US"/>
          </a:p>
        </p:txBody>
      </p:sp>
    </p:spTree>
    <p:extLst>
      <p:ext uri="{BB962C8B-B14F-4D97-AF65-F5344CB8AC3E}">
        <p14:creationId xmlns:p14="http://schemas.microsoft.com/office/powerpoint/2010/main" val="707398345"/>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Doe@limosys.com"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schools.nyc.gov/learning/student-journey/nyc-schools-accou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chools.nyc.gov/school-life/food/summer-meal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mailto:accessibleadmissions@schools.nyc.gov"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mailto:accessibility@schools.nyc.gov"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BDA56AFB-3FCF-4ED1-8749-83F1B9A49AD4}" type="slidenum">
              <a:rPr lang="en-US" smtClean="0">
                <a:solidFill>
                  <a:prstClr val="black"/>
                </a:solidFill>
              </a:rPr>
              <a:pPr/>
              <a:t>1</a:t>
            </a:fld>
            <a:endParaRPr lang="en-US">
              <a:solidFill>
                <a:prstClr val="black"/>
              </a:solidFill>
            </a:endParaRPr>
          </a:p>
        </p:txBody>
      </p:sp>
      <p:sp>
        <p:nvSpPr>
          <p:cNvPr id="5" name="Date Placeholder 4">
            <a:extLst>
              <a:ext uri="{FF2B5EF4-FFF2-40B4-BE49-F238E27FC236}">
                <a16:creationId xmlns:a16="http://schemas.microsoft.com/office/drawing/2014/main" id="{F0A30455-0905-4D7E-B206-9D2278896C5B}"/>
              </a:ext>
            </a:extLst>
          </p:cNvPr>
          <p:cNvSpPr>
            <a:spLocks noGrp="1"/>
          </p:cNvSpPr>
          <p:nvPr>
            <p:ph type="dt" idx="1"/>
          </p:nvPr>
        </p:nvSpPr>
        <p:spPr/>
        <p:txBody>
          <a:bodyPr/>
          <a:lstStyle/>
          <a:p>
            <a:r>
              <a:rPr lang="en-US"/>
              <a:t>9/3/2019</a:t>
            </a:r>
          </a:p>
        </p:txBody>
      </p:sp>
    </p:spTree>
    <p:extLst>
      <p:ext uri="{BB962C8B-B14F-4D97-AF65-F5344CB8AC3E}">
        <p14:creationId xmlns:p14="http://schemas.microsoft.com/office/powerpoint/2010/main" val="4260229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Please note that for Middle School Students, there is no CBO led programming on Fridays.</a:t>
            </a:r>
            <a:endParaRPr lang="en-US"/>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11</a:t>
            </a:fld>
            <a:endParaRPr lang="en-US"/>
          </a:p>
        </p:txBody>
      </p:sp>
    </p:spTree>
    <p:extLst>
      <p:ext uri="{BB962C8B-B14F-4D97-AF65-F5344CB8AC3E}">
        <p14:creationId xmlns:p14="http://schemas.microsoft.com/office/powerpoint/2010/main" val="1422653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ea typeface="Calibri"/>
                <a:cs typeface="Calibri"/>
              </a:rPr>
              <a:t>REMEMBER—</a:t>
            </a:r>
            <a:r>
              <a:rPr lang="es-ES" err="1">
                <a:ea typeface="Calibri"/>
                <a:cs typeface="Calibri"/>
              </a:rPr>
              <a:t>mandated</a:t>
            </a:r>
            <a:r>
              <a:rPr lang="es-ES">
                <a:ea typeface="Calibri"/>
                <a:cs typeface="Calibri"/>
              </a:rPr>
              <a:t> </a:t>
            </a:r>
            <a:r>
              <a:rPr lang="es-ES" err="1">
                <a:ea typeface="Calibri"/>
                <a:cs typeface="Calibri"/>
              </a:rPr>
              <a:t>summer</a:t>
            </a:r>
            <a:r>
              <a:rPr lang="es-ES">
                <a:ea typeface="Calibri"/>
                <a:cs typeface="Calibri"/>
              </a:rPr>
              <a:t> </a:t>
            </a:r>
            <a:r>
              <a:rPr lang="es-ES" err="1">
                <a:ea typeface="Calibri"/>
                <a:cs typeface="Calibri"/>
              </a:rPr>
              <a:t>school</a:t>
            </a:r>
            <a:r>
              <a:rPr lang="es-ES">
                <a:ea typeface="Calibri"/>
                <a:cs typeface="Calibri"/>
              </a:rPr>
              <a:t> and ESY are </a:t>
            </a:r>
            <a:r>
              <a:rPr lang="es-ES" err="1">
                <a:ea typeface="Calibri"/>
                <a:cs typeface="Calibri"/>
              </a:rPr>
              <a:t>entitled</a:t>
            </a:r>
            <a:r>
              <a:rPr lang="es-ES">
                <a:ea typeface="Calibri"/>
                <a:cs typeface="Calibri"/>
              </a:rPr>
              <a:t> </a:t>
            </a:r>
            <a:r>
              <a:rPr lang="es-ES" err="1">
                <a:ea typeface="Calibri"/>
                <a:cs typeface="Calibri"/>
              </a:rPr>
              <a:t>to</a:t>
            </a:r>
            <a:r>
              <a:rPr lang="es-ES">
                <a:ea typeface="Calibri"/>
                <a:cs typeface="Calibri"/>
              </a:rPr>
              <a:t> </a:t>
            </a:r>
            <a:r>
              <a:rPr lang="es-ES" err="1">
                <a:ea typeface="Calibri"/>
                <a:cs typeface="Calibri"/>
              </a:rPr>
              <a:t>those</a:t>
            </a:r>
            <a:r>
              <a:rPr lang="es-ES">
                <a:ea typeface="Calibri"/>
                <a:cs typeface="Calibri"/>
              </a:rPr>
              <a:t> </a:t>
            </a:r>
            <a:r>
              <a:rPr lang="es-ES" err="1">
                <a:ea typeface="Calibri"/>
                <a:cs typeface="Calibri"/>
              </a:rPr>
              <a:t>services</a:t>
            </a:r>
            <a:r>
              <a:rPr lang="es-ES">
                <a:ea typeface="Calibri"/>
                <a:cs typeface="Calibri"/>
              </a:rPr>
              <a:t>. Summer </a:t>
            </a:r>
            <a:r>
              <a:rPr lang="es-ES" err="1">
                <a:ea typeface="Calibri"/>
                <a:cs typeface="Calibri"/>
              </a:rPr>
              <a:t>Rising</a:t>
            </a:r>
            <a:r>
              <a:rPr lang="es-ES">
                <a:ea typeface="Calibri"/>
                <a:cs typeface="Calibri"/>
              </a:rPr>
              <a:t> </a:t>
            </a:r>
            <a:r>
              <a:rPr lang="es-ES" err="1">
                <a:ea typeface="Calibri"/>
                <a:cs typeface="Calibri"/>
              </a:rPr>
              <a:t>is</a:t>
            </a:r>
            <a:r>
              <a:rPr lang="es-ES">
                <a:ea typeface="Calibri"/>
                <a:cs typeface="Calibri"/>
              </a:rPr>
              <a:t> </a:t>
            </a:r>
            <a:r>
              <a:rPr lang="es-ES" err="1">
                <a:ea typeface="Calibri"/>
                <a:cs typeface="Calibri"/>
              </a:rPr>
              <a:t>optional</a:t>
            </a:r>
            <a:r>
              <a:rPr lang="es-ES">
                <a:ea typeface="Calibri"/>
                <a:cs typeface="Calibri"/>
              </a:rPr>
              <a:t>.</a:t>
            </a:r>
          </a:p>
          <a:p>
            <a:endParaRPr lang="es-ES">
              <a:ea typeface="Calibri"/>
              <a:cs typeface="Calibri"/>
            </a:endParaRPr>
          </a:p>
          <a:p>
            <a:r>
              <a:rPr lang="es-ES">
                <a:ea typeface="Calibri"/>
                <a:cs typeface="Calibri"/>
              </a:rPr>
              <a:t>Will </a:t>
            </a:r>
            <a:r>
              <a:rPr lang="es-ES" err="1">
                <a:ea typeface="Calibri"/>
                <a:cs typeface="Calibri"/>
              </a:rPr>
              <a:t>discuss</a:t>
            </a:r>
            <a:r>
              <a:rPr lang="es-ES">
                <a:ea typeface="Calibri"/>
                <a:cs typeface="Calibri"/>
              </a:rPr>
              <a:t> </a:t>
            </a:r>
            <a:r>
              <a:rPr lang="es-ES" err="1">
                <a:ea typeface="Calibri"/>
                <a:cs typeface="Calibri"/>
              </a:rPr>
              <a:t>admission</a:t>
            </a:r>
            <a:r>
              <a:rPr lang="es-ES">
                <a:ea typeface="Calibri"/>
                <a:cs typeface="Calibri"/>
              </a:rPr>
              <a:t> </a:t>
            </a:r>
            <a:r>
              <a:rPr lang="es-ES" err="1">
                <a:ea typeface="Calibri"/>
                <a:cs typeface="Calibri"/>
              </a:rPr>
              <a:t>priorities</a:t>
            </a:r>
            <a:r>
              <a:rPr lang="es-ES">
                <a:ea typeface="Calibri"/>
                <a:cs typeface="Calibri"/>
              </a:rPr>
              <a:t> </a:t>
            </a:r>
            <a:r>
              <a:rPr lang="es-ES" err="1">
                <a:ea typeface="Calibri"/>
                <a:cs typeface="Calibri"/>
              </a:rPr>
              <a:t>later</a:t>
            </a:r>
            <a:r>
              <a:rPr lang="es-ES">
                <a:ea typeface="Calibri"/>
                <a:cs typeface="Calibri"/>
              </a:rPr>
              <a:t> in </a:t>
            </a:r>
            <a:r>
              <a:rPr lang="es-ES" err="1">
                <a:ea typeface="Calibri"/>
                <a:cs typeface="Calibri"/>
              </a:rPr>
              <a:t>the</a:t>
            </a:r>
            <a:r>
              <a:rPr lang="es-ES">
                <a:ea typeface="Calibri"/>
                <a:cs typeface="Calibri"/>
              </a:rPr>
              <a:t> </a:t>
            </a:r>
            <a:r>
              <a:rPr lang="es-ES" err="1">
                <a:ea typeface="Calibri"/>
                <a:cs typeface="Calibri"/>
              </a:rPr>
              <a:t>rpesentation</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12</a:t>
            </a:fld>
            <a:endParaRPr lang="en-US"/>
          </a:p>
        </p:txBody>
      </p:sp>
    </p:spTree>
    <p:extLst>
      <p:ext uri="{BB962C8B-B14F-4D97-AF65-F5344CB8AC3E}">
        <p14:creationId xmlns:p14="http://schemas.microsoft.com/office/powerpoint/2010/main" val="308019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93939"/>
                </a:solidFill>
                <a:effectLst/>
                <a:latin typeface="Crimson Pro"/>
              </a:rPr>
              <a:t>In past years, demand for Summer Rising has outpaced the available seats. Last summer, about 160,000 students applied for about 115,000 spots, meaning tens of thousands ended up on waitlists.</a:t>
            </a:r>
          </a:p>
          <a:p>
            <a:endParaRPr lang="en-US">
              <a:solidFill>
                <a:srgbClr val="393939"/>
              </a:solidFill>
              <a:latin typeface="Crimson Pro"/>
            </a:endParaRPr>
          </a:p>
          <a:p>
            <a:r>
              <a:rPr lang="en-US">
                <a:solidFill>
                  <a:srgbClr val="393939"/>
                </a:solidFill>
              </a:rPr>
              <a:t>Thank you for contacting us! This year, 5th graders can pick from K-5, 6-8, and K-8 programs. This means you have options to apply for both middle and elementary school programs. </a:t>
            </a:r>
            <a:endParaRPr lang="en-US"/>
          </a:p>
          <a:p>
            <a:r>
              <a:rPr lang="en-US">
                <a:solidFill>
                  <a:srgbClr val="393939"/>
                </a:solidFill>
              </a:rPr>
              <a:t> </a:t>
            </a:r>
            <a:endParaRPr lang="en-US"/>
          </a:p>
          <a:p>
            <a:r>
              <a:rPr lang="en-US" b="1">
                <a:solidFill>
                  <a:srgbClr val="393939"/>
                </a:solidFill>
              </a:rPr>
              <a:t>Important note for siblings - </a:t>
            </a:r>
            <a:r>
              <a:rPr lang="en-US" i="1">
                <a:solidFill>
                  <a:srgbClr val="393939"/>
                </a:solidFill>
              </a:rPr>
              <a:t>Only children on your dashboard within the same grade band (grades K-5 or grades 6-8) can be added to this application as sibling.</a:t>
            </a:r>
            <a:r>
              <a:rPr lang="en-US">
                <a:solidFill>
                  <a:srgbClr val="393939"/>
                </a:solidFill>
              </a:rPr>
              <a:t> This is only applicable if you wish to apply for the same program for both students. </a:t>
            </a:r>
            <a:endParaRPr lang="en-US"/>
          </a:p>
          <a:p>
            <a:endParaRPr lang="en-US">
              <a:solidFill>
                <a:srgbClr val="393939"/>
              </a:solidFill>
              <a:latin typeface="Crimson Pro"/>
            </a:endParaRP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14</a:t>
            </a:fld>
            <a:endParaRPr lang="en-US"/>
          </a:p>
        </p:txBody>
      </p:sp>
    </p:spTree>
    <p:extLst>
      <p:ext uri="{BB962C8B-B14F-4D97-AF65-F5344CB8AC3E}">
        <p14:creationId xmlns:p14="http://schemas.microsoft.com/office/powerpoint/2010/main" val="413555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Can translate page</a:t>
            </a:r>
            <a:endParaRPr lang="es-ES"/>
          </a:p>
        </p:txBody>
      </p:sp>
      <p:sp>
        <p:nvSpPr>
          <p:cNvPr id="4" name="Marcador de fecha 3"/>
          <p:cNvSpPr>
            <a:spLocks noGrp="1"/>
          </p:cNvSpPr>
          <p:nvPr>
            <p:ph type="dt" idx="1"/>
          </p:nvPr>
        </p:nvSpPr>
        <p:spPr/>
        <p:txBody>
          <a:bodyPr/>
          <a:lstStyle/>
          <a:p>
            <a:r>
              <a:rPr lang="en-US"/>
              <a:t>9/3/2019</a:t>
            </a:r>
          </a:p>
        </p:txBody>
      </p:sp>
      <p:sp>
        <p:nvSpPr>
          <p:cNvPr id="5" name="Marcador de número de diapositiva 4"/>
          <p:cNvSpPr>
            <a:spLocks noGrp="1"/>
          </p:cNvSpPr>
          <p:nvPr>
            <p:ph type="sldNum" sz="quarter" idx="5"/>
          </p:nvPr>
        </p:nvSpPr>
        <p:spPr/>
        <p:txBody>
          <a:bodyPr/>
          <a:lstStyle/>
          <a:p>
            <a:fld id="{5758F123-B1F9-4DA5-913B-74B854E69FB7}" type="slidenum">
              <a:rPr lang="en-US" smtClean="0"/>
              <a:pPr/>
              <a:t>16</a:t>
            </a:fld>
            <a:endParaRPr lang="en-US"/>
          </a:p>
        </p:txBody>
      </p:sp>
    </p:spTree>
    <p:extLst>
      <p:ext uri="{BB962C8B-B14F-4D97-AF65-F5344CB8AC3E}">
        <p14:creationId xmlns:p14="http://schemas.microsoft.com/office/powerpoint/2010/main" val="4110426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fecha 3"/>
          <p:cNvSpPr>
            <a:spLocks noGrp="1"/>
          </p:cNvSpPr>
          <p:nvPr>
            <p:ph type="dt" idx="1"/>
          </p:nvPr>
        </p:nvSpPr>
        <p:spPr/>
        <p:txBody>
          <a:bodyPr/>
          <a:lstStyle/>
          <a:p>
            <a:r>
              <a:rPr lang="en-US"/>
              <a:t>9/3/2019</a:t>
            </a:r>
          </a:p>
        </p:txBody>
      </p:sp>
      <p:sp>
        <p:nvSpPr>
          <p:cNvPr id="5" name="Marcador de número de diapositiva 4"/>
          <p:cNvSpPr>
            <a:spLocks noGrp="1"/>
          </p:cNvSpPr>
          <p:nvPr>
            <p:ph type="sldNum" sz="quarter" idx="5"/>
          </p:nvPr>
        </p:nvSpPr>
        <p:spPr/>
        <p:txBody>
          <a:bodyPr/>
          <a:lstStyle/>
          <a:p>
            <a:fld id="{5758F123-B1F9-4DA5-913B-74B854E69FB7}" type="slidenum">
              <a:rPr lang="en-US" smtClean="0"/>
              <a:pPr/>
              <a:t>17</a:t>
            </a:fld>
            <a:endParaRPr lang="en-US"/>
          </a:p>
        </p:txBody>
      </p:sp>
    </p:spTree>
    <p:extLst>
      <p:ext uri="{BB962C8B-B14F-4D97-AF65-F5344CB8AC3E}">
        <p14:creationId xmlns:p14="http://schemas.microsoft.com/office/powerpoint/2010/main" val="1806403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FA109-E24C-529A-EA69-5FB8BD20B18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DA72F34-12FB-24BE-04CD-CAED0562601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435DC19-1DF3-8CD7-25E6-7D6CDB3648B6}"/>
              </a:ext>
            </a:extLst>
          </p:cNvPr>
          <p:cNvSpPr>
            <a:spLocks noGrp="1"/>
          </p:cNvSpPr>
          <p:nvPr>
            <p:ph type="body" idx="1"/>
          </p:nvPr>
        </p:nvSpPr>
        <p:spPr/>
        <p:txBody>
          <a:bodyPr/>
          <a:lstStyle/>
          <a:p>
            <a:endParaRPr lang="es-ES" dirty="0"/>
          </a:p>
        </p:txBody>
      </p:sp>
      <p:sp>
        <p:nvSpPr>
          <p:cNvPr id="4" name="Marcador de fecha 3">
            <a:extLst>
              <a:ext uri="{FF2B5EF4-FFF2-40B4-BE49-F238E27FC236}">
                <a16:creationId xmlns:a16="http://schemas.microsoft.com/office/drawing/2014/main" id="{A932040A-A963-BAF1-A1D5-4D1198D42E40}"/>
              </a:ext>
            </a:extLst>
          </p:cNvPr>
          <p:cNvSpPr>
            <a:spLocks noGrp="1"/>
          </p:cNvSpPr>
          <p:nvPr>
            <p:ph type="dt" idx="1"/>
          </p:nvPr>
        </p:nvSpPr>
        <p:spPr/>
        <p:txBody>
          <a:bodyPr/>
          <a:lstStyle/>
          <a:p>
            <a:r>
              <a:rPr lang="en-US"/>
              <a:t>9/3/2019</a:t>
            </a:r>
          </a:p>
        </p:txBody>
      </p:sp>
      <p:sp>
        <p:nvSpPr>
          <p:cNvPr id="5" name="Marcador de número de diapositiva 4">
            <a:extLst>
              <a:ext uri="{FF2B5EF4-FFF2-40B4-BE49-F238E27FC236}">
                <a16:creationId xmlns:a16="http://schemas.microsoft.com/office/drawing/2014/main" id="{F097C38A-1912-E3A4-B8B8-45DD8A6BAC81}"/>
              </a:ext>
            </a:extLst>
          </p:cNvPr>
          <p:cNvSpPr>
            <a:spLocks noGrp="1"/>
          </p:cNvSpPr>
          <p:nvPr>
            <p:ph type="sldNum" sz="quarter" idx="5"/>
          </p:nvPr>
        </p:nvSpPr>
        <p:spPr/>
        <p:txBody>
          <a:bodyPr/>
          <a:lstStyle/>
          <a:p>
            <a:fld id="{5758F123-B1F9-4DA5-913B-74B854E69FB7}" type="slidenum">
              <a:rPr lang="en-US" smtClean="0"/>
              <a:pPr/>
              <a:t>18</a:t>
            </a:fld>
            <a:endParaRPr lang="en-US"/>
          </a:p>
        </p:txBody>
      </p:sp>
    </p:spTree>
    <p:extLst>
      <p:ext uri="{BB962C8B-B14F-4D97-AF65-F5344CB8AC3E}">
        <p14:creationId xmlns:p14="http://schemas.microsoft.com/office/powerpoint/2010/main" val="1465683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automatic admission!  Must accept program</a:t>
            </a:r>
          </a:p>
          <a:p>
            <a:endParaRPr lang="en-US" dirty="0">
              <a:ea typeface="Calibri"/>
              <a:cs typeface="Calibri"/>
            </a:endParaRPr>
          </a:p>
          <a:p>
            <a:r>
              <a:rPr lang="en-US" dirty="0"/>
              <a:t>Families will automatically be added to the waitlist for any program(s) listed higher on their child's</a:t>
            </a:r>
          </a:p>
          <a:p>
            <a:r>
              <a:rPr lang="en-US" dirty="0"/>
              <a:t>application than the program where they got an offer. Families can add themselves to additional</a:t>
            </a:r>
          </a:p>
          <a:p>
            <a:r>
              <a:rPr lang="en-US" dirty="0"/>
              <a:t>waitlists in </a:t>
            </a:r>
            <a:r>
              <a:rPr lang="en-US" dirty="0" err="1"/>
              <a:t>MySchools</a:t>
            </a:r>
            <a:r>
              <a:rPr lang="en-US" dirty="0"/>
              <a:t> after the application closes.</a:t>
            </a:r>
          </a:p>
          <a:p>
            <a:endParaRPr lang="en-US" dirty="0">
              <a:ea typeface="Calibri"/>
              <a:cs typeface="Calibri"/>
            </a:endParaRP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19</a:t>
            </a:fld>
            <a:endParaRPr lang="en-US"/>
          </a:p>
        </p:txBody>
      </p:sp>
    </p:spTree>
    <p:extLst>
      <p:ext uri="{BB962C8B-B14F-4D97-AF65-F5344CB8AC3E}">
        <p14:creationId xmlns:p14="http://schemas.microsoft.com/office/powerpoint/2010/main" val="28795419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an example of a Summer Rising CBO packet I received for a student last year. This CBO provides information on their program, the program rules that they ask students and parents to assign acknowledging they have reviewed it (mostly about expectations re: attendance and discipline), contact info, and a form for the child’s doctor to complete if they don’t have a current medical on file with the school.</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20</a:t>
            </a:fld>
            <a:endParaRPr lang="en-US"/>
          </a:p>
        </p:txBody>
      </p:sp>
    </p:spTree>
    <p:extLst>
      <p:ext uri="{BB962C8B-B14F-4D97-AF65-F5344CB8AC3E}">
        <p14:creationId xmlns:p14="http://schemas.microsoft.com/office/powerpoint/2010/main" val="1167174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Roboto"/>
                <a:ea typeface="Roboto"/>
                <a:cs typeface="Roboto"/>
              </a:rPr>
              <a:t>6PM busing will not be available this summer; however, families of eligible students (Students in Temporary Housing, Students in Foster Care, and students who receive curb-to-school busing and who are signed up for programming until 6PM for Elementary, 6PM for Middle School) will have access to an </a:t>
            </a:r>
            <a:r>
              <a:rPr lang="en-US" b="0" i="0" err="1">
                <a:solidFill>
                  <a:srgbClr val="333333"/>
                </a:solidFill>
                <a:effectLst/>
                <a:latin typeface="Roboto"/>
                <a:ea typeface="Roboto"/>
                <a:cs typeface="Roboto"/>
              </a:rPr>
              <a:t>OMNYCard</a:t>
            </a:r>
            <a:r>
              <a:rPr lang="en-US" b="0" i="0">
                <a:solidFill>
                  <a:srgbClr val="333333"/>
                </a:solidFill>
                <a:effectLst/>
                <a:latin typeface="Roboto"/>
                <a:ea typeface="Roboto"/>
                <a:cs typeface="Roboto"/>
              </a:rPr>
              <a:t> upon request or pre-paid rideshare, similar to last year.</a:t>
            </a:r>
            <a:endParaRPr lang="en-US" b="0" i="0">
              <a:solidFill>
                <a:srgbClr val="000000"/>
              </a:solidFill>
              <a:effectLst/>
              <a:latin typeface="Roboto"/>
              <a:ea typeface="Roboto"/>
              <a:cs typeface="Roboto"/>
            </a:endParaRPr>
          </a:p>
          <a:p>
            <a:endParaRPr lang="en-US">
              <a:solidFill>
                <a:srgbClr val="333333"/>
              </a:solidFill>
              <a:latin typeface="Roboto"/>
              <a:ea typeface="Roboto"/>
              <a:cs typeface="Roboto"/>
            </a:endParaRPr>
          </a:p>
          <a:p>
            <a:pPr marL="171450" indent="-171450">
              <a:buFont typeface="Arial"/>
              <a:buChar char="•"/>
            </a:pPr>
            <a:r>
              <a:rPr lang="en-US">
                <a:solidFill>
                  <a:srgbClr val="333333"/>
                </a:solidFill>
              </a:rPr>
              <a:t>Students in grades K–6 who are not grade and distance eligible during the school year and whose site is not open for summer will receive busing only from their 10-month site to their Summer Rising site if the two are more than half a mile apart.</a:t>
            </a:r>
            <a:endParaRPr lang="en-US"/>
          </a:p>
          <a:p>
            <a:endParaRPr lang="en-US">
              <a:solidFill>
                <a:srgbClr val="333333"/>
              </a:solidFill>
              <a:latin typeface="Roboto"/>
              <a:ea typeface="Roboto"/>
              <a:cs typeface="Roboto"/>
            </a:endParaRP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22</a:t>
            </a:fld>
            <a:endParaRPr lang="en-US"/>
          </a:p>
        </p:txBody>
      </p:sp>
    </p:spTree>
    <p:extLst>
      <p:ext uri="{BB962C8B-B14F-4D97-AF65-F5344CB8AC3E}">
        <p14:creationId xmlns:p14="http://schemas.microsoft.com/office/powerpoint/2010/main" val="66034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status on your NYCSA account—voucher codes </a:t>
            </a:r>
          </a:p>
          <a:p>
            <a:endParaRPr lang="en-US"/>
          </a:p>
          <a:p>
            <a:r>
              <a:rPr lang="en-US"/>
              <a:t>Qualifying students: Students with special education transportation, students in foster care/temporary housing or any other approved exception.</a:t>
            </a:r>
          </a:p>
          <a:p>
            <a:endParaRPr lang="en-US"/>
          </a:p>
          <a:p>
            <a:endParaRPr lang="en-US"/>
          </a:p>
          <a:p>
            <a:r>
              <a:rPr lang="en-US" b="0" i="0">
                <a:solidFill>
                  <a:srgbClr val="333333"/>
                </a:solidFill>
                <a:effectLst/>
                <a:latin typeface="Roboto"/>
                <a:ea typeface="Roboto"/>
                <a:cs typeface="Roboto"/>
              </a:rPr>
              <a:t>6PM busing will not be available this summer; however, families of eligible students (Students in Temporary Housing, Students in Foster Care, and students who receive curb-to-school busing and who are signed up for programming until 6PM for Elementary, 6PM for Middle School) will have access to an </a:t>
            </a:r>
            <a:r>
              <a:rPr lang="en-US" b="0" i="0" err="1">
                <a:solidFill>
                  <a:srgbClr val="333333"/>
                </a:solidFill>
                <a:effectLst/>
                <a:latin typeface="Roboto"/>
                <a:ea typeface="Roboto"/>
                <a:cs typeface="Roboto"/>
              </a:rPr>
              <a:t>OMNYCard</a:t>
            </a:r>
            <a:r>
              <a:rPr lang="en-US" b="0" i="0">
                <a:solidFill>
                  <a:srgbClr val="333333"/>
                </a:solidFill>
                <a:effectLst/>
                <a:latin typeface="Roboto"/>
                <a:ea typeface="Roboto"/>
                <a:cs typeface="Roboto"/>
              </a:rPr>
              <a:t> upon request or pre-paid rideshare, similar to last year.</a:t>
            </a:r>
          </a:p>
          <a:p>
            <a:endParaRPr lang="en-US">
              <a:solidFill>
                <a:srgbClr val="333333"/>
              </a:solidFill>
              <a:latin typeface="Roboto"/>
              <a:ea typeface="Roboto"/>
              <a:cs typeface="Roboto"/>
            </a:endParaRPr>
          </a:p>
          <a:p>
            <a:r>
              <a:rPr lang="en-US">
                <a:solidFill>
                  <a:srgbClr val="333333"/>
                </a:solidFill>
              </a:rPr>
              <a:t>Limosys directly at 212.426.8000 or email </a:t>
            </a:r>
            <a:r>
              <a:rPr lang="en-US" b="1">
                <a:solidFill>
                  <a:srgbClr val="333333"/>
                </a:solidFill>
                <a:hlinkClick r:id="rId3"/>
              </a:rPr>
              <a:t>Doe@limosys.com</a:t>
            </a:r>
            <a:r>
              <a:rPr lang="en-US">
                <a:solidFill>
                  <a:srgbClr val="333333"/>
                </a:solidFill>
              </a:rPr>
              <a:t>. If families need access to the voucher code for Limosys , they should log into their</a:t>
            </a:r>
            <a:r>
              <a:rPr lang="en-US" b="1">
                <a:solidFill>
                  <a:srgbClr val="333333"/>
                </a:solidFill>
                <a:hlinkClick r:id="rId4"/>
              </a:rPr>
              <a:t> NYC Schools Account (NYCSA)</a:t>
            </a:r>
            <a:r>
              <a:rPr lang="en-US">
                <a:solidFill>
                  <a:srgbClr val="333333"/>
                </a:solidFill>
              </a:rPr>
              <a:t>, under the Transportation screen’s Vehicle Modifications field it will be listed as the Eligibility Code. If families do not have a</a:t>
            </a:r>
            <a:r>
              <a:rPr lang="en-US" b="1">
                <a:solidFill>
                  <a:srgbClr val="333333"/>
                </a:solidFill>
                <a:hlinkClick r:id="rId4"/>
              </a:rPr>
              <a:t> NYC Schools Account (NYCSA)</a:t>
            </a:r>
            <a:r>
              <a:rPr lang="en-US">
                <a:solidFill>
                  <a:srgbClr val="333333"/>
                </a:solidFill>
              </a:rPr>
              <a:t>, the CBO should escalate to the NYCPS staff member with access to Student Profile, e.g. the Transportation Coordinator, the PIC/AP Site Supervisor, or another designee, who can look up this eligibility code after confirming the adult is authorized to pick up the child.   </a:t>
            </a:r>
            <a:endParaRPr lang="en-US"/>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23</a:t>
            </a:fld>
            <a:endParaRPr lang="en-US"/>
          </a:p>
        </p:txBody>
      </p:sp>
    </p:spTree>
    <p:extLst>
      <p:ext uri="{BB962C8B-B14F-4D97-AF65-F5344CB8AC3E}">
        <p14:creationId xmlns:p14="http://schemas.microsoft.com/office/powerpoint/2010/main" val="3061671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a:solidFill>
                  <a:srgbClr val="242424"/>
                </a:solidFill>
                <a:effectLst/>
                <a:latin typeface="inherit"/>
              </a:rPr>
              <a:t>-March 10 before 12:30 or after 3:00</a:t>
            </a:r>
            <a:endParaRPr lang="en-US" sz="1800" b="0" i="0">
              <a:solidFill>
                <a:srgbClr val="242424"/>
              </a:solidFill>
              <a:effectLst/>
              <a:latin typeface="Aptos" panose="020B0004020202020204" pitchFamily="34" charset="0"/>
            </a:endParaRPr>
          </a:p>
          <a:p>
            <a:pPr algn="l"/>
            <a:r>
              <a:rPr lang="en-US" sz="1800" b="0" i="0">
                <a:solidFill>
                  <a:srgbClr val="242424"/>
                </a:solidFill>
                <a:effectLst/>
                <a:latin typeface="inherit"/>
              </a:rPr>
              <a:t>-March 12 at 10</a:t>
            </a:r>
            <a:endParaRPr lang="en-US" sz="1800" b="0" i="0">
              <a:solidFill>
                <a:srgbClr val="242424"/>
              </a:solidFill>
              <a:effectLst/>
              <a:latin typeface="Aptos" panose="020B0004020202020204" pitchFamily="34" charset="0"/>
            </a:endParaRPr>
          </a:p>
          <a:p>
            <a:pPr algn="l"/>
            <a:r>
              <a:rPr lang="en-US" sz="1800" b="0" i="0">
                <a:solidFill>
                  <a:srgbClr val="242424"/>
                </a:solidFill>
                <a:effectLst/>
                <a:latin typeface="inherit"/>
              </a:rPr>
              <a:t>-March 13 before 2</a:t>
            </a:r>
            <a:endParaRPr lang="en-US" sz="1800" b="0" i="0">
              <a:solidFill>
                <a:srgbClr val="242424"/>
              </a:solidFill>
              <a:effectLst/>
              <a:latin typeface="Aptos" panose="020B0004020202020204" pitchFamily="34" charset="0"/>
            </a:endParaRPr>
          </a:p>
          <a:p>
            <a:pPr algn="l"/>
            <a:r>
              <a:rPr lang="en-US" sz="1800" b="0" i="0">
                <a:solidFill>
                  <a:srgbClr val="242424"/>
                </a:solidFill>
                <a:effectLst/>
                <a:latin typeface="inherit"/>
              </a:rPr>
              <a:t>-March 17 before 12 or after 3</a:t>
            </a:r>
            <a:endParaRPr lang="en-US" sz="1800" b="0" i="0">
              <a:solidFill>
                <a:srgbClr val="242424"/>
              </a:solidFill>
              <a:effectLst/>
              <a:latin typeface="Aptos" panose="020B0004020202020204" pitchFamily="34" charset="0"/>
            </a:endParaRPr>
          </a:p>
          <a:p>
            <a:endParaRPr lang="en-US"/>
          </a:p>
        </p:txBody>
      </p:sp>
      <p:sp>
        <p:nvSpPr>
          <p:cNvPr id="4" name="Slide Number Placeholder 3"/>
          <p:cNvSpPr>
            <a:spLocks noGrp="1"/>
          </p:cNvSpPr>
          <p:nvPr>
            <p:ph type="sldNum" sz="quarter" idx="10"/>
          </p:nvPr>
        </p:nvSpPr>
        <p:spPr/>
        <p:txBody>
          <a:bodyPr/>
          <a:lstStyle/>
          <a:p>
            <a:fld id="{DB64E858-BF97-49DC-913E-ED47112C6477}" type="slidenum">
              <a:rPr lang="en-US" smtClean="0"/>
              <a:pPr/>
              <a:t>3</a:t>
            </a:fld>
            <a:endParaRPr lang="en-US"/>
          </a:p>
        </p:txBody>
      </p:sp>
    </p:spTree>
    <p:extLst>
      <p:ext uri="{BB962C8B-B14F-4D97-AF65-F5344CB8AC3E}">
        <p14:creationId xmlns:p14="http://schemas.microsoft.com/office/powerpoint/2010/main" val="1899896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waiting to hear back from the DOE to see if they will provide rideshare to students who get busing and move after May 19</a:t>
            </a:r>
            <a:r>
              <a:rPr lang="en-US" baseline="30000"/>
              <a:t>th</a:t>
            </a:r>
            <a:r>
              <a:rPr lang="en-US"/>
              <a:t>/over the summer.</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24</a:t>
            </a:fld>
            <a:endParaRPr lang="en-US"/>
          </a:p>
        </p:txBody>
      </p:sp>
    </p:spTree>
    <p:extLst>
      <p:ext uri="{BB962C8B-B14F-4D97-AF65-F5344CB8AC3E}">
        <p14:creationId xmlns:p14="http://schemas.microsoft.com/office/powerpoint/2010/main" val="2369103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https://www.myschools.nyc/en/help/summer-rising/accommodations/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26</a:t>
            </a:fld>
            <a:endParaRPr lang="en-US"/>
          </a:p>
        </p:txBody>
      </p:sp>
    </p:spTree>
    <p:extLst>
      <p:ext uri="{BB962C8B-B14F-4D97-AF65-F5344CB8AC3E}">
        <p14:creationId xmlns:p14="http://schemas.microsoft.com/office/powerpoint/2010/main" val="287538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049AC-BEBB-EB9A-9899-52958FC89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8B418-AA42-68E3-B8C6-9D604505D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FACE4-020A-C053-D181-94AD4C78F2CA}"/>
              </a:ext>
            </a:extLst>
          </p:cNvPr>
          <p:cNvSpPr>
            <a:spLocks noGrp="1"/>
          </p:cNvSpPr>
          <p:nvPr>
            <p:ph type="body" idx="1"/>
          </p:nvPr>
        </p:nvSpPr>
        <p:spPr/>
        <p:txBody>
          <a:bodyPr/>
          <a:lstStyle/>
          <a:p>
            <a:r>
              <a:rPr lang="es-ES" dirty="0"/>
              <a:t>https://www.myschools.nyc/en/help/summer-rising/accommodations/</a:t>
            </a:r>
          </a:p>
        </p:txBody>
      </p:sp>
      <p:sp>
        <p:nvSpPr>
          <p:cNvPr id="4" name="Date Placeholder 3">
            <a:extLst>
              <a:ext uri="{FF2B5EF4-FFF2-40B4-BE49-F238E27FC236}">
                <a16:creationId xmlns:a16="http://schemas.microsoft.com/office/drawing/2014/main" id="{FF681793-87C1-D37A-0F0E-1DFB51D08F60}"/>
              </a:ext>
            </a:extLst>
          </p:cNvPr>
          <p:cNvSpPr>
            <a:spLocks noGrp="1"/>
          </p:cNvSpPr>
          <p:nvPr>
            <p:ph type="dt" idx="1"/>
          </p:nvPr>
        </p:nvSpPr>
        <p:spPr/>
        <p:txBody>
          <a:bodyPr/>
          <a:lstStyle/>
          <a:p>
            <a:r>
              <a:rPr lang="en-US"/>
              <a:t>9/3/2019</a:t>
            </a:r>
          </a:p>
        </p:txBody>
      </p:sp>
      <p:sp>
        <p:nvSpPr>
          <p:cNvPr id="5" name="Slide Number Placeholder 4">
            <a:extLst>
              <a:ext uri="{FF2B5EF4-FFF2-40B4-BE49-F238E27FC236}">
                <a16:creationId xmlns:a16="http://schemas.microsoft.com/office/drawing/2014/main" id="{EAB633B7-2868-F043-6D03-71B4D05A2404}"/>
              </a:ext>
            </a:extLst>
          </p:cNvPr>
          <p:cNvSpPr>
            <a:spLocks noGrp="1"/>
          </p:cNvSpPr>
          <p:nvPr>
            <p:ph type="sldNum" sz="quarter" idx="5"/>
          </p:nvPr>
        </p:nvSpPr>
        <p:spPr/>
        <p:txBody>
          <a:bodyPr/>
          <a:lstStyle/>
          <a:p>
            <a:fld id="{5758F123-B1F9-4DA5-913B-74B854E69FB7}" type="slidenum">
              <a:rPr lang="en-US" smtClean="0"/>
              <a:pPr/>
              <a:t>27</a:t>
            </a:fld>
            <a:endParaRPr lang="en-US"/>
          </a:p>
        </p:txBody>
      </p:sp>
    </p:spTree>
    <p:extLst>
      <p:ext uri="{BB962C8B-B14F-4D97-AF65-F5344CB8AC3E}">
        <p14:creationId xmlns:p14="http://schemas.microsoft.com/office/powerpoint/2010/main" val="1867308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Blank Summer Rising Accommodation Plan from last school year. The DOE hasn’t released this year’s form yet, but I’ve been told it will look very similar.</a:t>
            </a:r>
          </a:p>
          <a:p>
            <a:br>
              <a:rPr lang="en-US"/>
            </a:br>
            <a:endParaRPr lang="en-US"/>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28</a:t>
            </a:fld>
            <a:endParaRPr lang="en-US"/>
          </a:p>
        </p:txBody>
      </p:sp>
    </p:spTree>
    <p:extLst>
      <p:ext uri="{BB962C8B-B14F-4D97-AF65-F5344CB8AC3E}">
        <p14:creationId xmlns:p14="http://schemas.microsoft.com/office/powerpoint/2010/main" val="3529624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student’s home school will prepare a Summer Rising Accommodation Plan that will be given to the student’s parent and the student’s Summer Rising site before Summer Rising begins</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29</a:t>
            </a:fld>
            <a:endParaRPr lang="en-US"/>
          </a:p>
        </p:txBody>
      </p:sp>
    </p:spTree>
    <p:extLst>
      <p:ext uri="{BB962C8B-B14F-4D97-AF65-F5344CB8AC3E}">
        <p14:creationId xmlns:p14="http://schemas.microsoft.com/office/powerpoint/2010/main" val="38072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Multilingual learners/English language learners (MLs/ELLs) in grades K-8 participating in Summer Rising will engage in academically rigorous, culturally responsive, and student-centered options in the morning and participate in afternoon enrichment sessions facilitated by trusted community-based organizations. </a:t>
            </a:r>
          </a:p>
          <a:p>
            <a:endParaRPr lang="en-US"/>
          </a:p>
          <a:p>
            <a:r>
              <a:rPr lang="en-US"/>
              <a:t>Additionally, MLs/ELLs will receive instruction targeting language and literacy development and access to grade-level content through an integrated English as a New Language (ENL) co-teaching and/or standalone ENL instructional model over the summer. This may also include small-group instruction or one-to-one support for MLs/ELLs.</a:t>
            </a:r>
          </a:p>
          <a:p>
            <a:pPr algn="l"/>
            <a:endParaRPr lang="en-US" sz="1800" b="0" i="0" u="none" strike="noStrike" baseline="0">
              <a:solidFill>
                <a:srgbClr val="000000"/>
              </a:solidFill>
              <a:latin typeface="Arial" panose="020B0604020202020204" pitchFamily="34" charset="0"/>
            </a:endParaRPr>
          </a:p>
          <a:p>
            <a:endParaRPr lang="en-US" sz="1800" b="0" i="0" u="none" strike="noStrike" baseline="0">
              <a:solidFill>
                <a:srgbClr val="003265"/>
              </a:solidFill>
              <a:latin typeface="Arial" panose="020B0604020202020204" pitchFamily="34" charset="0"/>
              <a:cs typeface="Arial"/>
            </a:endParaRP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30</a:t>
            </a:fld>
            <a:endParaRPr lang="en-US"/>
          </a:p>
        </p:txBody>
      </p:sp>
    </p:spTree>
    <p:extLst>
      <p:ext uri="{BB962C8B-B14F-4D97-AF65-F5344CB8AC3E}">
        <p14:creationId xmlns:p14="http://schemas.microsoft.com/office/powerpoint/2010/main" val="110393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https://www.summerboost.org/</a:t>
            </a:r>
          </a:p>
          <a:p>
            <a:endParaRPr lang="en-US"/>
          </a:p>
          <a:p>
            <a:r>
              <a:rPr lang="en-US"/>
              <a:t>K-8</a:t>
            </a:r>
            <a:r>
              <a:rPr lang="en-US" baseline="30000"/>
              <a:t>th</a:t>
            </a:r>
            <a:r>
              <a:rPr lang="en-US"/>
              <a:t> grades in 24-25 program</a:t>
            </a:r>
          </a:p>
          <a:p>
            <a:endParaRPr lang="en-US"/>
          </a:p>
          <a:p>
            <a:r>
              <a:rPr lang="en-US"/>
              <a:t>Just remember that students will get priority at the school they attend during the regular school year (or at the site affiliated with their school), so good idea to apply to multiple programs to increase the student’s chance of getting in.</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31</a:t>
            </a:fld>
            <a:endParaRPr lang="en-US"/>
          </a:p>
        </p:txBody>
      </p:sp>
    </p:spTree>
    <p:extLst>
      <p:ext uri="{BB962C8B-B14F-4D97-AF65-F5344CB8AC3E}">
        <p14:creationId xmlns:p14="http://schemas.microsoft.com/office/powerpoint/2010/main" val="1486832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B64E858-BF97-49DC-913E-ED47112C6477}" type="slidenum">
              <a:rPr lang="en-US" smtClean="0"/>
              <a:pPr/>
              <a:t>32</a:t>
            </a:fld>
            <a:endParaRPr lang="en-US"/>
          </a:p>
        </p:txBody>
      </p:sp>
    </p:spTree>
    <p:extLst>
      <p:ext uri="{BB962C8B-B14F-4D97-AF65-F5344CB8AC3E}">
        <p14:creationId xmlns:p14="http://schemas.microsoft.com/office/powerpoint/2010/main" val="3692226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contacts – for issues related to students with IEPs, can reach out to Ariana Jaffe, who presented at the Ed Forum last week. Also Daniella Inga re: transportation, DOE foster care team for issues specific to students in foster care.</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33</a:t>
            </a:fld>
            <a:endParaRPr lang="en-US"/>
          </a:p>
        </p:txBody>
      </p:sp>
    </p:spTree>
    <p:extLst>
      <p:ext uri="{BB962C8B-B14F-4D97-AF65-F5344CB8AC3E}">
        <p14:creationId xmlns:p14="http://schemas.microsoft.com/office/powerpoint/2010/main" val="37909841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Free, no need to sign up, no id needed, locations TBD. This is a program run by the NYC Parks Department. They haven’t publicized their list of summer meal locations yet, but should be up on their website in the next six weeks or so.</a:t>
            </a:r>
          </a:p>
          <a:p>
            <a:endParaRPr lang="en-US">
              <a:ea typeface="Calibri"/>
              <a:cs typeface="Calibri"/>
            </a:endParaRPr>
          </a:p>
          <a:p>
            <a:r>
              <a:rPr lang="en-US"/>
              <a:t>Breakfast and lunch are available for all </a:t>
            </a:r>
            <a:r>
              <a:rPr lang="en-US" b="1"/>
              <a:t>children ages 18 and younger </a:t>
            </a:r>
            <a:r>
              <a:rPr lang="en-US"/>
              <a:t>and all people with disabilities, regardless of age, who participate in special education programs.</a:t>
            </a:r>
          </a:p>
          <a:p>
            <a:r>
              <a:rPr lang="en-US" b="1"/>
              <a:t>** No identification or application is required **</a:t>
            </a:r>
            <a:endParaRPr lang="en-US"/>
          </a:p>
          <a:p>
            <a:r>
              <a:rPr lang="en-US"/>
              <a:t>Meals are free and provided by the U.S. Department of Agriculture (USDA) through the Office of Food &amp; Nutrition Services, a part of the New York City Department of Education.</a:t>
            </a:r>
          </a:p>
          <a:p>
            <a:r>
              <a:rPr lang="en-US" b="1"/>
              <a:t>Locations &amp; Hours</a:t>
            </a:r>
            <a:endParaRPr lang="en-US"/>
          </a:p>
          <a:p>
            <a:r>
              <a:rPr lang="en-US"/>
              <a:t>For the full list of all Free Summer Meals locations (including at parks and pools) and their breakfast and lunch schedule, please visit </a:t>
            </a:r>
            <a:r>
              <a:rPr lang="en-US" b="1" u="sng">
                <a:hlinkClick r:id="rId3"/>
              </a:rPr>
              <a:t>DOE's Summer Meals website</a:t>
            </a:r>
            <a:r>
              <a:rPr lang="en-US"/>
              <a:t>.</a:t>
            </a:r>
          </a:p>
          <a:p>
            <a:endParaRPr lang="en-US">
              <a:ea typeface="Calibri"/>
              <a:cs typeface="Calibri"/>
            </a:endParaRP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34</a:t>
            </a:fld>
            <a:endParaRPr lang="en-US"/>
          </a:p>
        </p:txBody>
      </p:sp>
    </p:spTree>
    <p:extLst>
      <p:ext uri="{BB962C8B-B14F-4D97-AF65-F5344CB8AC3E}">
        <p14:creationId xmlns:p14="http://schemas.microsoft.com/office/powerpoint/2010/main" val="35798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1143000"/>
            <a:ext cx="4116387" cy="3086100"/>
          </a:xfrm>
        </p:spPr>
      </p:sp>
      <p:sp>
        <p:nvSpPr>
          <p:cNvPr id="3" name="Notes Placeholder 2"/>
          <p:cNvSpPr>
            <a:spLocks noGrp="1"/>
          </p:cNvSpPr>
          <p:nvPr>
            <p:ph type="body" idx="1"/>
          </p:nvPr>
        </p:nvSpPr>
        <p:spPr/>
        <p:txBody>
          <a:bodyPr/>
          <a:lstStyle/>
          <a:p>
            <a:pPr defTabSz="915016">
              <a:defRPr/>
            </a:pPr>
            <a:r>
              <a:rPr lang="en-US">
                <a:cs typeface="Calibri"/>
              </a:rPr>
              <a:t>Maggie - &gt; p. 20</a:t>
            </a:r>
            <a:endParaRPr lang="en-US"/>
          </a:p>
          <a:p>
            <a:pPr defTabSz="915016">
              <a:defRPr/>
            </a:pPr>
            <a:r>
              <a:rPr lang="en-US"/>
              <a:t>Founded in 1971 by parents of students with disabilities, our mission has expanded over the years to encompass</a:t>
            </a:r>
            <a:r>
              <a:rPr lang="en-US" baseline="0"/>
              <a:t> </a:t>
            </a:r>
            <a:r>
              <a:rPr lang="en-US"/>
              <a:t>protecting every child’s right to an education, focusing on students from low-income backgrounds who are struggling in school or experiencing school discrimination of any kind. Have staff with expertise on early childhood education, older youth, immigrant students and English Language Learners, justice-involved students, students experiencing homelessness, and students in charter schools. </a:t>
            </a:r>
            <a:endParaRPr lang="en-US">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64E858-BF97-49DC-913E-ED47112C64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826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link takes you to Project </a:t>
            </a:r>
            <a:r>
              <a:rPr lang="en-US" err="1"/>
              <a:t>Achieve’s</a:t>
            </a:r>
            <a:r>
              <a:rPr lang="en-US"/>
              <a:t> Google Drive, where we have a folder of summer camp resources that may be helpful. You can also access the folder from the General Education page of our virtual binder.</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35</a:t>
            </a:fld>
            <a:endParaRPr lang="en-US"/>
          </a:p>
        </p:txBody>
      </p:sp>
    </p:spTree>
    <p:extLst>
      <p:ext uri="{BB962C8B-B14F-4D97-AF65-F5344CB8AC3E}">
        <p14:creationId xmlns:p14="http://schemas.microsoft.com/office/powerpoint/2010/main" val="14122817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Thank you for coming! Please complete our evaluation before you go.</a:t>
            </a:r>
          </a:p>
          <a:p>
            <a:endParaRPr lang="en-US" altLang="en-US">
              <a:ea typeface="ＭＳ Ｐゴシック" pitchFamily="34" charset="-128"/>
            </a:endParaRPr>
          </a:p>
          <a:p>
            <a:r>
              <a:rPr lang="en-US" altLang="en-US">
                <a:ea typeface="ＭＳ Ｐゴシック" pitchFamily="34" charset="-128"/>
              </a:rPr>
              <a:t>Remind audience that this process is complicated, with lots of information, won’t be able to answer all questions…</a:t>
            </a:r>
          </a:p>
          <a:p>
            <a:endParaRPr lang="en-US" altLang="en-US">
              <a:ea typeface="ＭＳ Ｐゴシック" pitchFamily="34" charset="-128"/>
            </a:endParaRPr>
          </a:p>
          <a:p>
            <a:r>
              <a:rPr lang="en-US" altLang="en-US">
                <a:ea typeface="ＭＳ Ｐゴシック" pitchFamily="34" charset="-128"/>
              </a:rPr>
              <a:t>So they should call us with questions!! </a:t>
            </a:r>
          </a:p>
          <a:p>
            <a:endParaRPr lang="en-US" altLang="en-US">
              <a:ea typeface="ＭＳ Ｐゴシック" pitchFamily="34" charset="-128"/>
            </a:endParaRPr>
          </a:p>
          <a:p>
            <a:r>
              <a:rPr lang="en-US" altLang="en-US">
                <a:ea typeface="ＭＳ Ｐゴシック" pitchFamily="34" charset="-128"/>
              </a:rPr>
              <a:t>Use our guides!</a:t>
            </a:r>
          </a:p>
          <a:p>
            <a:endParaRPr lang="en-US" altLang="en-US">
              <a:ea typeface="ＭＳ Ｐゴシック" pitchFamily="34" charset="-128"/>
            </a:endParaRPr>
          </a:p>
          <a:p>
            <a:r>
              <a:rPr lang="en-US" altLang="en-US">
                <a:ea typeface="ＭＳ Ｐゴシック" pitchFamily="34" charset="-128"/>
              </a:rPr>
              <a:t>Go to more workshops!</a:t>
            </a:r>
          </a:p>
          <a:p>
            <a:endParaRPr lang="en-US" altLang="en-US">
              <a:ea typeface="ＭＳ Ｐゴシック" pitchFamily="34"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1pPr>
            <a:lvl2pPr marL="760632" indent="-292551"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70203" indent="-234041"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38285" indent="-234041"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06366" indent="-234041" algn="l" defTabSz="952416" eaLnBrk="0" hangingPunct="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74447" indent="-234041" defTabSz="952416"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42529" indent="-234041" defTabSz="952416"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10610" indent="-234041" defTabSz="952416"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78692" indent="-234041" defTabSz="952416"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06C131EE-D98D-4FD1-BDDB-2C1F4CD755BE}" type="slidenum">
              <a:rPr lang="en-US" altLang="en-US">
                <a:solidFill>
                  <a:prstClr val="black"/>
                </a:solidFill>
              </a:rPr>
              <a:pPr algn="r" eaLnBrk="1" hangingPunct="1">
                <a:spcBef>
                  <a:spcPct val="0"/>
                </a:spcBef>
              </a:pPr>
              <a:t>37</a:t>
            </a:fld>
            <a:endParaRPr lang="en-US" altLang="en-US">
              <a:solidFill>
                <a:prstClr val="black"/>
              </a:solidFill>
            </a:endParaRPr>
          </a:p>
        </p:txBody>
      </p:sp>
    </p:spTree>
    <p:extLst>
      <p:ext uri="{BB962C8B-B14F-4D97-AF65-F5344CB8AC3E}">
        <p14:creationId xmlns:p14="http://schemas.microsoft.com/office/powerpoint/2010/main" val="3484117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pPr>
            <a:r>
              <a:rPr lang="en-US"/>
              <a:t>For NYC public school students, K-8th grade, there are a few summer options</a:t>
            </a:r>
          </a:p>
          <a:p>
            <a:pPr>
              <a:buFont typeface="Arial"/>
            </a:pPr>
            <a:endParaRPr lang="en-US"/>
          </a:p>
          <a:p>
            <a:pPr>
              <a:buFont typeface="Arial"/>
            </a:pPr>
            <a:r>
              <a:rPr lang="en-US"/>
              <a:t>Mandated programming—PID ESY D-75There is no HS Summer Rising program this year.</a:t>
            </a:r>
            <a:endParaRPr lang="en-US">
              <a:ea typeface="Calibri"/>
              <a:cs typeface="Calibri"/>
            </a:endParaRPr>
          </a:p>
          <a:p>
            <a:pPr>
              <a:buFont typeface="Arial"/>
              <a:buNone/>
            </a:pPr>
            <a:endParaRPr lang="en-US"/>
          </a:p>
          <a:p>
            <a:pPr>
              <a:buFont typeface="Arial"/>
              <a:buNone/>
            </a:pPr>
            <a:r>
              <a:rPr lang="en-US"/>
              <a:t>Current K-8 students only</a:t>
            </a:r>
            <a:endParaRPr lang="en-US">
              <a:ea typeface="Calibri"/>
              <a:cs typeface="Calibri"/>
            </a:endParaRP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5</a:t>
            </a:fld>
            <a:endParaRPr lang="en-US"/>
          </a:p>
        </p:txBody>
      </p:sp>
    </p:spTree>
    <p:extLst>
      <p:ext uri="{BB962C8B-B14F-4D97-AF65-F5344CB8AC3E}">
        <p14:creationId xmlns:p14="http://schemas.microsoft.com/office/powerpoint/2010/main" val="1931376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71575"/>
            <a:ext cx="4216400" cy="3163888"/>
          </a:xfrm>
        </p:spPr>
      </p:sp>
      <p:sp>
        <p:nvSpPr>
          <p:cNvPr id="3" name="Notes Placeholder 2"/>
          <p:cNvSpPr>
            <a:spLocks noGrp="1"/>
          </p:cNvSpPr>
          <p:nvPr>
            <p:ph type="body" idx="1"/>
          </p:nvPr>
        </p:nvSpPr>
        <p:spPr/>
        <p:txBody>
          <a:bodyPr>
            <a:normAutofit/>
          </a:bodyPr>
          <a:lstStyle/>
          <a:p>
            <a:pPr algn="l"/>
            <a:r>
              <a:rPr lang="en-US" b="0" i="0">
                <a:solidFill>
                  <a:srgbClr val="333333"/>
                </a:solidFill>
                <a:effectLst/>
                <a:latin typeface="inherit"/>
              </a:rPr>
              <a:t>Summer Rising is a partnership between New York City Public Schools and the Department of Youth and Community Development (DYCD). Summer Rising is free and available to all NYC students in grades K-8, pending seat availability.</a:t>
            </a:r>
            <a:br>
              <a:rPr lang="en-US" b="0" i="0">
                <a:effectLst/>
                <a:latin typeface="Roboto" panose="02000000000000000000" pitchFamily="2" charset="0"/>
                <a:cs typeface="Roboto"/>
              </a:rPr>
            </a:br>
            <a:endParaRPr lang="en-US" b="0" i="0">
              <a:solidFill>
                <a:srgbClr val="333333"/>
              </a:solidFill>
              <a:effectLst/>
              <a:latin typeface="Roboto" panose="02000000000000000000" pitchFamily="2" charset="0"/>
            </a:endParaRPr>
          </a:p>
          <a:p>
            <a:pPr algn="l"/>
            <a:r>
              <a:rPr lang="en-US" b="0" i="0">
                <a:solidFill>
                  <a:srgbClr val="333333"/>
                </a:solidFill>
                <a:effectLst/>
                <a:latin typeface="Roboto"/>
                <a:ea typeface="Roboto"/>
                <a:cs typeface="Roboto"/>
              </a:rPr>
              <a:t>Students in Summer Rising will have access to both academic and enrichment programming over the course of the day, including field trips, arts activities, and outdoor recreation. Programs will planned and operated collaboratively by school principals and community-based organizations (CBOs). The environment will be safe and supportive with staff prepared to respond to children’s social and emotional needs. Breakfast, lunch, and snack will be served. </a:t>
            </a:r>
          </a:p>
          <a:p>
            <a:pPr algn="l"/>
            <a:endParaRPr lang="en-US" b="0" i="0">
              <a:solidFill>
                <a:srgbClr val="333333"/>
              </a:solidFill>
              <a:effectLst/>
              <a:latin typeface="Roboto" panose="02000000000000000000" pitchFamily="2" charset="0"/>
            </a:endParaRPr>
          </a:p>
          <a:p>
            <a:r>
              <a:rPr lang="en-US" b="0" i="0">
                <a:solidFill>
                  <a:srgbClr val="333333"/>
                </a:solidFill>
                <a:effectLst/>
                <a:latin typeface="Roboto"/>
                <a:ea typeface="Roboto"/>
                <a:cs typeface="Roboto"/>
              </a:rPr>
              <a:t>A typical day for students in grades K–8 will include a mix of academic support, social emotional learning, and enrichment activities. Academics will be provided by licensed teachers in the morning. Enrichment activities (such as art, sports, and play) will be led by CBO staff in the afternoons and on Fridays. CBOs will also facilitate enrichment in the morning, alongside academics, for K-5 programs. </a:t>
            </a:r>
            <a:endParaRPr lang="en-US">
              <a:solidFill>
                <a:srgbClr val="333333"/>
              </a:solidFill>
              <a:latin typeface="Roboto"/>
              <a:ea typeface="Roboto"/>
              <a:cs typeface="Roboto"/>
            </a:endParaRPr>
          </a:p>
          <a:p>
            <a:endParaRPr lang="en-US">
              <a:solidFill>
                <a:srgbClr val="333333"/>
              </a:solidFill>
              <a:latin typeface="Roboto"/>
              <a:ea typeface="Roboto"/>
              <a:cs typeface="Roboto"/>
            </a:endParaRPr>
          </a:p>
          <a:p>
            <a:pPr algn="l"/>
            <a:r>
              <a:rPr lang="en-US" b="0" i="0">
                <a:solidFill>
                  <a:srgbClr val="333333"/>
                </a:solidFill>
                <a:effectLst/>
                <a:latin typeface="Roboto"/>
                <a:ea typeface="Roboto"/>
                <a:cs typeface="Roboto"/>
              </a:rPr>
              <a:t>Students with disabilities who may require additional supports to participate in programming, such as a paraprofessional, will receive those supports as needed.</a:t>
            </a:r>
            <a:endParaRPr lang="en-US">
              <a:latin typeface="Roboto"/>
              <a:ea typeface="Roboto"/>
              <a:cs typeface="Roboto"/>
            </a:endParaRPr>
          </a:p>
          <a:p>
            <a:pPr algn="l"/>
            <a:endParaRPr lang="en-US" b="0" i="0">
              <a:solidFill>
                <a:srgbClr val="333333"/>
              </a:solidFill>
              <a:effectLst/>
              <a:latin typeface="Roboto" panose="02000000000000000000" pitchFamily="2" charset="0"/>
            </a:endParaRPr>
          </a:p>
          <a:p>
            <a:endParaRPr lang="en-US" b="0" i="0">
              <a:solidFill>
                <a:srgbClr val="333333"/>
              </a:solidFill>
              <a:effectLst/>
              <a:latin typeface="Roboto"/>
              <a:ea typeface="Roboto"/>
              <a:cs typeface="Roboto"/>
            </a:endParaRPr>
          </a:p>
        </p:txBody>
      </p:sp>
      <p:sp>
        <p:nvSpPr>
          <p:cNvPr id="4" name="Slide Number Placeholder 3"/>
          <p:cNvSpPr>
            <a:spLocks noGrp="1"/>
          </p:cNvSpPr>
          <p:nvPr>
            <p:ph type="sldNum" sz="quarter" idx="10"/>
          </p:nvPr>
        </p:nvSpPr>
        <p:spPr/>
        <p:txBody>
          <a:bodyPr/>
          <a:lstStyle/>
          <a:p>
            <a:fld id="{DB64E858-BF97-49DC-913E-ED47112C6477}" type="slidenum">
              <a:rPr lang="en-US" smtClean="0"/>
              <a:pPr/>
              <a:t>6</a:t>
            </a:fld>
            <a:endParaRPr lang="en-US"/>
          </a:p>
        </p:txBody>
      </p:sp>
    </p:spTree>
    <p:extLst>
      <p:ext uri="{BB962C8B-B14F-4D97-AF65-F5344CB8AC3E}">
        <p14:creationId xmlns:p14="http://schemas.microsoft.com/office/powerpoint/2010/main" val="230224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71575"/>
            <a:ext cx="4216400" cy="3163888"/>
          </a:xfrm>
        </p:spPr>
      </p:sp>
      <p:sp>
        <p:nvSpPr>
          <p:cNvPr id="3" name="Notes Placeholder 2"/>
          <p:cNvSpPr>
            <a:spLocks noGrp="1"/>
          </p:cNvSpPr>
          <p:nvPr>
            <p:ph type="body" idx="1"/>
          </p:nvPr>
        </p:nvSpPr>
        <p:spPr/>
        <p:txBody>
          <a:bodyPr/>
          <a:lstStyle/>
          <a:p>
            <a:r>
              <a:rPr lang="en-US"/>
              <a:t>12-month programs – hours vary; usually 6.5 hours for D75 and 6 hours for D1-32 around 8-2/2:30</a:t>
            </a:r>
          </a:p>
          <a:p>
            <a:endParaRPr lang="en-US">
              <a:cs typeface="Calibri"/>
            </a:endParaRPr>
          </a:p>
          <a:p>
            <a:r>
              <a:rPr lang="en-US" b="0" i="0">
                <a:solidFill>
                  <a:srgbClr val="333333"/>
                </a:solidFill>
                <a:effectLst/>
                <a:latin typeface="Roboto"/>
                <a:ea typeface="Roboto"/>
                <a:cs typeface="Roboto"/>
              </a:rPr>
              <a:t>*Students with 12-month IEPs will have the option to participate in DYCD-led extended day enrichment hours (until 6 PM) and programming through August 9, 2024 (6–8 students) and August 16, 2024 (K–5 students). </a:t>
            </a:r>
            <a:endParaRPr lang="en-US">
              <a:solidFill>
                <a:srgbClr val="000000"/>
              </a:solidFill>
              <a:latin typeface="Calibri"/>
              <a:ea typeface="Calibri"/>
              <a:cs typeface="Calibri"/>
            </a:endParaRPr>
          </a:p>
          <a:p>
            <a:endParaRPr lang="en-US">
              <a:solidFill>
                <a:srgbClr val="333333"/>
              </a:solidFill>
              <a:latin typeface="Roboto"/>
              <a:ea typeface="Roboto"/>
              <a:cs typeface="Roboto"/>
            </a:endParaRPr>
          </a:p>
          <a:p>
            <a:r>
              <a:rPr lang="en-US" b="0" i="0">
                <a:solidFill>
                  <a:srgbClr val="333333"/>
                </a:solidFill>
                <a:effectLst/>
                <a:latin typeface="Roboto"/>
                <a:ea typeface="Roboto"/>
                <a:cs typeface="Roboto"/>
              </a:rPr>
              <a:t>Families interested in this extended day enrichment should apply via the application portal.  If NOT interested, contact the school to arrange for 12month / ASD/ ESY</a:t>
            </a:r>
            <a:endParaRPr lang="en-US">
              <a:latin typeface="Calibri"/>
              <a:ea typeface="Calibri"/>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DB64E858-BF97-49DC-913E-ED47112C6477}" type="slidenum">
              <a:rPr lang="en-US" smtClean="0"/>
              <a:pPr/>
              <a:t>7</a:t>
            </a:fld>
            <a:endParaRPr lang="en-US"/>
          </a:p>
        </p:txBody>
      </p:sp>
    </p:spTree>
    <p:extLst>
      <p:ext uri="{BB962C8B-B14F-4D97-AF65-F5344CB8AC3E}">
        <p14:creationId xmlns:p14="http://schemas.microsoft.com/office/powerpoint/2010/main" val="3930773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E401E-CE5E-F0E9-5DAC-A8E3A3C251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AE0F4-BB6F-2963-65AF-AEC7C814796B}"/>
              </a:ext>
            </a:extLst>
          </p:cNvPr>
          <p:cNvSpPr>
            <a:spLocks noGrp="1" noRot="1" noChangeAspect="1"/>
          </p:cNvSpPr>
          <p:nvPr>
            <p:ph type="sldImg"/>
          </p:nvPr>
        </p:nvSpPr>
        <p:spPr>
          <a:xfrm>
            <a:off x="1397000" y="1171575"/>
            <a:ext cx="4216400" cy="3163888"/>
          </a:xfrm>
        </p:spPr>
      </p:sp>
      <p:sp>
        <p:nvSpPr>
          <p:cNvPr id="3" name="Notes Placeholder 2">
            <a:extLst>
              <a:ext uri="{FF2B5EF4-FFF2-40B4-BE49-F238E27FC236}">
                <a16:creationId xmlns:a16="http://schemas.microsoft.com/office/drawing/2014/main" id="{C185D9F3-C21F-C050-B8A1-A8B500229332}"/>
              </a:ext>
            </a:extLst>
          </p:cNvPr>
          <p:cNvSpPr>
            <a:spLocks noGrp="1"/>
          </p:cNvSpPr>
          <p:nvPr>
            <p:ph type="body" idx="1"/>
          </p:nvPr>
        </p:nvSpPr>
        <p:spPr/>
        <p:txBody>
          <a:bodyPr/>
          <a:lstStyle/>
          <a:p>
            <a:r>
              <a:rPr lang="en-US"/>
              <a:t> </a:t>
            </a:r>
          </a:p>
          <a:p>
            <a:endParaRPr lang="en-US">
              <a:cs typeface="Calibri"/>
            </a:endParaRPr>
          </a:p>
          <a:p>
            <a:r>
              <a:rPr lang="en-US" b="0" i="0">
                <a:solidFill>
                  <a:srgbClr val="393939"/>
                </a:solidFill>
                <a:effectLst/>
                <a:latin typeface="Crimson Pro"/>
              </a:rPr>
              <a:t>The seats are not issued on a first-come, first-served basis, so families can apply any time until March 28</a:t>
            </a:r>
            <a:endParaRPr lang="en-US">
              <a:cs typeface="Calibri"/>
            </a:endParaRPr>
          </a:p>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BD7FD16E-729C-49F3-D8E6-52CB6C6AD6B1}"/>
              </a:ext>
            </a:extLst>
          </p:cNvPr>
          <p:cNvSpPr>
            <a:spLocks noGrp="1"/>
          </p:cNvSpPr>
          <p:nvPr>
            <p:ph type="sldNum" sz="quarter" idx="10"/>
          </p:nvPr>
        </p:nvSpPr>
        <p:spPr/>
        <p:txBody>
          <a:bodyPr/>
          <a:lstStyle/>
          <a:p>
            <a:fld id="{DB64E858-BF97-49DC-913E-ED47112C6477}" type="slidenum">
              <a:rPr lang="en-US" smtClean="0"/>
              <a:pPr/>
              <a:t>8</a:t>
            </a:fld>
            <a:endParaRPr lang="en-US"/>
          </a:p>
        </p:txBody>
      </p:sp>
    </p:spTree>
    <p:extLst>
      <p:ext uri="{BB962C8B-B14F-4D97-AF65-F5344CB8AC3E}">
        <p14:creationId xmlns:p14="http://schemas.microsoft.com/office/powerpoint/2010/main" val="3991993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Gill Sans MT"/>
              </a:rPr>
              <a:t>will be provided to students by licensed teachers in the morning, along with social-emotional learning.</a:t>
            </a:r>
            <a:endParaRPr lang="es-ES">
              <a:latin typeface="Gill Sans MT"/>
            </a:endParaRPr>
          </a:p>
          <a:p>
            <a:r>
              <a:rPr lang="en-US">
                <a:latin typeface="Gill Sans MT"/>
              </a:rPr>
              <a:t>Monday to Thursday Mornings</a:t>
            </a:r>
          </a:p>
          <a:p>
            <a:endParaRPr lang="en-US">
              <a:latin typeface="Gill Sans MT"/>
            </a:endParaRPr>
          </a:p>
          <a:p>
            <a:r>
              <a:rPr lang="en-US"/>
              <a:t>Please reach out to </a:t>
            </a:r>
            <a:r>
              <a:rPr lang="en-US" b="1">
                <a:hlinkClick r:id="rId3"/>
              </a:rPr>
              <a:t>accessibleadmissions@schools.nyc.gov(Open external link)</a:t>
            </a:r>
            <a:r>
              <a:rPr lang="en-US"/>
              <a:t> and </a:t>
            </a:r>
            <a:r>
              <a:rPr lang="en-US" b="1">
                <a:hlinkClick r:id="rId4"/>
              </a:rPr>
              <a:t>accessibility@schools.nyc.gov(Open external link)</a:t>
            </a:r>
            <a:r>
              <a:rPr lang="en-US"/>
              <a:t> for questions around accessible 2025 summer sites.</a:t>
            </a:r>
            <a:endParaRPr lang="en-US">
              <a:ea typeface="Calibri"/>
              <a:cs typeface="Calibri"/>
            </a:endParaRPr>
          </a:p>
          <a:p>
            <a:endParaRPr lang="es-ES">
              <a:ea typeface="Calibri"/>
              <a:cs typeface="Calibri"/>
            </a:endParaRPr>
          </a:p>
        </p:txBody>
      </p:sp>
      <p:sp>
        <p:nvSpPr>
          <p:cNvPr id="4" name="Marcador de fecha 3"/>
          <p:cNvSpPr>
            <a:spLocks noGrp="1"/>
          </p:cNvSpPr>
          <p:nvPr>
            <p:ph type="dt" idx="1"/>
          </p:nvPr>
        </p:nvSpPr>
        <p:spPr/>
        <p:txBody>
          <a:bodyPr/>
          <a:lstStyle/>
          <a:p>
            <a:r>
              <a:rPr lang="en-US"/>
              <a:t>9/3/2019</a:t>
            </a:r>
          </a:p>
        </p:txBody>
      </p:sp>
      <p:sp>
        <p:nvSpPr>
          <p:cNvPr id="5" name="Marcador de número de diapositiva 4"/>
          <p:cNvSpPr>
            <a:spLocks noGrp="1"/>
          </p:cNvSpPr>
          <p:nvPr>
            <p:ph type="sldNum" sz="quarter" idx="5"/>
          </p:nvPr>
        </p:nvSpPr>
        <p:spPr/>
        <p:txBody>
          <a:bodyPr/>
          <a:lstStyle/>
          <a:p>
            <a:fld id="{5758F123-B1F9-4DA5-913B-74B854E69FB7}" type="slidenum">
              <a:rPr lang="en-US" smtClean="0"/>
              <a:pPr/>
              <a:t>9</a:t>
            </a:fld>
            <a:endParaRPr lang="en-US"/>
          </a:p>
        </p:txBody>
      </p:sp>
    </p:spTree>
    <p:extLst>
      <p:ext uri="{BB962C8B-B14F-4D97-AF65-F5344CB8AC3E}">
        <p14:creationId xmlns:p14="http://schemas.microsoft.com/office/powerpoint/2010/main" val="3791450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Afternoons and Fridays</a:t>
            </a:r>
          </a:p>
          <a:p>
            <a:endParaRPr lang="en-US">
              <a:ea typeface="Calibri"/>
              <a:cs typeface="Calibri"/>
            </a:endParaRPr>
          </a:p>
          <a:p>
            <a:r>
              <a:rPr lang="en-US" b="1" dirty="0"/>
              <a:t>If a family wants to participate in IEP programming </a:t>
            </a:r>
            <a:r>
              <a:rPr lang="en-US" b="1" u="sng" dirty="0"/>
              <a:t>and</a:t>
            </a:r>
            <a:r>
              <a:rPr lang="en-US" b="1" dirty="0"/>
              <a:t> extended-day enrichment (in other words, programming until 6pm), they should use the application portal. </a:t>
            </a:r>
            <a:r>
              <a:rPr lang="en-US" dirty="0"/>
              <a:t>Families in Autism, ESY, and D75 programming will have priority for seats in Summer Rising. Please note that for Middle School Students, there is no CBO led programming on Fridays</a:t>
            </a:r>
            <a:endParaRPr lang="en-US">
              <a:ea typeface="Calibri"/>
              <a:cs typeface="Calibri"/>
            </a:endParaRPr>
          </a:p>
          <a:p>
            <a:endParaRPr lang="en-US" dirty="0">
              <a:ea typeface="Calibri"/>
              <a:cs typeface="Calibri"/>
            </a:endParaRPr>
          </a:p>
          <a:p>
            <a:endParaRPr lang="en-US" dirty="0">
              <a:ea typeface="Calibri"/>
              <a:cs typeface="Calibri"/>
            </a:endParaRPr>
          </a:p>
          <a:p>
            <a:r>
              <a:rPr lang="en-US"/>
              <a:t>2023 guidance: Trips must be accessible for all students. If a student’s accommodations cannot be arranged for a trip consistent with their Accommodation Plan, the trip must be postponed or cancelled until the accommodations are in place. </a:t>
            </a:r>
          </a:p>
        </p:txBody>
      </p:sp>
      <p:sp>
        <p:nvSpPr>
          <p:cNvPr id="4" name="Date Placeholder 3"/>
          <p:cNvSpPr>
            <a:spLocks noGrp="1"/>
          </p:cNvSpPr>
          <p:nvPr>
            <p:ph type="dt" idx="1"/>
          </p:nvPr>
        </p:nvSpPr>
        <p:spPr/>
        <p:txBody>
          <a:bodyPr/>
          <a:lstStyle/>
          <a:p>
            <a:r>
              <a:rPr lang="en-US"/>
              <a:t>9/3/2019</a:t>
            </a:r>
          </a:p>
        </p:txBody>
      </p:sp>
      <p:sp>
        <p:nvSpPr>
          <p:cNvPr id="5" name="Slide Number Placeholder 4"/>
          <p:cNvSpPr>
            <a:spLocks noGrp="1"/>
          </p:cNvSpPr>
          <p:nvPr>
            <p:ph type="sldNum" sz="quarter" idx="5"/>
          </p:nvPr>
        </p:nvSpPr>
        <p:spPr/>
        <p:txBody>
          <a:bodyPr/>
          <a:lstStyle/>
          <a:p>
            <a:fld id="{5758F123-B1F9-4DA5-913B-74B854E69FB7}" type="slidenum">
              <a:rPr lang="en-US" smtClean="0"/>
              <a:pPr/>
              <a:t>10</a:t>
            </a:fld>
            <a:endParaRPr lang="en-US"/>
          </a:p>
        </p:txBody>
      </p:sp>
    </p:spTree>
    <p:extLst>
      <p:ext uri="{BB962C8B-B14F-4D97-AF65-F5344CB8AC3E}">
        <p14:creationId xmlns:p14="http://schemas.microsoft.com/office/powerpoint/2010/main" val="2531413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49B3E3C4-19DA-4474-8C4E-B9602B0079DB}" type="datetime1">
              <a:rPr lang="en-US" smtClean="0"/>
              <a:t>3/14/2025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164798165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8B385DE-5C73-458B-8142-C0EFD4D03A5E}" type="datetime1">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152133901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C6762DF-F96E-465A-B917-4D2BC72999B5}" type="datetime1">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135519916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6823D2CC-3B0D-44E6-91BF-614E6F48BCA0}" type="datetime1">
              <a:rPr lang="en-US" smtClean="0"/>
              <a:t>3/14/2025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9" name="Slide Number Placeholder 28"/>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3150">
                <a:solidFill>
                  <a:schemeClr val="accent1"/>
                </a:solidFill>
              </a:defRPr>
            </a:lvl1pPr>
          </a:lstStyle>
          <a:p>
            <a:r>
              <a:rPr kumimoji="0" lang="en-US"/>
              <a:t>Click to edit Master title style</a:t>
            </a:r>
          </a:p>
        </p:txBody>
      </p:sp>
    </p:spTree>
    <p:extLst>
      <p:ext uri="{BB962C8B-B14F-4D97-AF65-F5344CB8AC3E}">
        <p14:creationId xmlns:p14="http://schemas.microsoft.com/office/powerpoint/2010/main" val="208821216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A3C39119-B0F1-4718-8CB1-8C08CCFEB21B}" type="datetime1">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4"/>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4418965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1B2FFA1C-C28C-40A5-95BC-3D62ADB65744}" type="datetime1">
              <a:rPr lang="en-US" smtClean="0"/>
              <a:t>3/14/2025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4343400" y="2199452"/>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315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24358678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A39B5856-3460-46D9-9711-D8122905E295}" type="datetime1">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Straight Connector 7"/>
          <p:cNvSpPr>
            <a:spLocks noChangeShapeType="1"/>
          </p:cNvSpPr>
          <p:nvPr/>
        </p:nvSpPr>
        <p:spPr bwMode="auto">
          <a:xfrm flipV="1">
            <a:off x="4563081" y="1575654"/>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1875"/>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33297572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B8EC9E71-B6CD-4483-9C25-0BBEBD07CE7A}" type="datetime1">
              <a:rPr lang="en-US" smtClean="0"/>
              <a:t>3/14/2025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9" name="Slide Number Placeholder 8"/>
          <p:cNvSpPr>
            <a:spLocks noGrp="1"/>
          </p:cNvSpPr>
          <p:nvPr>
            <p:ph type="sldNum" sz="quarter" idx="12"/>
          </p:nvPr>
        </p:nvSpPr>
        <p:spPr>
          <a:xfrm>
            <a:off x="4343400" y="1042418"/>
            <a:ext cx="457200" cy="441325"/>
          </a:xfrm>
        </p:spPr>
        <p:txBody>
          <a:bodyPr/>
          <a:lstStyle>
            <a:lvl1pPr algn="ctr">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59459478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B1F41177-F611-4928-8BE8-3D106D356D5B}" type="datetime1">
              <a:rPr lang="en-US" smtClean="0"/>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2"/>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1458693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Rectangle 4"/>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 name="Date Placeholder 1"/>
          <p:cNvSpPr>
            <a:spLocks noGrp="1"/>
          </p:cNvSpPr>
          <p:nvPr>
            <p:ph type="dt" sz="half" idx="10"/>
          </p:nvPr>
        </p:nvSpPr>
        <p:spPr/>
        <p:txBody>
          <a:bodyPr/>
          <a:lstStyle/>
          <a:p>
            <a:fld id="{8F12850E-A74D-44A2-B393-C53F313E81E9}" type="datetime1">
              <a:rPr lang="en-US" smtClean="0"/>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5FF27AB-CAFE-4B84-A8E4-153E374E2C95}" type="slidenum">
              <a:rPr lang="en-US" smtClean="0"/>
              <a:pPr/>
              <a:t>‹#›</a:t>
            </a:fld>
            <a:endParaRPr lang="en-US"/>
          </a:p>
        </p:txBody>
      </p:sp>
    </p:spTree>
    <p:extLst>
      <p:ext uri="{BB962C8B-B14F-4D97-AF65-F5344CB8AC3E}">
        <p14:creationId xmlns:p14="http://schemas.microsoft.com/office/powerpoint/2010/main" val="2557683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165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2"/>
            <a:ext cx="2362200" cy="4144963"/>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1" name="Rectangle 20"/>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p:txBody>
          <a:bodyPr/>
          <a:lstStyle/>
          <a:p>
            <a:fld id="{C462C57E-E457-46EF-9A6C-810636AE3432}" type="datetime1">
              <a:rPr lang="en-US" smtClean="0"/>
              <a:t>3/14/2025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29107212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B0ED27D2-C744-4A33-A8A9-8973663484E6}" type="datetime1">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899672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7" name="Slide Number Placeholder 6"/>
          <p:cNvSpPr>
            <a:spLocks noGrp="1"/>
          </p:cNvSpPr>
          <p:nvPr>
            <p:ph type="sldNum" sz="quarter" idx="12"/>
          </p:nvPr>
        </p:nvSpPr>
        <p:spPr>
          <a:xfrm>
            <a:off x="1371600" y="312740"/>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18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2400"/>
            </a:lvl1pPr>
          </a:lstStyle>
          <a:p>
            <a:r>
              <a:rPr kumimoji="0" lang="en-US"/>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81463704-C589-42D0-97DE-386B161D1E40}" type="datetime1">
              <a:rPr lang="en-US" smtClean="0"/>
              <a:t>3/14/2025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2202890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67876E1-03D0-4785-B31A-255B69EAB042}" type="datetime1">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782224734"/>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1" name="Rectangle 10"/>
          <p:cNvSpPr>
            <a:spLocks noChangeArrowheads="1"/>
          </p:cNvSpPr>
          <p:nvPr/>
        </p:nvSpPr>
        <p:spPr bwMode="auto">
          <a:xfrm>
            <a:off x="146304" y="6391658"/>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6" name="Slide Number Placeholder 5"/>
          <p:cNvSpPr>
            <a:spLocks noGrp="1"/>
          </p:cNvSpPr>
          <p:nvPr>
            <p:ph type="sldNum" sz="quarter" idx="12"/>
          </p:nvPr>
        </p:nvSpPr>
        <p:spPr>
          <a:xfrm>
            <a:off x="6915912" y="3009903"/>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0805938-C1C9-4463-8FC0-1346325A2EE6}" type="datetime1">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3"/>
            <a:ext cx="1447800" cy="5851525"/>
          </a:xfrm>
        </p:spPr>
        <p:txBody>
          <a:bodyPr vert="eaVert"/>
          <a:lstStyle/>
          <a:p>
            <a:r>
              <a:rPr kumimoji="0" lang="en-US"/>
              <a:t>Click to edit Master title style</a:t>
            </a:r>
          </a:p>
        </p:txBody>
      </p:sp>
    </p:spTree>
    <p:extLst>
      <p:ext uri="{BB962C8B-B14F-4D97-AF65-F5344CB8AC3E}">
        <p14:creationId xmlns:p14="http://schemas.microsoft.com/office/powerpoint/2010/main" val="55960144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4F55E13D-33CD-4B49-8202-686386171769}" type="datetime1">
              <a:rPr lang="en-US" smtClean="0"/>
              <a:t>3/14/2025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19765047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228ABDF7-F1D9-48BF-A31F-0C38F2F80B04}" type="datetime1">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8037751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114EDB06-459B-47CC-9B38-C3510F592F6E}" type="datetime1">
              <a:rPr lang="en-US" smtClean="0"/>
              <a:t>3/14/2025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41129002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B3A45A0-BBFA-4DDF-8C80-7E2D94A17294}" type="datetime1">
              <a:rPr lang="en-US" smtClean="0"/>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Tree>
    <p:extLst>
      <p:ext uri="{BB962C8B-B14F-4D97-AF65-F5344CB8AC3E}">
        <p14:creationId xmlns:p14="http://schemas.microsoft.com/office/powerpoint/2010/main" val="3591952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 name="Date Placeholder 1"/>
          <p:cNvSpPr>
            <a:spLocks noGrp="1"/>
          </p:cNvSpPr>
          <p:nvPr>
            <p:ph type="dt" sz="half" idx="10"/>
          </p:nvPr>
        </p:nvSpPr>
        <p:spPr/>
        <p:txBody>
          <a:bodyPr/>
          <a:lstStyle/>
          <a:p>
            <a:fld id="{2FE64119-6236-4299-9253-D2A16C973017}" type="datetime1">
              <a:rPr lang="en-US" smtClean="0"/>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5FF27AB-CAFE-4B84-A8E4-153E374E2C95}" type="slidenum">
              <a:rPr lang="en-US" smtClean="0"/>
              <a:pPr/>
              <a:t>‹#›</a:t>
            </a:fld>
            <a:endParaRPr lang="en-US"/>
          </a:p>
        </p:txBody>
      </p:sp>
    </p:spTree>
    <p:extLst>
      <p:ext uri="{BB962C8B-B14F-4D97-AF65-F5344CB8AC3E}">
        <p14:creationId xmlns:p14="http://schemas.microsoft.com/office/powerpoint/2010/main" val="417899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1BA0C54A-BFA8-4379-92BD-5B7CF252ADDB}" type="datetime1">
              <a:rPr lang="en-US" smtClean="0"/>
              <a:t>3/14/2025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158068151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D57A98C7-909B-4EFB-A9A7-9140D94D31CD}" type="datetime1">
              <a:rPr lang="en-US" smtClean="0"/>
              <a:t>3/14/2025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4210630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4E46B6C-A00C-4B5C-818C-F22F8D33009F}" type="datetime1">
              <a:rPr lang="en-US" smtClean="0"/>
              <a:t>3/14/2025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2117229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6" name="Rectangle 15"/>
          <p:cNvSpPr>
            <a:spLocks noChangeArrowheads="1"/>
          </p:cNvSpPr>
          <p:nvPr/>
        </p:nvSpPr>
        <p:spPr bwMode="white">
          <a:xfrm>
            <a:off x="0" y="2"/>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9" name="Rectangle 8"/>
          <p:cNvSpPr>
            <a:spLocks noChangeArrowheads="1"/>
          </p:cNvSpPr>
          <p:nvPr/>
        </p:nvSpPr>
        <p:spPr bwMode="auto">
          <a:xfrm>
            <a:off x="149352" y="6388387"/>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050">
                <a:solidFill>
                  <a:srgbClr val="FFFFFF"/>
                </a:solidFill>
              </a:defRPr>
            </a:lvl1pPr>
          </a:lstStyle>
          <a:p>
            <a:fld id="{9A2CD6F4-9C96-41FD-A450-5BAA13047C9A}" type="datetime1">
              <a:rPr lang="en-US" smtClean="0"/>
              <a:t>3/14/2025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9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68580" tIns="34290" rIns="68580" bIns="34290" anchor="ctr" compatLnSpc="1"/>
          <a:lstStyle/>
          <a:p>
            <a:endParaRPr lang="en-US" sz="1350">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350">
              <a:solidFill>
                <a:prstClr val="white"/>
              </a:solidFill>
            </a:endParaRPr>
          </a:p>
        </p:txBody>
      </p:sp>
      <p:sp>
        <p:nvSpPr>
          <p:cNvPr id="23" name="Slide Number Placeholder 22"/>
          <p:cNvSpPr>
            <a:spLocks noGrp="1"/>
          </p:cNvSpPr>
          <p:nvPr>
            <p:ph type="sldNum" sz="quarter" idx="4"/>
          </p:nvPr>
        </p:nvSpPr>
        <p:spPr>
          <a:xfrm>
            <a:off x="4343400" y="1040176"/>
            <a:ext cx="457200" cy="441325"/>
          </a:xfrm>
          <a:prstGeom prst="rect">
            <a:avLst/>
          </a:prstGeom>
        </p:spPr>
        <p:txBody>
          <a:bodyPr vert="horz" lIns="45720" rIns="45720" anchor="ctr">
            <a:normAutofit/>
          </a:bodyPr>
          <a:lstStyle>
            <a:lvl1pPr algn="ctr" eaLnBrk="1" latinLnBrk="0" hangingPunct="1">
              <a:defRPr kumimoji="0" sz="1200">
                <a:solidFill>
                  <a:schemeClr val="accent3">
                    <a:shade val="75000"/>
                  </a:schemeClr>
                </a:solidFill>
              </a:defRPr>
            </a:lvl1pPr>
          </a:lstStyle>
          <a:p>
            <a:fld id="{D5FF27AB-CAFE-4B84-A8E4-153E374E2C95}" type="slidenum">
              <a:rPr lang="en-US" smtClean="0">
                <a:solidFill>
                  <a:srgbClr val="FDB828">
                    <a:shade val="75000"/>
                  </a:srgbClr>
                </a:solidFill>
              </a:rPr>
              <a:pPr/>
              <a:t>‹#›</a:t>
            </a:fld>
            <a:endParaRPr lang="en-US">
              <a:solidFill>
                <a:srgbClr val="FDB828">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636837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2475" kern="1200">
          <a:solidFill>
            <a:schemeClr val="accent3">
              <a:shade val="75000"/>
            </a:schemeClr>
          </a:solidFill>
          <a:latin typeface="+mj-lt"/>
          <a:ea typeface="+mj-ea"/>
          <a:cs typeface="+mj-cs"/>
        </a:defRPr>
      </a:lvl1pPr>
    </p:titleStyle>
    <p:bodyStyle>
      <a:lvl1pPr marL="205740" indent="-205740" algn="l" rtl="0" eaLnBrk="1" latinLnBrk="0" hangingPunct="1">
        <a:spcBef>
          <a:spcPct val="20000"/>
        </a:spcBef>
        <a:buClr>
          <a:schemeClr val="accent1"/>
        </a:buClr>
        <a:buSzPct val="85000"/>
        <a:buFont typeface="Wingdings 2"/>
        <a:buChar char=""/>
        <a:defRPr kumimoji="0" sz="2025" kern="1200">
          <a:solidFill>
            <a:schemeClr val="tx1"/>
          </a:solidFill>
          <a:latin typeface="+mn-lt"/>
          <a:ea typeface="+mn-ea"/>
          <a:cs typeface="+mn-cs"/>
        </a:defRPr>
      </a:lvl1pPr>
      <a:lvl2pPr marL="411480" indent="-205740" algn="l" rtl="0" eaLnBrk="1" latinLnBrk="0" hangingPunct="1">
        <a:spcBef>
          <a:spcPct val="20000"/>
        </a:spcBef>
        <a:buClr>
          <a:schemeClr val="accent2"/>
        </a:buClr>
        <a:buSzPct val="70000"/>
        <a:buFont typeface="Wingdings"/>
        <a:buChar char=""/>
        <a:defRPr kumimoji="0" sz="1650" kern="1200">
          <a:solidFill>
            <a:schemeClr val="tx2"/>
          </a:solidFill>
          <a:latin typeface="+mn-lt"/>
          <a:ea typeface="+mn-ea"/>
          <a:cs typeface="+mn-cs"/>
        </a:defRPr>
      </a:lvl2pPr>
      <a:lvl3pPr marL="617220" indent="-171450" algn="l" rtl="0" eaLnBrk="1" latinLnBrk="0" hangingPunct="1">
        <a:spcBef>
          <a:spcPct val="20000"/>
        </a:spcBef>
        <a:buClr>
          <a:schemeClr val="accent3"/>
        </a:buClr>
        <a:buSzPct val="75000"/>
        <a:buFont typeface="Wingdings 2"/>
        <a:buChar char=""/>
        <a:defRPr kumimoji="0" sz="1500" kern="1200">
          <a:solidFill>
            <a:schemeClr val="tx1"/>
          </a:solidFill>
          <a:latin typeface="+mn-lt"/>
          <a:ea typeface="+mn-ea"/>
          <a:cs typeface="+mn-cs"/>
        </a:defRPr>
      </a:lvl3pPr>
      <a:lvl4pPr marL="822960" indent="-171450" algn="l" rtl="0" eaLnBrk="1" latinLnBrk="0" hangingPunct="1">
        <a:spcBef>
          <a:spcPct val="20000"/>
        </a:spcBef>
        <a:buClr>
          <a:schemeClr val="accent4"/>
        </a:buClr>
        <a:buSzPct val="70000"/>
        <a:buFont typeface="Wingdings"/>
        <a:buChar char=""/>
        <a:defRPr kumimoji="0" sz="1500" kern="1200">
          <a:solidFill>
            <a:schemeClr val="tx2"/>
          </a:solidFill>
          <a:latin typeface="+mn-lt"/>
          <a:ea typeface="+mn-ea"/>
          <a:cs typeface="+mn-cs"/>
        </a:defRPr>
      </a:lvl4pPr>
      <a:lvl5pPr marL="1028700" indent="-171450" algn="l" rtl="0" eaLnBrk="1" latinLnBrk="0" hangingPunct="1">
        <a:spcBef>
          <a:spcPct val="20000"/>
        </a:spcBef>
        <a:buClr>
          <a:schemeClr val="accent5"/>
        </a:buClr>
        <a:buFontTx/>
        <a:buChar char="•"/>
        <a:defRPr kumimoji="0" sz="1350" kern="1200">
          <a:solidFill>
            <a:schemeClr val="tx1"/>
          </a:solidFill>
          <a:latin typeface="+mn-lt"/>
          <a:ea typeface="+mn-ea"/>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jpeg"/><Relationship Id="rId7"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myschools.nyc/"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6.jpeg"/><Relationship Id="rId7" Type="http://schemas.openxmlformats.org/officeDocument/2006/relationships/diagramColors" Target="../diagrams/colors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xml"/><Relationship Id="rId7" Type="http://schemas.openxmlformats.org/officeDocument/2006/relationships/image" Target="../media/image6.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slideLayout" Target="../slideLayouts/slideLayout7.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List_of_school_bus_manufacturers" TargetMode="External"/><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6.jpeg"/></Relationships>
</file>

<file path=ppt/slides/_rels/slide2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jpeg"/><Relationship Id="rId7" Type="http://schemas.openxmlformats.org/officeDocument/2006/relationships/diagramColors" Target="../diagrams/colors1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6.jpeg"/><Relationship Id="rId4" Type="http://schemas.openxmlformats.org/officeDocument/2006/relationships/diagramLayout" Target="../diagrams/layout15.xml"/><Relationship Id="rId9" Type="http://schemas.openxmlformats.org/officeDocument/2006/relationships/hyperlink" Target="https://commons.wikimedia.org/wiki/File:GDJ-World-Flags-Globe-With-Shading.svg"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hyperlink" Target="https://www.sullastradadiemmaus.it/sezioni-del-sito/approfondimenti/2911-capricci-biblici"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5.xml.rels><?xml version="1.0" encoding="UTF-8" standalone="yes"?>
<Relationships xmlns="http://schemas.openxmlformats.org/package/2006/relationships"><Relationship Id="rId3" Type="http://schemas.openxmlformats.org/officeDocument/2006/relationships/hyperlink" Target="https://insideschools.org/resources/free-program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jpeg"/><Relationship Id="rId4" Type="http://schemas.openxmlformats.org/officeDocument/2006/relationships/hyperlink" Target="https://drive.google.com/drive/folders/10WBU5d3NW8_2tUP7mQoiVj5ctps1Vrmy?usp=share_link"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info@advocatesforchildren.org" TargetMode="External"/><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33.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hyperlink" Target="http://www.advocatesforchildren.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nam10.safelinks.protection.outlook.com/?url=http://nyc.gov/summerrisin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jpe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DFB4B4-E586-66A1-C236-428B2EB2A5F6}"/>
              </a:ext>
            </a:extLst>
          </p:cNvPr>
          <p:cNvSpPr>
            <a:spLocks noGrp="1"/>
          </p:cNvSpPr>
          <p:nvPr>
            <p:ph type="title"/>
          </p:nvPr>
        </p:nvSpPr>
        <p:spPr>
          <a:xfrm>
            <a:off x="996746" y="578371"/>
            <a:ext cx="7180487" cy="1524000"/>
          </a:xfrm>
        </p:spPr>
        <p:txBody>
          <a:bodyPr>
            <a:noAutofit/>
          </a:bodyPr>
          <a:lstStyle/>
          <a:p>
            <a:r>
              <a:rPr lang="en-US" dirty="0"/>
              <a:t>Los </a:t>
            </a:r>
            <a:r>
              <a:rPr lang="en-US" dirty="0" err="1"/>
              <a:t>Entresijos</a:t>
            </a:r>
            <a:r>
              <a:rPr lang="en-US" dirty="0"/>
              <a:t> de</a:t>
            </a:r>
            <a:br>
              <a:rPr lang="en-US" dirty="0"/>
            </a:br>
            <a:r>
              <a:rPr lang="en-US" dirty="0"/>
              <a:t>Summer Rising 2025</a:t>
            </a:r>
            <a:endParaRPr lang="en-US" sz="2800" dirty="0"/>
          </a:p>
        </p:txBody>
      </p:sp>
      <p:pic>
        <p:nvPicPr>
          <p:cNvPr id="7" name="Picture 6">
            <a:extLst>
              <a:ext uri="{FF2B5EF4-FFF2-40B4-BE49-F238E27FC236}">
                <a16:creationId xmlns:a16="http://schemas.microsoft.com/office/drawing/2014/main" id="{AB3C1098-D31A-354D-B2D3-509BC36FB399}"/>
              </a:ext>
            </a:extLst>
          </p:cNvPr>
          <p:cNvPicPr>
            <a:picLocks noChangeAspect="1"/>
          </p:cNvPicPr>
          <p:nvPr/>
        </p:nvPicPr>
        <p:blipFill>
          <a:blip r:embed="rId3" cstate="print"/>
          <a:stretch>
            <a:fillRect/>
          </a:stretch>
        </p:blipFill>
        <p:spPr>
          <a:xfrm>
            <a:off x="172387" y="5021686"/>
            <a:ext cx="6558198" cy="1368027"/>
          </a:xfrm>
          <a:prstGeom prst="rect">
            <a:avLst/>
          </a:prstGeom>
        </p:spPr>
      </p:pic>
      <p:pic>
        <p:nvPicPr>
          <p:cNvPr id="8" name="Picture 7">
            <a:extLst>
              <a:ext uri="{FF2B5EF4-FFF2-40B4-BE49-F238E27FC236}">
                <a16:creationId xmlns:a16="http://schemas.microsoft.com/office/drawing/2014/main" id="{495E1FE6-6C6B-BD06-035E-DA6941FE0C6B}"/>
              </a:ext>
            </a:extLst>
          </p:cNvPr>
          <p:cNvPicPr>
            <a:picLocks noChangeAspect="1"/>
          </p:cNvPicPr>
          <p:nvPr/>
        </p:nvPicPr>
        <p:blipFill>
          <a:blip r:embed="rId4"/>
          <a:stretch>
            <a:fillRect/>
          </a:stretch>
        </p:blipFill>
        <p:spPr>
          <a:xfrm>
            <a:off x="172387" y="2704310"/>
            <a:ext cx="8799226" cy="2344432"/>
          </a:xfrm>
          <a:prstGeom prst="rect">
            <a:avLst/>
          </a:prstGeom>
        </p:spPr>
      </p:pic>
      <p:sp>
        <p:nvSpPr>
          <p:cNvPr id="2" name="Marcador de número de diapositiva 1">
            <a:extLst>
              <a:ext uri="{FF2B5EF4-FFF2-40B4-BE49-F238E27FC236}">
                <a16:creationId xmlns:a16="http://schemas.microsoft.com/office/drawing/2014/main" id="{4F17F5DE-BFA5-A11A-4FF2-4D3C0BAFCA4A}"/>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a:t>
            </a:fld>
            <a:endParaRPr lang="en-US">
              <a:solidFill>
                <a:srgbClr val="FDB828">
                  <a:shade val="75000"/>
                </a:srgbClr>
              </a:solidFill>
            </a:endParaRPr>
          </a:p>
        </p:txBody>
      </p:sp>
    </p:spTree>
    <p:extLst>
      <p:ext uri="{BB962C8B-B14F-4D97-AF65-F5344CB8AC3E}">
        <p14:creationId xmlns:p14="http://schemas.microsoft.com/office/powerpoint/2010/main" val="1556453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627-14DF-41C3-BA86-ADEAF80CC8DF}"/>
              </a:ext>
            </a:extLst>
          </p:cNvPr>
          <p:cNvSpPr>
            <a:spLocks noGrp="1"/>
          </p:cNvSpPr>
          <p:nvPr>
            <p:ph type="title"/>
          </p:nvPr>
        </p:nvSpPr>
        <p:spPr>
          <a:xfrm>
            <a:off x="468350" y="228600"/>
            <a:ext cx="8367801" cy="758952"/>
          </a:xfrm>
        </p:spPr>
        <p:txBody>
          <a:bodyPr vert="horz" lIns="91440" tIns="45720" rIns="91440" bIns="45720" anchor="b">
            <a:normAutofit/>
          </a:bodyPr>
          <a:lstStyle/>
          <a:p>
            <a:r>
              <a:rPr lang="en-US" b="1" dirty="0">
                <a:solidFill>
                  <a:schemeClr val="accent3"/>
                </a:solidFill>
              </a:rPr>
              <a:t>Summer Rising: Tarde - </a:t>
            </a:r>
            <a:r>
              <a:rPr lang="en-US" b="1" dirty="0" err="1">
                <a:solidFill>
                  <a:schemeClr val="accent3"/>
                </a:solidFill>
              </a:rPr>
              <a:t>enriquecimiento</a:t>
            </a:r>
            <a:endParaRPr lang="en-US" b="1" dirty="0">
              <a:solidFill>
                <a:schemeClr val="accent3"/>
              </a:solidFill>
            </a:endParaRPr>
          </a:p>
        </p:txBody>
      </p:sp>
      <p:graphicFrame>
        <p:nvGraphicFramePr>
          <p:cNvPr id="5" name="Content Placeholder 4">
            <a:extLst>
              <a:ext uri="{FF2B5EF4-FFF2-40B4-BE49-F238E27FC236}">
                <a16:creationId xmlns:a16="http://schemas.microsoft.com/office/drawing/2014/main" id="{564C8D3E-C86C-F2ED-1C56-95D23DD4C5CA}"/>
              </a:ext>
            </a:extLst>
          </p:cNvPr>
          <p:cNvGraphicFramePr>
            <a:graphicFrameLocks noGrp="1"/>
          </p:cNvGraphicFramePr>
          <p:nvPr>
            <p:ph sz="quarter" idx="1"/>
            <p:extLst>
              <p:ext uri="{D42A27DB-BD31-4B8C-83A1-F6EECF244321}">
                <p14:modId xmlns:p14="http://schemas.microsoft.com/office/powerpoint/2010/main" val="648727469"/>
              </p:ext>
            </p:extLst>
          </p:nvPr>
        </p:nvGraphicFramePr>
        <p:xfrm>
          <a:off x="301625" y="1527174"/>
          <a:ext cx="8504238" cy="4858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7">
            <a:extLst>
              <a:ext uri="{FF2B5EF4-FFF2-40B4-BE49-F238E27FC236}">
                <a16:creationId xmlns:a16="http://schemas.microsoft.com/office/drawing/2014/main" id="{B06B39A9-6D35-E858-5161-CD95C8106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657085C0-9FFA-3E08-3F60-BB751035C73C}"/>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10</a:t>
            </a:fld>
            <a:endParaRPr lang="en-US">
              <a:solidFill>
                <a:srgbClr val="FDB828">
                  <a:shade val="75000"/>
                </a:srgbClr>
              </a:solidFill>
            </a:endParaRPr>
          </a:p>
        </p:txBody>
      </p:sp>
    </p:spTree>
    <p:extLst>
      <p:ext uri="{BB962C8B-B14F-4D97-AF65-F5344CB8AC3E}">
        <p14:creationId xmlns:p14="http://schemas.microsoft.com/office/powerpoint/2010/main" val="3865003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E627-14DF-41C3-BA86-ADEAF80CC8DF}"/>
              </a:ext>
            </a:extLst>
          </p:cNvPr>
          <p:cNvSpPr>
            <a:spLocks noGrp="1"/>
          </p:cNvSpPr>
          <p:nvPr>
            <p:ph type="title"/>
          </p:nvPr>
        </p:nvSpPr>
        <p:spPr/>
        <p:txBody>
          <a:bodyPr/>
          <a:lstStyle/>
          <a:p>
            <a:r>
              <a:rPr lang="en-US" b="1" dirty="0">
                <a:solidFill>
                  <a:schemeClr val="accent3"/>
                </a:solidFill>
              </a:rPr>
              <a:t>Summer Rising: Viajes</a:t>
            </a:r>
          </a:p>
        </p:txBody>
      </p:sp>
      <p:pic>
        <p:nvPicPr>
          <p:cNvPr id="4" name="Content Placeholder 7">
            <a:extLst>
              <a:ext uri="{FF2B5EF4-FFF2-40B4-BE49-F238E27FC236}">
                <a16:creationId xmlns:a16="http://schemas.microsoft.com/office/drawing/2014/main" id="{B06B39A9-6D35-E858-5161-CD95C81068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6" name="Content Placeholder 5">
            <a:extLst>
              <a:ext uri="{FF2B5EF4-FFF2-40B4-BE49-F238E27FC236}">
                <a16:creationId xmlns:a16="http://schemas.microsoft.com/office/drawing/2014/main" id="{AA07C4CA-C787-F5C0-2F62-CABA3A602286}"/>
              </a:ext>
            </a:extLst>
          </p:cNvPr>
          <p:cNvSpPr>
            <a:spLocks noGrp="1"/>
          </p:cNvSpPr>
          <p:nvPr>
            <p:ph sz="quarter" idx="1"/>
          </p:nvPr>
        </p:nvSpPr>
        <p:spPr/>
        <p:txBody>
          <a:bodyPr>
            <a:normAutofit fontScale="92500" lnSpcReduction="10000"/>
          </a:bodyPr>
          <a:lstStyle/>
          <a:p>
            <a:r>
              <a:rPr lang="es-ES" sz="2800" dirty="0">
                <a:solidFill>
                  <a:schemeClr val="tx2"/>
                </a:solidFill>
              </a:rPr>
              <a:t>Zoológicos</a:t>
            </a:r>
          </a:p>
          <a:p>
            <a:r>
              <a:rPr lang="es-ES" sz="2800" dirty="0">
                <a:solidFill>
                  <a:schemeClr val="tx2"/>
                </a:solidFill>
              </a:rPr>
              <a:t>Acuarios
Cine
Museos
Jardín Botánico
Parques
Cruceros
Salas de juegos </a:t>
            </a:r>
          </a:p>
          <a:p>
            <a:r>
              <a:rPr lang="es-ES" sz="2800" dirty="0">
                <a:solidFill>
                  <a:schemeClr val="tx2"/>
                </a:solidFill>
              </a:rPr>
              <a:t>Salones recreativos
Atletismo y más</a:t>
            </a:r>
            <a:endParaRPr lang="en-US" sz="2800" dirty="0">
              <a:solidFill>
                <a:schemeClr val="tx2"/>
              </a:solidFill>
            </a:endParaRPr>
          </a:p>
        </p:txBody>
      </p:sp>
      <p:pic>
        <p:nvPicPr>
          <p:cNvPr id="1028" name="Picture 4">
            <a:extLst>
              <a:ext uri="{FF2B5EF4-FFF2-40B4-BE49-F238E27FC236}">
                <a16:creationId xmlns:a16="http://schemas.microsoft.com/office/drawing/2014/main" id="{6F9359D0-9367-EBA3-C4E0-BF9341D341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552" b="2393"/>
          <a:stretch/>
        </p:blipFill>
        <p:spPr bwMode="auto">
          <a:xfrm>
            <a:off x="4361688" y="3289518"/>
            <a:ext cx="3842025" cy="31045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2F9BE00-B2E3-3549-D9DE-C68095DE8B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543"/>
          <a:stretch/>
        </p:blipFill>
        <p:spPr bwMode="auto">
          <a:xfrm>
            <a:off x="5111095" y="1302198"/>
            <a:ext cx="3800007" cy="21192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21F87E-8AAF-2847-26B1-ED9E335407A9}"/>
              </a:ext>
            </a:extLst>
          </p:cNvPr>
          <p:cNvSpPr txBox="1"/>
          <p:nvPr/>
        </p:nvSpPr>
        <p:spPr>
          <a:xfrm>
            <a:off x="91388" y="6129028"/>
            <a:ext cx="6879039" cy="338554"/>
          </a:xfrm>
          <a:prstGeom prst="rect">
            <a:avLst/>
          </a:prstGeom>
          <a:noFill/>
        </p:spPr>
        <p:txBody>
          <a:bodyPr wrap="square" rtlCol="0">
            <a:spAutoFit/>
          </a:bodyPr>
          <a:lstStyle/>
          <a:p>
            <a:r>
              <a:rPr lang="en-US" sz="1600" i="1">
                <a:solidFill>
                  <a:schemeClr val="tx2"/>
                </a:solidFill>
              </a:rPr>
              <a:t>Photos from Children’s Aid’s Summer Rising Program at the </a:t>
            </a:r>
            <a:r>
              <a:rPr lang="en-US" sz="1600" i="1" u="none" strike="noStrike">
                <a:solidFill>
                  <a:schemeClr val="tx2"/>
                </a:solidFill>
                <a:effectLst/>
              </a:rPr>
              <a:t>Whitney Young Jr Campus</a:t>
            </a:r>
            <a:endParaRPr lang="en-US" sz="1600" i="1">
              <a:solidFill>
                <a:schemeClr val="tx2"/>
              </a:solidFill>
            </a:endParaRPr>
          </a:p>
        </p:txBody>
      </p:sp>
      <p:sp>
        <p:nvSpPr>
          <p:cNvPr id="3" name="Marcador de número de diapositiva 2">
            <a:extLst>
              <a:ext uri="{FF2B5EF4-FFF2-40B4-BE49-F238E27FC236}">
                <a16:creationId xmlns:a16="http://schemas.microsoft.com/office/drawing/2014/main" id="{78DFCCDF-F81C-8554-629B-60987B7A7A43}"/>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11</a:t>
            </a:fld>
            <a:endParaRPr lang="en-US">
              <a:solidFill>
                <a:srgbClr val="FDB828">
                  <a:shade val="75000"/>
                </a:srgbClr>
              </a:solidFill>
            </a:endParaRPr>
          </a:p>
        </p:txBody>
      </p:sp>
    </p:spTree>
    <p:extLst>
      <p:ext uri="{BB962C8B-B14F-4D97-AF65-F5344CB8AC3E}">
        <p14:creationId xmlns:p14="http://schemas.microsoft.com/office/powerpoint/2010/main" val="3267994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539C1-C065-507D-88CF-990CDF250F89}"/>
              </a:ext>
            </a:extLst>
          </p:cNvPr>
          <p:cNvSpPr>
            <a:spLocks noGrp="1"/>
          </p:cNvSpPr>
          <p:nvPr>
            <p:ph type="title"/>
          </p:nvPr>
        </p:nvSpPr>
        <p:spPr/>
        <p:txBody>
          <a:bodyPr/>
          <a:lstStyle/>
          <a:p>
            <a:r>
              <a:rPr lang="en-US" b="1" dirty="0">
                <a:solidFill>
                  <a:schemeClr val="accent3"/>
                </a:solidFill>
              </a:rPr>
              <a:t>Summer Rising: </a:t>
            </a:r>
            <a:r>
              <a:rPr lang="en-US" b="1" dirty="0" err="1">
                <a:solidFill>
                  <a:schemeClr val="accent3"/>
                </a:solidFill>
              </a:rPr>
              <a:t>Inscripción</a:t>
            </a:r>
            <a:endParaRPr lang="en-US" b="1" dirty="0">
              <a:solidFill>
                <a:schemeClr val="accent3"/>
              </a:solidFill>
            </a:endParaRPr>
          </a:p>
        </p:txBody>
      </p:sp>
      <p:pic>
        <p:nvPicPr>
          <p:cNvPr id="5" name="Content Placeholder 7">
            <a:extLst>
              <a:ext uri="{FF2B5EF4-FFF2-40B4-BE49-F238E27FC236}">
                <a16:creationId xmlns:a16="http://schemas.microsoft.com/office/drawing/2014/main" id="{E8D392B6-9C53-2023-40F7-9AE3E2EB8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graphicFrame>
        <p:nvGraphicFramePr>
          <p:cNvPr id="6" name="Diagram 5">
            <a:extLst>
              <a:ext uri="{FF2B5EF4-FFF2-40B4-BE49-F238E27FC236}">
                <a16:creationId xmlns:a16="http://schemas.microsoft.com/office/drawing/2014/main" id="{F2CE8CA5-30D2-D494-3ED1-20CDD28E56F6}"/>
              </a:ext>
            </a:extLst>
          </p:cNvPr>
          <p:cNvGraphicFramePr/>
          <p:nvPr>
            <p:extLst>
              <p:ext uri="{D42A27DB-BD31-4B8C-83A1-F6EECF244321}">
                <p14:modId xmlns:p14="http://schemas.microsoft.com/office/powerpoint/2010/main" val="1929957214"/>
              </p:ext>
            </p:extLst>
          </p:nvPr>
        </p:nvGraphicFramePr>
        <p:xfrm>
          <a:off x="301752" y="1367335"/>
          <a:ext cx="8630375" cy="53903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a:extLst>
              <a:ext uri="{FF2B5EF4-FFF2-40B4-BE49-F238E27FC236}">
                <a16:creationId xmlns:a16="http://schemas.microsoft.com/office/drawing/2014/main" id="{2A687A39-1896-C1A0-BCAC-5715B7E4219B}"/>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12</a:t>
            </a:fld>
            <a:endParaRPr lang="en-US">
              <a:solidFill>
                <a:srgbClr val="FDB828">
                  <a:shade val="75000"/>
                </a:srgbClr>
              </a:solidFill>
            </a:endParaRPr>
          </a:p>
        </p:txBody>
      </p:sp>
    </p:spTree>
    <p:extLst>
      <p:ext uri="{BB962C8B-B14F-4D97-AF65-F5344CB8AC3E}">
        <p14:creationId xmlns:p14="http://schemas.microsoft.com/office/powerpoint/2010/main" val="1860744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A384-5F43-A484-1F42-B5DCBB0A6348}"/>
              </a:ext>
            </a:extLst>
          </p:cNvPr>
          <p:cNvSpPr>
            <a:spLocks noGrp="1"/>
          </p:cNvSpPr>
          <p:nvPr>
            <p:ph type="title"/>
          </p:nvPr>
        </p:nvSpPr>
        <p:spPr>
          <a:xfrm>
            <a:off x="306050" y="1364105"/>
            <a:ext cx="2362200" cy="990600"/>
          </a:xfrm>
        </p:spPr>
        <p:txBody>
          <a:bodyPr/>
          <a:lstStyle/>
          <a:p>
            <a:r>
              <a:rPr lang="en-US" sz="2800" dirty="0" err="1"/>
              <a:t>Solicitud</a:t>
            </a:r>
            <a:r>
              <a:rPr lang="en-US" sz="2800" dirty="0"/>
              <a:t> de Summer Rising</a:t>
            </a:r>
          </a:p>
        </p:txBody>
      </p:sp>
      <p:pic>
        <p:nvPicPr>
          <p:cNvPr id="6" name="Content Placeholder 5">
            <a:extLst>
              <a:ext uri="{FF2B5EF4-FFF2-40B4-BE49-F238E27FC236}">
                <a16:creationId xmlns:a16="http://schemas.microsoft.com/office/drawing/2014/main" id="{D17D4D69-9D40-4FD4-0873-BA208EA260F7}"/>
              </a:ext>
            </a:extLst>
          </p:cNvPr>
          <p:cNvPicPr>
            <a:picLocks noGrp="1" noChangeAspect="1"/>
          </p:cNvPicPr>
          <p:nvPr>
            <p:ph sz="quarter" idx="1"/>
          </p:nvPr>
        </p:nvPicPr>
        <p:blipFill>
          <a:blip r:embed="rId2"/>
          <a:stretch>
            <a:fillRect/>
          </a:stretch>
        </p:blipFill>
        <p:spPr>
          <a:xfrm>
            <a:off x="3597639" y="635597"/>
            <a:ext cx="4631961" cy="5657067"/>
          </a:xfrm>
          <a:prstGeom prst="rect">
            <a:avLst/>
          </a:prstGeom>
        </p:spPr>
      </p:pic>
      <p:sp>
        <p:nvSpPr>
          <p:cNvPr id="3" name="Marcador de número de diapositiva 2">
            <a:extLst>
              <a:ext uri="{FF2B5EF4-FFF2-40B4-BE49-F238E27FC236}">
                <a16:creationId xmlns:a16="http://schemas.microsoft.com/office/drawing/2014/main" id="{9F3B8F41-0791-4961-4D6A-2C06A7835FEB}"/>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13</a:t>
            </a:fld>
            <a:endParaRPr lang="en-US">
              <a:solidFill>
                <a:srgbClr val="FDB828">
                  <a:shade val="75000"/>
                </a:srgbClr>
              </a:solidFill>
            </a:endParaRPr>
          </a:p>
        </p:txBody>
      </p:sp>
    </p:spTree>
    <p:extLst>
      <p:ext uri="{BB962C8B-B14F-4D97-AF65-F5344CB8AC3E}">
        <p14:creationId xmlns:p14="http://schemas.microsoft.com/office/powerpoint/2010/main" val="1619841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7D76-C362-BC1E-3C56-4638DF7E5179}"/>
              </a:ext>
            </a:extLst>
          </p:cNvPr>
          <p:cNvSpPr>
            <a:spLocks noGrp="1"/>
          </p:cNvSpPr>
          <p:nvPr>
            <p:ph type="title"/>
          </p:nvPr>
        </p:nvSpPr>
        <p:spPr/>
        <p:txBody>
          <a:bodyPr/>
          <a:lstStyle/>
          <a:p>
            <a:r>
              <a:rPr lang="en-US" b="1" dirty="0">
                <a:solidFill>
                  <a:schemeClr val="accent3"/>
                </a:solidFill>
              </a:rPr>
              <a:t>Summer Rising: Portal de solicitudes</a:t>
            </a:r>
          </a:p>
        </p:txBody>
      </p:sp>
      <p:sp>
        <p:nvSpPr>
          <p:cNvPr id="4" name="Content Placeholder 3">
            <a:extLst>
              <a:ext uri="{FF2B5EF4-FFF2-40B4-BE49-F238E27FC236}">
                <a16:creationId xmlns:a16="http://schemas.microsoft.com/office/drawing/2014/main" id="{9C72DA70-E1EE-3952-EC1B-31DC42BE736F}"/>
              </a:ext>
            </a:extLst>
          </p:cNvPr>
          <p:cNvSpPr>
            <a:spLocks noGrp="1"/>
          </p:cNvSpPr>
          <p:nvPr>
            <p:ph sz="quarter" idx="1"/>
          </p:nvPr>
        </p:nvSpPr>
        <p:spPr/>
        <p:txBody>
          <a:bodyPr vert="horz" lIns="91440" tIns="45720" rIns="91440" bIns="45720" anchor="t">
            <a:normAutofit/>
          </a:bodyPr>
          <a:lstStyle/>
          <a:p>
            <a:r>
              <a:rPr lang="en-US" sz="2800" dirty="0" err="1">
                <a:solidFill>
                  <a:schemeClr val="tx2"/>
                </a:solidFill>
              </a:rPr>
              <a:t>Solicite</a:t>
            </a:r>
            <a:r>
              <a:rPr lang="en-US" sz="2800" dirty="0">
                <a:solidFill>
                  <a:schemeClr val="tx2"/>
                </a:solidFill>
              </a:rPr>
              <a:t> </a:t>
            </a:r>
            <a:r>
              <a:rPr lang="en-US" sz="2800" dirty="0" err="1">
                <a:solidFill>
                  <a:schemeClr val="tx2"/>
                </a:solidFill>
              </a:rPr>
              <a:t>en</a:t>
            </a:r>
            <a:r>
              <a:rPr lang="en-US" sz="2800" dirty="0">
                <a:solidFill>
                  <a:schemeClr val="tx2"/>
                </a:solidFill>
              </a:rPr>
              <a:t> </a:t>
            </a:r>
            <a:r>
              <a:rPr lang="en-US" sz="2800" dirty="0" err="1">
                <a:solidFill>
                  <a:schemeClr val="tx2"/>
                </a:solidFill>
              </a:rPr>
              <a:t>línea</a:t>
            </a:r>
            <a:r>
              <a:rPr lang="en-US" sz="2800" dirty="0">
                <a:solidFill>
                  <a:schemeClr val="tx2"/>
                </a:solidFill>
              </a:rPr>
              <a:t> en</a:t>
            </a:r>
            <a:r>
              <a:rPr lang="en-US" sz="2800" dirty="0">
                <a:solidFill>
                  <a:schemeClr val="tx2"/>
                </a:solidFill>
                <a:hlinkClick r:id="rId3">
                  <a:extLst>
                    <a:ext uri="{A12FA001-AC4F-418D-AE19-62706E023703}">
                      <ahyp:hlinkClr xmlns:ahyp="http://schemas.microsoft.com/office/drawing/2018/hyperlinkcolor" val="tx"/>
                    </a:ext>
                  </a:extLst>
                </a:hlinkClick>
              </a:rPr>
              <a:t>https://www.myschools.nyc</a:t>
            </a:r>
            <a:r>
              <a:rPr lang="en-US" sz="2800" dirty="0">
                <a:solidFill>
                  <a:schemeClr val="tx2"/>
                </a:solidFill>
              </a:rPr>
              <a:t>.</a:t>
            </a:r>
          </a:p>
          <a:p>
            <a:r>
              <a:rPr lang="es-ES" sz="2800" dirty="0">
                <a:solidFill>
                  <a:schemeClr val="tx2"/>
                </a:solidFill>
              </a:rPr>
              <a:t>Inicie sesión / Cree una nueva cuenta</a:t>
            </a:r>
            <a:r>
              <a:rPr lang="en-US" sz="2800" dirty="0">
                <a:solidFill>
                  <a:schemeClr val="tx2"/>
                </a:solidFill>
              </a:rPr>
              <a:t>.</a:t>
            </a:r>
          </a:p>
          <a:p>
            <a:r>
              <a:rPr lang="es-ES" sz="2800" dirty="0">
                <a:solidFill>
                  <a:schemeClr val="tx2"/>
                </a:solidFill>
              </a:rPr>
              <a:t>Añada "todos" los programas que interese</a:t>
            </a:r>
          </a:p>
          <a:p>
            <a:pPr lvl="1"/>
            <a:r>
              <a:rPr lang="es-ES" sz="2000" dirty="0"/>
              <a:t>NOTA: Los estudiantes en los programas D75 o ESY solo deben seleccionar programas ubicados en su edificio o escuela</a:t>
            </a:r>
            <a:endParaRPr lang="en-US" sz="2000" dirty="0"/>
          </a:p>
          <a:p>
            <a:r>
              <a:rPr lang="es-ES" sz="2800" dirty="0">
                <a:solidFill>
                  <a:schemeClr val="tx2"/>
                </a:solidFill>
              </a:rPr>
              <a:t>Solicitudes de hermanos para el mismo programa</a:t>
            </a:r>
          </a:p>
          <a:p>
            <a:pPr lvl="1"/>
            <a:r>
              <a:rPr lang="es-ES" sz="2000" dirty="0"/>
              <a:t>Si todos los estudiantes están dentro de la misma "banda": K-5 o 6-8</a:t>
            </a:r>
          </a:p>
          <a:p>
            <a:r>
              <a:rPr lang="es-ES" sz="2800" dirty="0">
                <a:solidFill>
                  <a:schemeClr val="tx2"/>
                </a:solidFill>
              </a:rPr>
              <a:t>Los estudiantes quinto grado (actualmente) pueden postularse a los programas K-5, 6-8 y K-8</a:t>
            </a:r>
          </a:p>
          <a:p>
            <a:pPr lvl="1"/>
            <a:r>
              <a:rPr lang="es-ES" sz="2000" dirty="0">
                <a:solidFill>
                  <a:schemeClr val="tx2"/>
                </a:solidFill>
              </a:rPr>
              <a:t>Tanto en los programas de secundaria como en los de primaria.</a:t>
            </a:r>
            <a:r>
              <a:rPr lang="en-US" sz="1600" dirty="0"/>
              <a:t>   </a:t>
            </a:r>
          </a:p>
          <a:p>
            <a:endParaRPr lang="en-US" sz="2400" dirty="0">
              <a:solidFill>
                <a:schemeClr val="tx2"/>
              </a:solidFill>
            </a:endParaRPr>
          </a:p>
        </p:txBody>
      </p:sp>
      <p:pic>
        <p:nvPicPr>
          <p:cNvPr id="5" name="Content Placeholder 7">
            <a:extLst>
              <a:ext uri="{FF2B5EF4-FFF2-40B4-BE49-F238E27FC236}">
                <a16:creationId xmlns:a16="http://schemas.microsoft.com/office/drawing/2014/main" id="{F2094F46-C58D-6000-5D58-4A64EECE60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870E6F9A-66DD-D485-FD28-A476079E08D5}"/>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14</a:t>
            </a:fld>
            <a:endParaRPr lang="en-US">
              <a:solidFill>
                <a:srgbClr val="FDB828">
                  <a:shade val="75000"/>
                </a:srgbClr>
              </a:solidFill>
            </a:endParaRPr>
          </a:p>
        </p:txBody>
      </p:sp>
    </p:spTree>
    <p:extLst>
      <p:ext uri="{BB962C8B-B14F-4D97-AF65-F5344CB8AC3E}">
        <p14:creationId xmlns:p14="http://schemas.microsoft.com/office/powerpoint/2010/main" val="1237928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EDF3-AAA3-D034-7828-382EB08609E2}"/>
              </a:ext>
            </a:extLst>
          </p:cNvPr>
          <p:cNvSpPr>
            <a:spLocks noGrp="1"/>
          </p:cNvSpPr>
          <p:nvPr>
            <p:ph type="title"/>
          </p:nvPr>
        </p:nvSpPr>
        <p:spPr/>
        <p:txBody>
          <a:bodyPr vert="horz" lIns="91440" tIns="45720" rIns="91440" bIns="45720" anchor="b">
            <a:normAutofit/>
          </a:bodyPr>
          <a:lstStyle/>
          <a:p>
            <a:r>
              <a:rPr lang="en-US" dirty="0" err="1"/>
              <a:t>Prioridades</a:t>
            </a:r>
            <a:r>
              <a:rPr lang="en-US" dirty="0"/>
              <a:t> de </a:t>
            </a:r>
            <a:r>
              <a:rPr lang="en-US" dirty="0" err="1"/>
              <a:t>admisión</a:t>
            </a:r>
            <a:r>
              <a:rPr lang="en-US" dirty="0"/>
              <a:t> </a:t>
            </a:r>
            <a:r>
              <a:rPr lang="en-US" dirty="0" err="1"/>
              <a:t>paraSummer</a:t>
            </a:r>
            <a:r>
              <a:rPr lang="en-US" dirty="0"/>
              <a:t> Rising</a:t>
            </a:r>
          </a:p>
        </p:txBody>
      </p:sp>
      <p:sp>
        <p:nvSpPr>
          <p:cNvPr id="3" name="Slide Number Placeholder 2">
            <a:extLst>
              <a:ext uri="{FF2B5EF4-FFF2-40B4-BE49-F238E27FC236}">
                <a16:creationId xmlns:a16="http://schemas.microsoft.com/office/drawing/2014/main" id="{CF6DC7A8-3937-03EC-A2FC-1BBD344114E4}"/>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15</a:t>
            </a:fld>
            <a:endParaRPr lang="en-US">
              <a:solidFill>
                <a:srgbClr val="FDB828">
                  <a:shade val="75000"/>
                </a:srgbClr>
              </a:solidFill>
            </a:endParaRPr>
          </a:p>
        </p:txBody>
      </p:sp>
      <p:sp>
        <p:nvSpPr>
          <p:cNvPr id="4" name="Content Placeholder 3">
            <a:extLst>
              <a:ext uri="{FF2B5EF4-FFF2-40B4-BE49-F238E27FC236}">
                <a16:creationId xmlns:a16="http://schemas.microsoft.com/office/drawing/2014/main" id="{8144D776-A6B3-8D2A-820B-BC77B0DACA48}"/>
              </a:ext>
            </a:extLst>
          </p:cNvPr>
          <p:cNvSpPr>
            <a:spLocks noGrp="1"/>
          </p:cNvSpPr>
          <p:nvPr>
            <p:ph sz="quarter" idx="1"/>
          </p:nvPr>
        </p:nvSpPr>
        <p:spPr>
          <a:xfrm>
            <a:off x="171421" y="1452282"/>
            <a:ext cx="8795061" cy="4572000"/>
          </a:xfrm>
        </p:spPr>
        <p:txBody>
          <a:bodyPr vert="horz" lIns="91440" tIns="45720" rIns="91440" bIns="45720" anchor="t">
            <a:noAutofit/>
          </a:bodyPr>
          <a:lstStyle/>
          <a:p>
            <a:pPr marL="457200" indent="-457200">
              <a:buAutoNum type="arabicPeriod"/>
            </a:pPr>
            <a:r>
              <a:rPr lang="es-ES" sz="2000" dirty="0">
                <a:solidFill>
                  <a:srgbClr val="242424"/>
                </a:solidFill>
                <a:latin typeface="Calibri"/>
                <a:ea typeface="Calibri"/>
                <a:cs typeface="Calibri"/>
              </a:rPr>
              <a:t>Estudiantes afiliados con </a:t>
            </a:r>
            <a:r>
              <a:rPr lang="es-ES" sz="2000" b="1" dirty="0">
                <a:solidFill>
                  <a:srgbClr val="242424"/>
                </a:solidFill>
                <a:latin typeface="Calibri"/>
                <a:ea typeface="Calibri"/>
                <a:cs typeface="Calibri"/>
              </a:rPr>
              <a:t>PID</a:t>
            </a:r>
            <a:r>
              <a:rPr lang="es-ES" sz="2000" dirty="0">
                <a:solidFill>
                  <a:srgbClr val="242424"/>
                </a:solidFill>
                <a:latin typeface="Calibri"/>
                <a:ea typeface="Calibri"/>
                <a:cs typeface="Calibri"/>
              </a:rPr>
              <a:t>, o el hermano de dicho estudiante.
Estudiantes afiliados con un </a:t>
            </a:r>
            <a:r>
              <a:rPr lang="es-ES" sz="2000" b="1" dirty="0">
                <a:solidFill>
                  <a:srgbClr val="242424"/>
                </a:solidFill>
                <a:latin typeface="Calibri"/>
                <a:ea typeface="Calibri"/>
                <a:cs typeface="Calibri"/>
              </a:rPr>
              <a:t>IEP de 12 meses</a:t>
            </a:r>
            <a:r>
              <a:rPr lang="es-ES" sz="2000" dirty="0">
                <a:solidFill>
                  <a:srgbClr val="242424"/>
                </a:solidFill>
                <a:latin typeface="Calibri"/>
                <a:ea typeface="Calibri"/>
                <a:cs typeface="Calibri"/>
              </a:rPr>
              <a:t>, o hermanos.
Estudiantes en </a:t>
            </a:r>
            <a:r>
              <a:rPr lang="es-ES" sz="2000" b="1" dirty="0">
                <a:solidFill>
                  <a:srgbClr val="242424"/>
                </a:solidFill>
                <a:latin typeface="Calibri"/>
                <a:ea typeface="Calibri"/>
                <a:cs typeface="Calibri"/>
              </a:rPr>
              <a:t>vivienda temporal o cuidado de crianza</a:t>
            </a:r>
            <a:r>
              <a:rPr lang="es-ES" sz="2000" dirty="0">
                <a:solidFill>
                  <a:srgbClr val="242424"/>
                </a:solidFill>
                <a:latin typeface="Calibri"/>
                <a:ea typeface="Calibri"/>
                <a:cs typeface="Calibri"/>
              </a:rPr>
              <a:t>, o hermanos.
Estudiantes afiliados </a:t>
            </a:r>
            <a:r>
              <a:rPr lang="es-ES" sz="2000" b="1" dirty="0">
                <a:solidFill>
                  <a:srgbClr val="242424"/>
                </a:solidFill>
                <a:latin typeface="Calibri"/>
                <a:ea typeface="Calibri"/>
                <a:cs typeface="Calibri"/>
              </a:rPr>
              <a:t>de bajos ingresos, ELL y estudiantes con discapacidades </a:t>
            </a:r>
            <a:r>
              <a:rPr lang="es-ES" sz="2000" u="sng" dirty="0">
                <a:solidFill>
                  <a:srgbClr val="242424"/>
                </a:solidFill>
                <a:latin typeface="Calibri"/>
                <a:ea typeface="Calibri"/>
                <a:cs typeface="Calibri"/>
              </a:rPr>
              <a:t>que asisten a un programa de DYCD durante el año escolar</a:t>
            </a:r>
            <a:r>
              <a:rPr lang="es-ES" sz="2000" dirty="0">
                <a:solidFill>
                  <a:srgbClr val="242424"/>
                </a:solidFill>
                <a:latin typeface="Calibri"/>
                <a:ea typeface="Calibri"/>
                <a:cs typeface="Calibri"/>
              </a:rPr>
              <a:t>, o hermanos.
</a:t>
            </a:r>
            <a:r>
              <a:rPr lang="es-ES" sz="2000" b="1" dirty="0">
                <a:solidFill>
                  <a:srgbClr val="242424"/>
                </a:solidFill>
                <a:latin typeface="Calibri"/>
                <a:ea typeface="Calibri"/>
                <a:cs typeface="Calibri"/>
              </a:rPr>
              <a:t>Otros estudiantes afiliados que asisten a un programa de DYCD </a:t>
            </a:r>
            <a:r>
              <a:rPr lang="es-ES" sz="2000" dirty="0">
                <a:solidFill>
                  <a:srgbClr val="242424"/>
                </a:solidFill>
                <a:latin typeface="Calibri"/>
                <a:ea typeface="Calibri"/>
                <a:cs typeface="Calibri"/>
              </a:rPr>
              <a:t>durante el año escolar, o hermanos.
</a:t>
            </a:r>
            <a:r>
              <a:rPr lang="es-ES" sz="2000" b="1" dirty="0">
                <a:solidFill>
                  <a:srgbClr val="242424"/>
                </a:solidFill>
                <a:latin typeface="Calibri"/>
                <a:ea typeface="Calibri"/>
                <a:cs typeface="Calibri"/>
              </a:rPr>
              <a:t>Estudiantes afiliados de bajos ingresos, ELL y estudiantes con discapacidades</a:t>
            </a:r>
            <a:r>
              <a:rPr lang="es-ES" sz="2000" dirty="0">
                <a:solidFill>
                  <a:srgbClr val="242424"/>
                </a:solidFill>
                <a:latin typeface="Calibri"/>
                <a:ea typeface="Calibri"/>
                <a:cs typeface="Calibri"/>
              </a:rPr>
              <a:t>, o hermanos.
</a:t>
            </a:r>
            <a:r>
              <a:rPr lang="es-ES" sz="2000" b="1" dirty="0">
                <a:solidFill>
                  <a:srgbClr val="242424"/>
                </a:solidFill>
                <a:latin typeface="Calibri"/>
                <a:ea typeface="Calibri"/>
                <a:cs typeface="Calibri"/>
              </a:rPr>
              <a:t>Estudiantes afiliados</a:t>
            </a:r>
            <a:r>
              <a:rPr lang="es-ES" sz="2000" dirty="0">
                <a:solidFill>
                  <a:srgbClr val="242424"/>
                </a:solidFill>
                <a:latin typeface="Calibri"/>
                <a:ea typeface="Calibri"/>
                <a:cs typeface="Calibri"/>
              </a:rPr>
              <a:t>, o hermanos.
</a:t>
            </a:r>
            <a:r>
              <a:rPr lang="es-ES" sz="2000" b="1" dirty="0">
                <a:solidFill>
                  <a:srgbClr val="242424"/>
                </a:solidFill>
                <a:latin typeface="Calibri"/>
                <a:ea typeface="Calibri"/>
                <a:cs typeface="Calibri"/>
              </a:rPr>
              <a:t>Otros estudiantes de bajos ingresos, estudiantes ELL, estudiantes con discapacidades o hermanos</a:t>
            </a:r>
            <a:r>
              <a:rPr lang="es-ES" sz="2000" dirty="0">
                <a:solidFill>
                  <a:srgbClr val="242424"/>
                </a:solidFill>
                <a:latin typeface="Calibri"/>
                <a:ea typeface="Calibri"/>
                <a:cs typeface="Calibri"/>
              </a:rPr>
              <a:t>.
Todos los demás estudiantes.</a:t>
            </a:r>
            <a:endParaRPr lang="en-US" sz="1200" dirty="0">
              <a:solidFill>
                <a:srgbClr val="242424"/>
              </a:solidFill>
              <a:latin typeface="Calibri"/>
              <a:ea typeface="Calibri"/>
              <a:cs typeface="Calibri"/>
            </a:endParaRPr>
          </a:p>
          <a:p>
            <a:pPr marL="0" indent="0">
              <a:buNone/>
            </a:pPr>
            <a:r>
              <a:rPr lang="es-ES" sz="2000" dirty="0">
                <a:solidFill>
                  <a:srgbClr val="242424"/>
                </a:solidFill>
                <a:latin typeface="Calibri"/>
                <a:ea typeface="Calibri"/>
                <a:cs typeface="Calibri"/>
              </a:rPr>
              <a:t>Intermedias: admitirán a los estudiantes actuales de 6º a 8º grado antes que a los estudiantes elegibles de 5º grado, siguiendo el orden de grupo prioritario</a:t>
            </a:r>
            <a:r>
              <a:rPr lang="en-US" sz="2000" dirty="0">
                <a:solidFill>
                  <a:srgbClr val="242424"/>
                </a:solidFill>
                <a:latin typeface="Calibri"/>
                <a:ea typeface="Calibri"/>
                <a:cs typeface="Calibri"/>
              </a:rPr>
              <a:t>.</a:t>
            </a:r>
            <a:endParaRPr lang="en-US" sz="2000" dirty="0">
              <a:latin typeface="Calibri"/>
              <a:ea typeface="Calibri"/>
              <a:cs typeface="Calibri"/>
            </a:endParaRPr>
          </a:p>
          <a:p>
            <a:pPr>
              <a:buAutoNum type="arabicPeriod"/>
            </a:pPr>
            <a:endParaRPr lang="en-US" dirty="0"/>
          </a:p>
        </p:txBody>
      </p:sp>
    </p:spTree>
    <p:extLst>
      <p:ext uri="{BB962C8B-B14F-4D97-AF65-F5344CB8AC3E}">
        <p14:creationId xmlns:p14="http://schemas.microsoft.com/office/powerpoint/2010/main" val="445162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18463-A6FC-766E-441A-C3276C440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6E05D-601D-06D5-A9E9-6DA50DAA71EE}"/>
              </a:ext>
            </a:extLst>
          </p:cNvPr>
          <p:cNvSpPr>
            <a:spLocks noGrp="1"/>
          </p:cNvSpPr>
          <p:nvPr>
            <p:ph type="title"/>
          </p:nvPr>
        </p:nvSpPr>
        <p:spPr/>
        <p:txBody>
          <a:bodyPr/>
          <a:lstStyle/>
          <a:p>
            <a:r>
              <a:rPr lang="en-US" b="1" dirty="0" err="1">
                <a:solidFill>
                  <a:schemeClr val="accent3"/>
                </a:solidFill>
              </a:rPr>
              <a:t>Cómo</a:t>
            </a:r>
            <a:r>
              <a:rPr lang="en-US" b="1" dirty="0">
                <a:solidFill>
                  <a:schemeClr val="accent3"/>
                </a:solidFill>
              </a:rPr>
              <a:t> </a:t>
            </a:r>
            <a:r>
              <a:rPr lang="en-US" b="1" dirty="0" err="1">
                <a:solidFill>
                  <a:schemeClr val="accent3"/>
                </a:solidFill>
              </a:rPr>
              <a:t>Solicitar</a:t>
            </a:r>
            <a:endParaRPr lang="en-US" b="1" dirty="0">
              <a:solidFill>
                <a:schemeClr val="accent3"/>
              </a:solidFill>
            </a:endParaRPr>
          </a:p>
        </p:txBody>
      </p:sp>
      <p:pic>
        <p:nvPicPr>
          <p:cNvPr id="6" name="Content Placeholder 7">
            <a:extLst>
              <a:ext uri="{FF2B5EF4-FFF2-40B4-BE49-F238E27FC236}">
                <a16:creationId xmlns:a16="http://schemas.microsoft.com/office/drawing/2014/main" id="{5BFB4341-5420-AB75-E245-13D07772C4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7" name="TextBox 6">
            <a:extLst>
              <a:ext uri="{FF2B5EF4-FFF2-40B4-BE49-F238E27FC236}">
                <a16:creationId xmlns:a16="http://schemas.microsoft.com/office/drawing/2014/main" id="{B1356D7C-F0FD-FBA5-DD56-92DCF46C1488}"/>
              </a:ext>
            </a:extLst>
          </p:cNvPr>
          <p:cNvSpPr txBox="1"/>
          <p:nvPr/>
        </p:nvSpPr>
        <p:spPr>
          <a:xfrm>
            <a:off x="-189585" y="6271362"/>
            <a:ext cx="8561730" cy="461665"/>
          </a:xfrm>
          <a:prstGeom prst="rect">
            <a:avLst/>
          </a:prstGeom>
          <a:noFill/>
        </p:spPr>
        <p:txBody>
          <a:bodyPr wrap="square" rtlCol="0">
            <a:spAutoFit/>
          </a:bodyPr>
          <a:lstStyle/>
          <a:p>
            <a:pPr algn="ctr"/>
            <a:r>
              <a:rPr lang="en-US" sz="2400" err="1"/>
              <a:t>MySchools.nyc</a:t>
            </a:r>
            <a:endParaRPr lang="en-US" sz="2400"/>
          </a:p>
        </p:txBody>
      </p:sp>
      <p:pic>
        <p:nvPicPr>
          <p:cNvPr id="4" name="Imagen 3">
            <a:extLst>
              <a:ext uri="{FF2B5EF4-FFF2-40B4-BE49-F238E27FC236}">
                <a16:creationId xmlns:a16="http://schemas.microsoft.com/office/drawing/2014/main" id="{FCE6C5B7-9319-AB49-C803-23243B1DC96B}"/>
              </a:ext>
            </a:extLst>
          </p:cNvPr>
          <p:cNvPicPr>
            <a:picLocks noChangeAspect="1"/>
          </p:cNvPicPr>
          <p:nvPr/>
        </p:nvPicPr>
        <p:blipFill>
          <a:blip r:embed="rId4"/>
          <a:stretch>
            <a:fillRect/>
          </a:stretch>
        </p:blipFill>
        <p:spPr>
          <a:xfrm>
            <a:off x="352776" y="1299550"/>
            <a:ext cx="8432352" cy="4971812"/>
          </a:xfrm>
          <a:prstGeom prst="rect">
            <a:avLst/>
          </a:prstGeom>
        </p:spPr>
      </p:pic>
      <p:sp>
        <p:nvSpPr>
          <p:cNvPr id="9" name="Elipse 8">
            <a:extLst>
              <a:ext uri="{FF2B5EF4-FFF2-40B4-BE49-F238E27FC236}">
                <a16:creationId xmlns:a16="http://schemas.microsoft.com/office/drawing/2014/main" id="{E0726BDE-9BCC-28E2-34CA-A433C8041858}"/>
              </a:ext>
            </a:extLst>
          </p:cNvPr>
          <p:cNvSpPr/>
          <p:nvPr/>
        </p:nvSpPr>
        <p:spPr>
          <a:xfrm>
            <a:off x="7346196" y="1359412"/>
            <a:ext cx="867905" cy="502937"/>
          </a:xfrm>
          <a:prstGeom prst="ellipse">
            <a:avLst/>
          </a:prstGeom>
          <a:noFill/>
          <a:ln w="5715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0" name="Marcador de número de diapositiva 9">
            <a:extLst>
              <a:ext uri="{FF2B5EF4-FFF2-40B4-BE49-F238E27FC236}">
                <a16:creationId xmlns:a16="http://schemas.microsoft.com/office/drawing/2014/main" id="{B7738EBC-79F0-3DA5-76FB-74E9C17409B7}"/>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16</a:t>
            </a:fld>
            <a:endParaRPr lang="en-US">
              <a:solidFill>
                <a:srgbClr val="FDB828">
                  <a:shade val="75000"/>
                </a:srgbClr>
              </a:solidFill>
            </a:endParaRPr>
          </a:p>
        </p:txBody>
      </p:sp>
      <p:pic>
        <p:nvPicPr>
          <p:cNvPr id="12" name="Picture 11">
            <a:extLst>
              <a:ext uri="{FF2B5EF4-FFF2-40B4-BE49-F238E27FC236}">
                <a16:creationId xmlns:a16="http://schemas.microsoft.com/office/drawing/2014/main" id="{E0385155-BBEF-EEA0-38DB-8EA2C718DE2D}"/>
              </a:ext>
            </a:extLst>
          </p:cNvPr>
          <p:cNvPicPr>
            <a:picLocks noChangeAspect="1"/>
          </p:cNvPicPr>
          <p:nvPr/>
        </p:nvPicPr>
        <p:blipFill>
          <a:blip r:embed="rId5"/>
          <a:stretch>
            <a:fillRect/>
          </a:stretch>
        </p:blipFill>
        <p:spPr>
          <a:xfrm>
            <a:off x="147336" y="1232047"/>
            <a:ext cx="8793632" cy="5133515"/>
          </a:xfrm>
          <a:prstGeom prst="rect">
            <a:avLst/>
          </a:prstGeom>
        </p:spPr>
      </p:pic>
      <p:sp>
        <p:nvSpPr>
          <p:cNvPr id="8" name="Arrow: Right 7">
            <a:extLst>
              <a:ext uri="{FF2B5EF4-FFF2-40B4-BE49-F238E27FC236}">
                <a16:creationId xmlns:a16="http://schemas.microsoft.com/office/drawing/2014/main" id="{397BFCB6-ED59-472E-E1CF-C8B720FE6616}"/>
              </a:ext>
            </a:extLst>
          </p:cNvPr>
          <p:cNvSpPr/>
          <p:nvPr/>
        </p:nvSpPr>
        <p:spPr>
          <a:xfrm rot="10800000">
            <a:off x="3711549" y="4895850"/>
            <a:ext cx="955343" cy="3548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258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FD67-6DF4-668C-A946-6560BF9454E7}"/>
              </a:ext>
            </a:extLst>
          </p:cNvPr>
          <p:cNvSpPr>
            <a:spLocks noGrp="1"/>
          </p:cNvSpPr>
          <p:nvPr>
            <p:ph type="title"/>
          </p:nvPr>
        </p:nvSpPr>
        <p:spPr/>
        <p:txBody>
          <a:bodyPr/>
          <a:lstStyle/>
          <a:p>
            <a:r>
              <a:rPr lang="en-US" b="1" dirty="0" err="1">
                <a:solidFill>
                  <a:schemeClr val="accent3"/>
                </a:solidFill>
              </a:rPr>
              <a:t>Cómo</a:t>
            </a:r>
            <a:r>
              <a:rPr lang="en-US" b="1" dirty="0">
                <a:solidFill>
                  <a:schemeClr val="accent3"/>
                </a:solidFill>
              </a:rPr>
              <a:t> </a:t>
            </a:r>
            <a:r>
              <a:rPr lang="en-US" b="1" dirty="0" err="1">
                <a:solidFill>
                  <a:schemeClr val="accent3"/>
                </a:solidFill>
              </a:rPr>
              <a:t>solicitar</a:t>
            </a:r>
            <a:endParaRPr lang="en-US" b="1" dirty="0">
              <a:solidFill>
                <a:schemeClr val="accent3"/>
              </a:solidFill>
            </a:endParaRPr>
          </a:p>
        </p:txBody>
      </p:sp>
      <p:pic>
        <p:nvPicPr>
          <p:cNvPr id="6" name="Content Placeholder 7">
            <a:extLst>
              <a:ext uri="{FF2B5EF4-FFF2-40B4-BE49-F238E27FC236}">
                <a16:creationId xmlns:a16="http://schemas.microsoft.com/office/drawing/2014/main" id="{FA4DF509-9A21-EF46-A9B4-8641D2DC92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9" name="Marcador de número de diapositiva 8">
            <a:extLst>
              <a:ext uri="{FF2B5EF4-FFF2-40B4-BE49-F238E27FC236}">
                <a16:creationId xmlns:a16="http://schemas.microsoft.com/office/drawing/2014/main" id="{2612050B-5A87-8375-6F46-DA21B572DAC6}"/>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17</a:t>
            </a:fld>
            <a:endParaRPr lang="en-US">
              <a:solidFill>
                <a:srgbClr val="FDB828">
                  <a:shade val="75000"/>
                </a:srgbClr>
              </a:solidFill>
            </a:endParaRPr>
          </a:p>
        </p:txBody>
      </p:sp>
      <p:pic>
        <p:nvPicPr>
          <p:cNvPr id="10" name="Picture 9">
            <a:extLst>
              <a:ext uri="{FF2B5EF4-FFF2-40B4-BE49-F238E27FC236}">
                <a16:creationId xmlns:a16="http://schemas.microsoft.com/office/drawing/2014/main" id="{004A0171-A304-A88C-20F6-461CFDA043C8}"/>
              </a:ext>
            </a:extLst>
          </p:cNvPr>
          <p:cNvPicPr>
            <a:picLocks noChangeAspect="1"/>
          </p:cNvPicPr>
          <p:nvPr/>
        </p:nvPicPr>
        <p:blipFill>
          <a:blip r:embed="rId4"/>
          <a:stretch>
            <a:fillRect/>
          </a:stretch>
        </p:blipFill>
        <p:spPr>
          <a:xfrm>
            <a:off x="175184" y="1391748"/>
            <a:ext cx="8790396" cy="4074503"/>
          </a:xfrm>
          <a:prstGeom prst="rect">
            <a:avLst/>
          </a:prstGeom>
        </p:spPr>
      </p:pic>
      <p:sp>
        <p:nvSpPr>
          <p:cNvPr id="8" name="Arrow: Right 7">
            <a:extLst>
              <a:ext uri="{FF2B5EF4-FFF2-40B4-BE49-F238E27FC236}">
                <a16:creationId xmlns:a16="http://schemas.microsoft.com/office/drawing/2014/main" id="{94F53C82-1040-6789-4A51-8583DB4B5483}"/>
              </a:ext>
            </a:extLst>
          </p:cNvPr>
          <p:cNvSpPr/>
          <p:nvPr/>
        </p:nvSpPr>
        <p:spPr>
          <a:xfrm rot="10800000">
            <a:off x="4568952" y="4246307"/>
            <a:ext cx="955343" cy="354842"/>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50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4C3EC-C1EF-5AE8-A26E-C1CEEB229B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05F7D-3279-27CB-739D-247D228DEE8D}"/>
              </a:ext>
            </a:extLst>
          </p:cNvPr>
          <p:cNvSpPr>
            <a:spLocks noGrp="1"/>
          </p:cNvSpPr>
          <p:nvPr>
            <p:ph type="title"/>
          </p:nvPr>
        </p:nvSpPr>
        <p:spPr/>
        <p:txBody>
          <a:bodyPr/>
          <a:lstStyle/>
          <a:p>
            <a:r>
              <a:rPr lang="en-US" b="1" dirty="0" err="1">
                <a:solidFill>
                  <a:schemeClr val="accent3"/>
                </a:solidFill>
              </a:rPr>
              <a:t>Cómo</a:t>
            </a:r>
            <a:r>
              <a:rPr lang="en-US" b="1" dirty="0">
                <a:solidFill>
                  <a:schemeClr val="accent3"/>
                </a:solidFill>
              </a:rPr>
              <a:t> </a:t>
            </a:r>
            <a:r>
              <a:rPr lang="en-US" b="1" dirty="0" err="1">
                <a:solidFill>
                  <a:schemeClr val="accent3"/>
                </a:solidFill>
              </a:rPr>
              <a:t>buscar</a:t>
            </a:r>
            <a:r>
              <a:rPr lang="en-US" b="1" dirty="0">
                <a:solidFill>
                  <a:schemeClr val="accent3"/>
                </a:solidFill>
              </a:rPr>
              <a:t> y </a:t>
            </a:r>
            <a:r>
              <a:rPr lang="en-US" b="1" dirty="0" err="1">
                <a:solidFill>
                  <a:schemeClr val="accent3"/>
                </a:solidFill>
              </a:rPr>
              <a:t>solicitar</a:t>
            </a:r>
            <a:endParaRPr lang="en-US" b="1" dirty="0">
              <a:solidFill>
                <a:schemeClr val="accent3"/>
              </a:solidFill>
            </a:endParaRPr>
          </a:p>
        </p:txBody>
      </p:sp>
      <p:pic>
        <p:nvPicPr>
          <p:cNvPr id="6" name="Content Placeholder 7">
            <a:extLst>
              <a:ext uri="{FF2B5EF4-FFF2-40B4-BE49-F238E27FC236}">
                <a16:creationId xmlns:a16="http://schemas.microsoft.com/office/drawing/2014/main" id="{98734872-E5EC-05C7-F912-2B5C1255D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pic>
        <p:nvPicPr>
          <p:cNvPr id="5" name="Imagen 4">
            <a:extLst>
              <a:ext uri="{FF2B5EF4-FFF2-40B4-BE49-F238E27FC236}">
                <a16:creationId xmlns:a16="http://schemas.microsoft.com/office/drawing/2014/main" id="{6751FCDD-2E3C-AC0A-1D84-5AB1AF5E8E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5184" y="1376957"/>
            <a:ext cx="8660968" cy="4954395"/>
          </a:xfrm>
          <a:prstGeom prst="rect">
            <a:avLst/>
          </a:prstGeom>
        </p:spPr>
      </p:pic>
      <p:pic>
        <p:nvPicPr>
          <p:cNvPr id="11" name="Imagen 10">
            <a:extLst>
              <a:ext uri="{FF2B5EF4-FFF2-40B4-BE49-F238E27FC236}">
                <a16:creationId xmlns:a16="http://schemas.microsoft.com/office/drawing/2014/main" id="{3443FC7E-F044-851C-DFC7-FDE34C1A02B2}"/>
              </a:ext>
            </a:extLst>
          </p:cNvPr>
          <p:cNvPicPr>
            <a:picLocks noChangeAspect="1"/>
          </p:cNvPicPr>
          <p:nvPr/>
        </p:nvPicPr>
        <p:blipFill>
          <a:blip r:embed="rId5"/>
          <a:stretch>
            <a:fillRect/>
          </a:stretch>
        </p:blipFill>
        <p:spPr>
          <a:xfrm>
            <a:off x="1374865" y="2765805"/>
            <a:ext cx="957155" cy="353599"/>
          </a:xfrm>
          <a:prstGeom prst="rect">
            <a:avLst/>
          </a:prstGeom>
        </p:spPr>
      </p:pic>
      <p:pic>
        <p:nvPicPr>
          <p:cNvPr id="10" name="Imagen 9">
            <a:extLst>
              <a:ext uri="{FF2B5EF4-FFF2-40B4-BE49-F238E27FC236}">
                <a16:creationId xmlns:a16="http://schemas.microsoft.com/office/drawing/2014/main" id="{2CE98B94-DC9B-0800-636A-DC4CE969391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18016" y="1427152"/>
            <a:ext cx="8701871" cy="4954394"/>
          </a:xfrm>
          <a:prstGeom prst="rect">
            <a:avLst/>
          </a:prstGeom>
        </p:spPr>
      </p:pic>
      <p:pic>
        <p:nvPicPr>
          <p:cNvPr id="12" name="Imagen 11">
            <a:extLst>
              <a:ext uri="{FF2B5EF4-FFF2-40B4-BE49-F238E27FC236}">
                <a16:creationId xmlns:a16="http://schemas.microsoft.com/office/drawing/2014/main" id="{9BD8667F-B331-ED96-4AC6-FE396AF38304}"/>
              </a:ext>
            </a:extLst>
          </p:cNvPr>
          <p:cNvPicPr>
            <a:picLocks noChangeAspect="1"/>
          </p:cNvPicPr>
          <p:nvPr/>
        </p:nvPicPr>
        <p:blipFill>
          <a:blip r:embed="rId5"/>
          <a:stretch>
            <a:fillRect/>
          </a:stretch>
        </p:blipFill>
        <p:spPr>
          <a:xfrm>
            <a:off x="2108295" y="5127444"/>
            <a:ext cx="957155" cy="353599"/>
          </a:xfrm>
          <a:prstGeom prst="rect">
            <a:avLst/>
          </a:prstGeom>
        </p:spPr>
      </p:pic>
      <p:sp>
        <p:nvSpPr>
          <p:cNvPr id="13" name="Marcador de número de diapositiva 12">
            <a:extLst>
              <a:ext uri="{FF2B5EF4-FFF2-40B4-BE49-F238E27FC236}">
                <a16:creationId xmlns:a16="http://schemas.microsoft.com/office/drawing/2014/main" id="{49CB2629-25CC-3A3A-7300-2C8DE3273534}"/>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18</a:t>
            </a:fld>
            <a:endParaRPr lang="en-US">
              <a:solidFill>
                <a:srgbClr val="FDB828">
                  <a:shade val="75000"/>
                </a:srgbClr>
              </a:solidFill>
            </a:endParaRPr>
          </a:p>
        </p:txBody>
      </p:sp>
    </p:spTree>
    <p:extLst>
      <p:ext uri="{BB962C8B-B14F-4D97-AF65-F5344CB8AC3E}">
        <p14:creationId xmlns:p14="http://schemas.microsoft.com/office/powerpoint/2010/main" val="138310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842C15-DC70-19C0-0DC7-62909B77C98F}"/>
              </a:ext>
            </a:extLst>
          </p:cNvPr>
          <p:cNvSpPr>
            <a:spLocks noGrp="1"/>
          </p:cNvSpPr>
          <p:nvPr>
            <p:ph type="title"/>
          </p:nvPr>
        </p:nvSpPr>
        <p:spPr/>
        <p:txBody>
          <a:bodyPr/>
          <a:lstStyle/>
          <a:p>
            <a:r>
              <a:rPr lang="en-US" b="1" dirty="0">
                <a:solidFill>
                  <a:schemeClr val="accent3"/>
                </a:solidFill>
              </a:rPr>
              <a:t>Summer Rising: </a:t>
            </a:r>
            <a:r>
              <a:rPr lang="en-US" b="1" dirty="0" err="1">
                <a:solidFill>
                  <a:schemeClr val="accent3"/>
                </a:solidFill>
              </a:rPr>
              <a:t>Próximos</a:t>
            </a:r>
            <a:r>
              <a:rPr lang="en-US" b="1" dirty="0">
                <a:solidFill>
                  <a:schemeClr val="accent3"/>
                </a:solidFill>
              </a:rPr>
              <a:t> pasos</a:t>
            </a:r>
          </a:p>
        </p:txBody>
      </p:sp>
      <p:pic>
        <p:nvPicPr>
          <p:cNvPr id="6" name="Content Placeholder 7">
            <a:extLst>
              <a:ext uri="{FF2B5EF4-FFF2-40B4-BE49-F238E27FC236}">
                <a16:creationId xmlns:a16="http://schemas.microsoft.com/office/drawing/2014/main" id="{8B12958B-AF07-CD70-2992-905BFA4528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graphicFrame>
        <p:nvGraphicFramePr>
          <p:cNvPr id="7" name="Diagram 6">
            <a:extLst>
              <a:ext uri="{FF2B5EF4-FFF2-40B4-BE49-F238E27FC236}">
                <a16:creationId xmlns:a16="http://schemas.microsoft.com/office/drawing/2014/main" id="{96A0C296-4762-9FA7-0EB3-19BB2E735D2B}"/>
              </a:ext>
            </a:extLst>
          </p:cNvPr>
          <p:cNvGraphicFramePr/>
          <p:nvPr>
            <p:extLst>
              <p:ext uri="{D42A27DB-BD31-4B8C-83A1-F6EECF244321}">
                <p14:modId xmlns:p14="http://schemas.microsoft.com/office/powerpoint/2010/main" val="404537396"/>
              </p:ext>
            </p:extLst>
          </p:nvPr>
        </p:nvGraphicFramePr>
        <p:xfrm>
          <a:off x="331732" y="1588959"/>
          <a:ext cx="8503920" cy="46919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Marcador de número de diapositiva 1">
            <a:extLst>
              <a:ext uri="{FF2B5EF4-FFF2-40B4-BE49-F238E27FC236}">
                <a16:creationId xmlns:a16="http://schemas.microsoft.com/office/drawing/2014/main" id="{8EE8B6BB-F6D3-F0E1-69DF-C366F37D74CC}"/>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19</a:t>
            </a:fld>
            <a:endParaRPr lang="en-US">
              <a:solidFill>
                <a:srgbClr val="FDB828">
                  <a:shade val="75000"/>
                </a:srgbClr>
              </a:solidFill>
            </a:endParaRPr>
          </a:p>
        </p:txBody>
      </p:sp>
    </p:spTree>
    <p:extLst>
      <p:ext uri="{BB962C8B-B14F-4D97-AF65-F5344CB8AC3E}">
        <p14:creationId xmlns:p14="http://schemas.microsoft.com/office/powerpoint/2010/main" val="753323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0636BE-877C-F42D-17C9-3D681C7F07AF}"/>
              </a:ext>
            </a:extLst>
          </p:cNvPr>
          <p:cNvSpPr>
            <a:spLocks noGrp="1"/>
          </p:cNvSpPr>
          <p:nvPr>
            <p:ph type="sldNum" sz="quarter" idx="12"/>
          </p:nvPr>
        </p:nvSpPr>
        <p:spPr/>
        <p:txBody>
          <a:bodyPr/>
          <a:lstStyle/>
          <a:p>
            <a:fld id="{D5FF27AB-CAFE-4B84-A8E4-153E374E2C95}" type="slidenum">
              <a:rPr lang="en-US" smtClean="0"/>
              <a:pPr/>
              <a:t>2</a:t>
            </a:fld>
            <a:endParaRPr lang="en-US"/>
          </a:p>
        </p:txBody>
      </p:sp>
      <p:pic>
        <p:nvPicPr>
          <p:cNvPr id="6" name="Picture 5">
            <a:extLst>
              <a:ext uri="{FF2B5EF4-FFF2-40B4-BE49-F238E27FC236}">
                <a16:creationId xmlns:a16="http://schemas.microsoft.com/office/drawing/2014/main" id="{6862CAFF-07B0-32B7-41E2-921B390B86CA}"/>
              </a:ext>
            </a:extLst>
          </p:cNvPr>
          <p:cNvPicPr>
            <a:picLocks/>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789166" y="1120996"/>
            <a:ext cx="1828800" cy="1828800"/>
          </a:xfrm>
          <a:prstGeom prst="rect">
            <a:avLst/>
          </a:prstGeom>
        </p:spPr>
      </p:pic>
      <p:sp>
        <p:nvSpPr>
          <p:cNvPr id="7" name="Rectangle 6">
            <a:extLst>
              <a:ext uri="{FF2B5EF4-FFF2-40B4-BE49-F238E27FC236}">
                <a16:creationId xmlns:a16="http://schemas.microsoft.com/office/drawing/2014/main" id="{E29ED738-E05D-3F9E-E5C6-E836378C817D}"/>
              </a:ext>
            </a:extLst>
          </p:cNvPr>
          <p:cNvSpPr/>
          <p:nvPr>
            <p:custDataLst>
              <p:tags r:id="rId3"/>
            </p:custDataLst>
          </p:nvPr>
        </p:nvSpPr>
        <p:spPr>
          <a:xfrm>
            <a:off x="2969763" y="2571750"/>
            <a:ext cx="6045200" cy="1714500"/>
          </a:xfrm>
          <a:prstGeom prst="rect">
            <a:avLst/>
          </a:prstGeom>
          <a:noFill/>
          <a:ln w="11429" cap="flat" cmpd="sng" algn="ctr">
            <a:solidFill>
              <a:srgbClr val="FFFFFF"/>
            </a:solidFill>
            <a:prstDash val="sysDash"/>
          </a:ln>
          <a:effectLst/>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s-ES" sz="3600" b="1" dirty="0">
                <a:solidFill>
                  <a:srgbClr val="5B5B5B"/>
                </a:solidFill>
              </a:rPr>
              <a:t>¿Alguno de sus estudiantes participó en Summer </a:t>
            </a:r>
            <a:r>
              <a:rPr lang="es-ES" sz="3600" b="1" dirty="0" err="1">
                <a:solidFill>
                  <a:srgbClr val="5B5B5B"/>
                </a:solidFill>
              </a:rPr>
              <a:t>Rising</a:t>
            </a:r>
            <a:r>
              <a:rPr lang="es-ES" sz="3600" b="1" dirty="0">
                <a:solidFill>
                  <a:srgbClr val="5B5B5B"/>
                </a:solidFill>
              </a:rPr>
              <a:t> el verano pasado?</a:t>
            </a:r>
            <a:endParaRPr lang="en-US" sz="3600" b="1" dirty="0">
              <a:solidFill>
                <a:srgbClr val="5B5B5B"/>
              </a:solidFill>
            </a:endParaRPr>
          </a:p>
          <a:p>
            <a:endParaRPr lang="en-US" sz="3600" b="1" dirty="0">
              <a:solidFill>
                <a:srgbClr val="5B5B5B"/>
              </a:solidFill>
            </a:endParaRPr>
          </a:p>
          <a:p>
            <a:endParaRPr lang="en-US" sz="3600" b="1" dirty="0">
              <a:solidFill>
                <a:srgbClr val="5B5B5B"/>
              </a:solidFill>
            </a:endParaRPr>
          </a:p>
          <a:p>
            <a:r>
              <a:rPr lang="es-ES" sz="3600" b="1" dirty="0">
                <a:solidFill>
                  <a:srgbClr val="5B5B5B"/>
                </a:solidFill>
              </a:rPr>
              <a:t>Si su estudiante participó, ¿cómo fue su experiencia?</a:t>
            </a:r>
            <a:endParaRPr lang="en-US" dirty="0"/>
          </a:p>
        </p:txBody>
      </p:sp>
      <p:pic>
        <p:nvPicPr>
          <p:cNvPr id="9" name="Content Placeholder 7">
            <a:extLst>
              <a:ext uri="{FF2B5EF4-FFF2-40B4-BE49-F238E27FC236}">
                <a16:creationId xmlns:a16="http://schemas.microsoft.com/office/drawing/2014/main" id="{B84BF4FA-C59F-C5D5-5804-8B99D57F72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86" y="131426"/>
            <a:ext cx="570697" cy="990600"/>
          </a:xfrm>
          <a:prstGeom prst="rect">
            <a:avLst/>
          </a:prstGeom>
        </p:spPr>
      </p:pic>
      <p:pic>
        <p:nvPicPr>
          <p:cNvPr id="4" name="Picture 3" descr="A blue and black chat bubble&#10;&#10;AI-generated content may be incorrect.">
            <a:extLst>
              <a:ext uri="{FF2B5EF4-FFF2-40B4-BE49-F238E27FC236}">
                <a16:creationId xmlns:a16="http://schemas.microsoft.com/office/drawing/2014/main" id="{FDDFB3F6-C3FF-B16B-5C97-B4B7C451F0FC}"/>
              </a:ext>
            </a:extLst>
          </p:cNvPr>
          <p:cNvPicPr>
            <a:picLocks/>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a:xfrm>
            <a:off x="789166" y="4299392"/>
            <a:ext cx="1828800" cy="1828800"/>
          </a:xfrm>
          <a:prstGeom prst="rect">
            <a:avLst/>
          </a:prstGeom>
        </p:spPr>
      </p:pic>
    </p:spTree>
    <p:custDataLst>
      <p:tags r:id="rId1"/>
    </p:custDataLst>
    <p:extLst>
      <p:ext uri="{BB962C8B-B14F-4D97-AF65-F5344CB8AC3E}">
        <p14:creationId xmlns:p14="http://schemas.microsoft.com/office/powerpoint/2010/main" val="1730361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DEFAEB55-1E42-5C1C-6400-629DC55C14DB}"/>
              </a:ext>
            </a:extLst>
          </p:cNvPr>
          <p:cNvPicPr>
            <a:picLocks noChangeAspect="1"/>
          </p:cNvPicPr>
          <p:nvPr/>
        </p:nvPicPr>
        <p:blipFill rotWithShape="1">
          <a:blip r:embed="rId3">
            <a:extLst>
              <a:ext uri="{28A0092B-C50C-407E-A947-70E740481C1C}">
                <a14:useLocalDpi xmlns:a14="http://schemas.microsoft.com/office/drawing/2010/main" val="0"/>
              </a:ext>
            </a:extLst>
          </a:blip>
          <a:srcRect t="2286"/>
          <a:stretch/>
        </p:blipFill>
        <p:spPr>
          <a:xfrm>
            <a:off x="1214205" y="197350"/>
            <a:ext cx="6835514" cy="6183765"/>
          </a:xfrm>
          <a:prstGeom prst="rect">
            <a:avLst/>
          </a:prstGeom>
        </p:spPr>
      </p:pic>
      <p:sp>
        <p:nvSpPr>
          <p:cNvPr id="5" name="Rectangle: Rounded Corners 4">
            <a:extLst>
              <a:ext uri="{FF2B5EF4-FFF2-40B4-BE49-F238E27FC236}">
                <a16:creationId xmlns:a16="http://schemas.microsoft.com/office/drawing/2014/main" id="{9E7567C9-F648-BB81-2E1E-3FC438087E0F}"/>
              </a:ext>
            </a:extLst>
          </p:cNvPr>
          <p:cNvSpPr/>
          <p:nvPr/>
        </p:nvSpPr>
        <p:spPr>
          <a:xfrm>
            <a:off x="7030385" y="476885"/>
            <a:ext cx="1738859" cy="139688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Ejemplo</a:t>
            </a:r>
            <a:r>
              <a:rPr lang="en-US" sz="2000" b="1" dirty="0"/>
              <a:t> de </a:t>
            </a:r>
            <a:r>
              <a:rPr lang="en-US" sz="2000" b="1" dirty="0" err="1"/>
              <a:t>paquete</a:t>
            </a:r>
            <a:r>
              <a:rPr lang="en-US" sz="2000" b="1" dirty="0"/>
              <a:t> CBO</a:t>
            </a:r>
          </a:p>
        </p:txBody>
      </p:sp>
      <p:pic>
        <p:nvPicPr>
          <p:cNvPr id="6" name="Content Placeholder 7">
            <a:extLst>
              <a:ext uri="{FF2B5EF4-FFF2-40B4-BE49-F238E27FC236}">
                <a16:creationId xmlns:a16="http://schemas.microsoft.com/office/drawing/2014/main" id="{3C5EC91C-9C32-9BE9-D708-50509824E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2" name="Marcador de número de diapositiva 1">
            <a:extLst>
              <a:ext uri="{FF2B5EF4-FFF2-40B4-BE49-F238E27FC236}">
                <a16:creationId xmlns:a16="http://schemas.microsoft.com/office/drawing/2014/main" id="{717BF8B9-4D63-FEDC-CF83-3A5C6EADCA38}"/>
              </a:ext>
            </a:extLst>
          </p:cNvPr>
          <p:cNvSpPr>
            <a:spLocks noGrp="1"/>
          </p:cNvSpPr>
          <p:nvPr>
            <p:ph type="sldNum" sz="quarter" idx="12"/>
          </p:nvPr>
        </p:nvSpPr>
        <p:spPr/>
        <p:txBody>
          <a:bodyPr/>
          <a:lstStyle/>
          <a:p>
            <a:fld id="{D5FF27AB-CAFE-4B84-A8E4-153E374E2C95}" type="slidenum">
              <a:rPr lang="en-US" smtClean="0"/>
              <a:pPr/>
              <a:t>20</a:t>
            </a:fld>
            <a:endParaRPr lang="en-US"/>
          </a:p>
        </p:txBody>
      </p:sp>
    </p:spTree>
    <p:extLst>
      <p:ext uri="{BB962C8B-B14F-4D97-AF65-F5344CB8AC3E}">
        <p14:creationId xmlns:p14="http://schemas.microsoft.com/office/powerpoint/2010/main" val="1169794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yellow school bus parked on the side of a street&#10;&#10;Description automatically generated with medium confidence">
            <a:extLst>
              <a:ext uri="{FF2B5EF4-FFF2-40B4-BE49-F238E27FC236}">
                <a16:creationId xmlns:a16="http://schemas.microsoft.com/office/drawing/2014/main" id="{C104BC00-D86E-E505-CDA3-77C24B684A66}"/>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83" b="1483"/>
          <a:stretch/>
        </p:blipFill>
        <p:spPr>
          <a:xfrm>
            <a:off x="3025427" y="1295400"/>
            <a:ext cx="5867400" cy="4267200"/>
          </a:xfrm>
          <a:prstGeom prst="rect">
            <a:avLst/>
          </a:prstGeom>
        </p:spPr>
      </p:pic>
      <p:sp>
        <p:nvSpPr>
          <p:cNvPr id="9" name="Text Placeholder 8">
            <a:extLst>
              <a:ext uri="{FF2B5EF4-FFF2-40B4-BE49-F238E27FC236}">
                <a16:creationId xmlns:a16="http://schemas.microsoft.com/office/drawing/2014/main" id="{9BC9C647-7DCF-FB94-ECA0-6327D817E2F8}"/>
              </a:ext>
            </a:extLst>
          </p:cNvPr>
          <p:cNvSpPr>
            <a:spLocks noGrp="1"/>
          </p:cNvSpPr>
          <p:nvPr>
            <p:ph type="body" sz="half" idx="2"/>
          </p:nvPr>
        </p:nvSpPr>
        <p:spPr>
          <a:xfrm>
            <a:off x="148559" y="990600"/>
            <a:ext cx="2690175" cy="5257800"/>
          </a:xfrm>
        </p:spPr>
        <p:txBody>
          <a:bodyPr>
            <a:normAutofit/>
          </a:bodyPr>
          <a:lstStyle/>
          <a:p>
            <a:r>
              <a:rPr lang="en-US" sz="2800" b="1" dirty="0"/>
              <a:t>Summer Rising Transporte</a:t>
            </a:r>
          </a:p>
        </p:txBody>
      </p:sp>
      <p:sp>
        <p:nvSpPr>
          <p:cNvPr id="2" name="Marcador de número de diapositiva 1">
            <a:extLst>
              <a:ext uri="{FF2B5EF4-FFF2-40B4-BE49-F238E27FC236}">
                <a16:creationId xmlns:a16="http://schemas.microsoft.com/office/drawing/2014/main" id="{33C0068A-FA8B-83ED-F1EF-557AF9D1AE41}"/>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21</a:t>
            </a:fld>
            <a:endParaRPr lang="en-US">
              <a:solidFill>
                <a:srgbClr val="FDB828">
                  <a:shade val="75000"/>
                </a:srgbClr>
              </a:solidFill>
            </a:endParaRPr>
          </a:p>
        </p:txBody>
      </p:sp>
    </p:spTree>
    <p:extLst>
      <p:ext uri="{BB962C8B-B14F-4D97-AF65-F5344CB8AC3E}">
        <p14:creationId xmlns:p14="http://schemas.microsoft.com/office/powerpoint/2010/main" val="864967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2A73-8914-4595-BF7C-71505169D3B3}"/>
              </a:ext>
            </a:extLst>
          </p:cNvPr>
          <p:cNvSpPr>
            <a:spLocks noGrp="1"/>
          </p:cNvSpPr>
          <p:nvPr>
            <p:ph type="title"/>
          </p:nvPr>
        </p:nvSpPr>
        <p:spPr/>
        <p:txBody>
          <a:bodyPr/>
          <a:lstStyle/>
          <a:p>
            <a:r>
              <a:rPr lang="en-US" b="1" dirty="0">
                <a:solidFill>
                  <a:schemeClr val="accent3"/>
                </a:solidFill>
              </a:rPr>
              <a:t>Transportation:  ¿</a:t>
            </a:r>
            <a:r>
              <a:rPr lang="en-US" b="1" dirty="0" err="1">
                <a:solidFill>
                  <a:schemeClr val="accent3"/>
                </a:solidFill>
              </a:rPr>
              <a:t>Quién</a:t>
            </a:r>
            <a:r>
              <a:rPr lang="en-US" b="1" dirty="0">
                <a:solidFill>
                  <a:schemeClr val="accent3"/>
                </a:solidFill>
              </a:rPr>
              <a:t> es </a:t>
            </a:r>
            <a:r>
              <a:rPr lang="en-US" b="1" dirty="0" err="1">
                <a:solidFill>
                  <a:schemeClr val="accent3"/>
                </a:solidFill>
              </a:rPr>
              <a:t>elegible</a:t>
            </a:r>
            <a:r>
              <a:rPr lang="en-US" b="1" dirty="0">
                <a:solidFill>
                  <a:schemeClr val="accent3"/>
                </a:solidFill>
              </a:rPr>
              <a:t>?</a:t>
            </a:r>
          </a:p>
        </p:txBody>
      </p:sp>
      <p:graphicFrame>
        <p:nvGraphicFramePr>
          <p:cNvPr id="8" name="Content Placeholder 7">
            <a:extLst>
              <a:ext uri="{FF2B5EF4-FFF2-40B4-BE49-F238E27FC236}">
                <a16:creationId xmlns:a16="http://schemas.microsoft.com/office/drawing/2014/main" id="{3B3469EE-B8EE-4394-ADB0-B01A2644D505}"/>
              </a:ext>
            </a:extLst>
          </p:cNvPr>
          <p:cNvGraphicFramePr>
            <a:graphicFrameLocks noGrp="1"/>
          </p:cNvGraphicFramePr>
          <p:nvPr>
            <p:ph sz="quarter" idx="1"/>
            <p:extLst>
              <p:ext uri="{D42A27DB-BD31-4B8C-83A1-F6EECF244321}">
                <p14:modId xmlns:p14="http://schemas.microsoft.com/office/powerpoint/2010/main" val="3571787533"/>
              </p:ext>
            </p:extLst>
          </p:nvPr>
        </p:nvGraphicFramePr>
        <p:xfrm>
          <a:off x="369723" y="1603948"/>
          <a:ext cx="8301666" cy="4529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Picture 58" descr="A picture containing text, clipart&#10;&#10;Description automatically generated">
            <a:extLst>
              <a:ext uri="{FF2B5EF4-FFF2-40B4-BE49-F238E27FC236}">
                <a16:creationId xmlns:a16="http://schemas.microsoft.com/office/drawing/2014/main" id="{B19B3BA5-D0B9-CF97-42B3-E5C39CB1594D}"/>
              </a:ext>
            </a:extLst>
          </p:cNvPr>
          <p:cNvPicPr>
            <a:picLocks noChangeAspect="1"/>
          </p:cNvPicPr>
          <p:nvPr/>
        </p:nvPicPr>
        <p:blipFill>
          <a:blip r:embed="rId8"/>
          <a:stretch>
            <a:fillRect/>
          </a:stretch>
        </p:blipFill>
        <p:spPr>
          <a:xfrm>
            <a:off x="8500904" y="6331427"/>
            <a:ext cx="507524" cy="433263"/>
          </a:xfrm>
          <a:prstGeom prst="rect">
            <a:avLst/>
          </a:prstGeom>
        </p:spPr>
      </p:pic>
      <p:pic>
        <p:nvPicPr>
          <p:cNvPr id="4" name="Content Placeholder 7">
            <a:extLst>
              <a:ext uri="{FF2B5EF4-FFF2-40B4-BE49-F238E27FC236}">
                <a16:creationId xmlns:a16="http://schemas.microsoft.com/office/drawing/2014/main" id="{B97D267C-4A93-E27F-3B0C-DA4D26BE1F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6B4606D3-E289-4B4F-5F01-6DA9EF17A600}"/>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22</a:t>
            </a:fld>
            <a:endParaRPr lang="en-US">
              <a:solidFill>
                <a:srgbClr val="FDB828">
                  <a:shade val="75000"/>
                </a:srgbClr>
              </a:solidFill>
            </a:endParaRPr>
          </a:p>
        </p:txBody>
      </p:sp>
    </p:spTree>
    <p:extLst>
      <p:ext uri="{BB962C8B-B14F-4D97-AF65-F5344CB8AC3E}">
        <p14:creationId xmlns:p14="http://schemas.microsoft.com/office/powerpoint/2010/main" val="586961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2A73-8914-4595-BF7C-71505169D3B3}"/>
              </a:ext>
            </a:extLst>
          </p:cNvPr>
          <p:cNvSpPr>
            <a:spLocks noGrp="1"/>
          </p:cNvSpPr>
          <p:nvPr>
            <p:ph type="title"/>
          </p:nvPr>
        </p:nvSpPr>
        <p:spPr/>
        <p:txBody>
          <a:bodyPr/>
          <a:lstStyle/>
          <a:p>
            <a:r>
              <a:rPr lang="en-US" b="1" dirty="0">
                <a:solidFill>
                  <a:schemeClr val="accent3"/>
                </a:solidFill>
              </a:rPr>
              <a:t>Transporte</a:t>
            </a:r>
          </a:p>
        </p:txBody>
      </p:sp>
      <p:graphicFrame>
        <p:nvGraphicFramePr>
          <p:cNvPr id="8" name="Content Placeholder 7">
            <a:extLst>
              <a:ext uri="{FF2B5EF4-FFF2-40B4-BE49-F238E27FC236}">
                <a16:creationId xmlns:a16="http://schemas.microsoft.com/office/drawing/2014/main" id="{3B3469EE-B8EE-4394-ADB0-B01A2644D505}"/>
              </a:ext>
            </a:extLst>
          </p:cNvPr>
          <p:cNvGraphicFramePr>
            <a:graphicFrameLocks noGrp="1"/>
          </p:cNvGraphicFramePr>
          <p:nvPr>
            <p:ph sz="quarter" idx="1"/>
            <p:extLst>
              <p:ext uri="{D42A27DB-BD31-4B8C-83A1-F6EECF244321}">
                <p14:modId xmlns:p14="http://schemas.microsoft.com/office/powerpoint/2010/main" val="894554440"/>
              </p:ext>
            </p:extLst>
          </p:nvPr>
        </p:nvGraphicFramePr>
        <p:xfrm>
          <a:off x="418118" y="1435363"/>
          <a:ext cx="8534399" cy="4931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7">
            <a:extLst>
              <a:ext uri="{FF2B5EF4-FFF2-40B4-BE49-F238E27FC236}">
                <a16:creationId xmlns:a16="http://schemas.microsoft.com/office/drawing/2014/main" id="{B22722E9-ED57-3753-5C4D-B3A01C53B93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10" name="Marcador de número de diapositiva 9">
            <a:extLst>
              <a:ext uri="{FF2B5EF4-FFF2-40B4-BE49-F238E27FC236}">
                <a16:creationId xmlns:a16="http://schemas.microsoft.com/office/drawing/2014/main" id="{E7B46356-CCA3-1F00-0518-FA794EB1C6D3}"/>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23</a:t>
            </a:fld>
            <a:endParaRPr lang="en-US">
              <a:solidFill>
                <a:srgbClr val="FDB828">
                  <a:shade val="75000"/>
                </a:srgbClr>
              </a:solidFill>
            </a:endParaRPr>
          </a:p>
        </p:txBody>
      </p:sp>
    </p:spTree>
    <p:extLst>
      <p:ext uri="{BB962C8B-B14F-4D97-AF65-F5344CB8AC3E}">
        <p14:creationId xmlns:p14="http://schemas.microsoft.com/office/powerpoint/2010/main" val="2581297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316EA-DCCB-FB27-A59A-2B5EA2028307}"/>
              </a:ext>
            </a:extLst>
          </p:cNvPr>
          <p:cNvSpPr>
            <a:spLocks noGrp="1"/>
          </p:cNvSpPr>
          <p:nvPr>
            <p:ph type="title"/>
          </p:nvPr>
        </p:nvSpPr>
        <p:spPr>
          <a:xfrm>
            <a:off x="361712" y="228600"/>
            <a:ext cx="8534400" cy="758952"/>
          </a:xfrm>
        </p:spPr>
        <p:txBody>
          <a:bodyPr/>
          <a:lstStyle/>
          <a:p>
            <a:r>
              <a:rPr lang="en-US" b="1" dirty="0">
                <a:solidFill>
                  <a:schemeClr val="accent3"/>
                </a:solidFill>
              </a:rPr>
              <a:t>Transporte: ¿</a:t>
            </a:r>
            <a:r>
              <a:rPr lang="en-US" b="1" dirty="0" err="1">
                <a:solidFill>
                  <a:schemeClr val="accent3"/>
                </a:solidFill>
              </a:rPr>
              <a:t>Cómo</a:t>
            </a:r>
            <a:r>
              <a:rPr lang="en-US" b="1" dirty="0">
                <a:solidFill>
                  <a:schemeClr val="accent3"/>
                </a:solidFill>
              </a:rPr>
              <a:t> se </a:t>
            </a:r>
            <a:r>
              <a:rPr lang="en-US" b="1" dirty="0" err="1">
                <a:solidFill>
                  <a:schemeClr val="accent3"/>
                </a:solidFill>
              </a:rPr>
              <a:t>solicita</a:t>
            </a:r>
            <a:r>
              <a:rPr lang="en-US" b="1" dirty="0">
                <a:solidFill>
                  <a:schemeClr val="accent3"/>
                </a:solidFill>
              </a:rPr>
              <a:t>?</a:t>
            </a:r>
          </a:p>
        </p:txBody>
      </p:sp>
      <p:pic>
        <p:nvPicPr>
          <p:cNvPr id="5" name="Content Placeholder 7">
            <a:extLst>
              <a:ext uri="{FF2B5EF4-FFF2-40B4-BE49-F238E27FC236}">
                <a16:creationId xmlns:a16="http://schemas.microsoft.com/office/drawing/2014/main" id="{D1A0F041-6191-1E4A-44A1-C916E34AE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graphicFrame>
        <p:nvGraphicFramePr>
          <p:cNvPr id="6" name="Diagram 5">
            <a:extLst>
              <a:ext uri="{FF2B5EF4-FFF2-40B4-BE49-F238E27FC236}">
                <a16:creationId xmlns:a16="http://schemas.microsoft.com/office/drawing/2014/main" id="{E677AB48-993D-DC75-B648-0FC2E24B4AD3}"/>
              </a:ext>
            </a:extLst>
          </p:cNvPr>
          <p:cNvGraphicFramePr/>
          <p:nvPr>
            <p:extLst>
              <p:ext uri="{D42A27DB-BD31-4B8C-83A1-F6EECF244321}">
                <p14:modId xmlns:p14="http://schemas.microsoft.com/office/powerpoint/2010/main" val="1812848717"/>
              </p:ext>
            </p:extLst>
          </p:nvPr>
        </p:nvGraphicFramePr>
        <p:xfrm>
          <a:off x="189077" y="1506517"/>
          <a:ext cx="8821107" cy="51595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a:extLst>
              <a:ext uri="{FF2B5EF4-FFF2-40B4-BE49-F238E27FC236}">
                <a16:creationId xmlns:a16="http://schemas.microsoft.com/office/drawing/2014/main" id="{B9337135-8268-CB6C-134A-0A156661630F}"/>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24</a:t>
            </a:fld>
            <a:endParaRPr lang="en-US">
              <a:solidFill>
                <a:srgbClr val="FDB828">
                  <a:shade val="75000"/>
                </a:srgbClr>
              </a:solidFill>
            </a:endParaRPr>
          </a:p>
        </p:txBody>
      </p:sp>
    </p:spTree>
    <p:extLst>
      <p:ext uri="{BB962C8B-B14F-4D97-AF65-F5344CB8AC3E}">
        <p14:creationId xmlns:p14="http://schemas.microsoft.com/office/powerpoint/2010/main" val="1142145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9F8C88-2017-49D2-C947-059A984E1FE6}"/>
              </a:ext>
            </a:extLst>
          </p:cNvPr>
          <p:cNvSpPr>
            <a:spLocks noGrp="1"/>
          </p:cNvSpPr>
          <p:nvPr>
            <p:ph type="title"/>
          </p:nvPr>
        </p:nvSpPr>
        <p:spPr>
          <a:xfrm>
            <a:off x="381000" y="914400"/>
            <a:ext cx="2362200" cy="990600"/>
          </a:xfrm>
        </p:spPr>
        <p:txBody>
          <a:bodyPr anchor="b">
            <a:normAutofit/>
          </a:bodyPr>
          <a:lstStyle/>
          <a:p>
            <a:pPr>
              <a:lnSpc>
                <a:spcPct val="90000"/>
              </a:lnSpc>
            </a:pPr>
            <a:r>
              <a:rPr lang="en-US" sz="2000" err="1"/>
              <a:t>Soportes</a:t>
            </a:r>
            <a:r>
              <a:rPr lang="en-US" sz="2000"/>
              <a:t> </a:t>
            </a:r>
            <a:r>
              <a:rPr lang="en-US" sz="2000" err="1"/>
              <a:t>especializados</a:t>
            </a:r>
            <a:r>
              <a:rPr lang="en-US" sz="2000"/>
              <a:t> Summer Rising</a:t>
            </a:r>
          </a:p>
        </p:txBody>
      </p:sp>
      <p:pic>
        <p:nvPicPr>
          <p:cNvPr id="9" name="Content Placeholder 8" descr="A group of people posing for a photo&#10;&#10;Description automatically generated">
            <a:extLst>
              <a:ext uri="{FF2B5EF4-FFF2-40B4-BE49-F238E27FC236}">
                <a16:creationId xmlns:a16="http://schemas.microsoft.com/office/drawing/2014/main" id="{DF9EBB52-20A5-56EF-6D49-E6AAED24A29F}"/>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rcRect b="7011"/>
          <a:stretch/>
        </p:blipFill>
        <p:spPr>
          <a:xfrm>
            <a:off x="3124200" y="685800"/>
            <a:ext cx="5638800" cy="5410200"/>
          </a:xfrm>
          <a:noFill/>
        </p:spPr>
      </p:pic>
      <p:sp>
        <p:nvSpPr>
          <p:cNvPr id="2" name="Marcador de número de diapositiva 1">
            <a:extLst>
              <a:ext uri="{FF2B5EF4-FFF2-40B4-BE49-F238E27FC236}">
                <a16:creationId xmlns:a16="http://schemas.microsoft.com/office/drawing/2014/main" id="{9FE597A8-3EC3-D845-1042-8AE235BA8DFE}"/>
              </a:ext>
            </a:extLst>
          </p:cNvPr>
          <p:cNvSpPr>
            <a:spLocks noGrp="1"/>
          </p:cNvSpPr>
          <p:nvPr>
            <p:ph type="sldNum" sz="quarter" idx="12"/>
          </p:nvPr>
        </p:nvSpPr>
        <p:spPr>
          <a:xfrm>
            <a:off x="1371600" y="312738"/>
            <a:ext cx="457200" cy="441325"/>
          </a:xfrm>
        </p:spPr>
        <p:txBody>
          <a:bodyPr anchor="ctr">
            <a:normAutofit/>
          </a:bodyPr>
          <a:lstStyle/>
          <a:p>
            <a:pPr>
              <a:spcAft>
                <a:spcPts val="600"/>
              </a:spcAft>
            </a:pPr>
            <a:fld id="{D5FF27AB-CAFE-4B84-A8E4-153E374E2C95}" type="slidenum">
              <a:rPr lang="en-US" smtClean="0">
                <a:solidFill>
                  <a:srgbClr val="FDB828">
                    <a:shade val="75000"/>
                  </a:srgbClr>
                </a:solidFill>
              </a:rPr>
              <a:pPr>
                <a:spcAft>
                  <a:spcPts val="600"/>
                </a:spcAft>
              </a:pPr>
              <a:t>25</a:t>
            </a:fld>
            <a:endParaRPr lang="en-US">
              <a:solidFill>
                <a:srgbClr val="FDB828">
                  <a:shade val="75000"/>
                </a:srgbClr>
              </a:solidFill>
            </a:endParaRPr>
          </a:p>
        </p:txBody>
      </p:sp>
    </p:spTree>
    <p:extLst>
      <p:ext uri="{BB962C8B-B14F-4D97-AF65-F5344CB8AC3E}">
        <p14:creationId xmlns:p14="http://schemas.microsoft.com/office/powerpoint/2010/main" val="3195748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0124-409D-0BFA-318E-66557FE067DB}"/>
              </a:ext>
            </a:extLst>
          </p:cNvPr>
          <p:cNvSpPr>
            <a:spLocks noGrp="1"/>
          </p:cNvSpPr>
          <p:nvPr>
            <p:ph type="title"/>
          </p:nvPr>
        </p:nvSpPr>
        <p:spPr/>
        <p:txBody>
          <a:bodyPr>
            <a:normAutofit/>
          </a:bodyPr>
          <a:lstStyle/>
          <a:p>
            <a:r>
              <a:rPr lang="es-ES" b="1" dirty="0">
                <a:solidFill>
                  <a:schemeClr val="accent3"/>
                </a:solidFill>
              </a:rPr>
              <a:t>Estudiantes con IEP de 10 meses</a:t>
            </a:r>
            <a:endParaRPr lang="en-US" b="1" dirty="0">
              <a:solidFill>
                <a:schemeClr val="accent3"/>
              </a:solidFill>
            </a:endParaRPr>
          </a:p>
        </p:txBody>
      </p:sp>
      <p:graphicFrame>
        <p:nvGraphicFramePr>
          <p:cNvPr id="5" name="Content Placeholder 4">
            <a:extLst>
              <a:ext uri="{FF2B5EF4-FFF2-40B4-BE49-F238E27FC236}">
                <a16:creationId xmlns:a16="http://schemas.microsoft.com/office/drawing/2014/main" id="{D2389797-E40B-7054-8FD1-6B920AC6C2AC}"/>
              </a:ext>
            </a:extLst>
          </p:cNvPr>
          <p:cNvGraphicFramePr>
            <a:graphicFrameLocks noGrp="1"/>
          </p:cNvGraphicFramePr>
          <p:nvPr>
            <p:ph sz="quarter" idx="1"/>
            <p:extLst>
              <p:ext uri="{D42A27DB-BD31-4B8C-83A1-F6EECF244321}">
                <p14:modId xmlns:p14="http://schemas.microsoft.com/office/powerpoint/2010/main" val="2585379931"/>
              </p:ext>
            </p:extLst>
          </p:nvPr>
        </p:nvGraphicFramePr>
        <p:xfrm>
          <a:off x="250371" y="1527174"/>
          <a:ext cx="8555492" cy="4898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7">
            <a:extLst>
              <a:ext uri="{FF2B5EF4-FFF2-40B4-BE49-F238E27FC236}">
                <a16:creationId xmlns:a16="http://schemas.microsoft.com/office/drawing/2014/main" id="{1D9CDB9F-4A51-EC19-1068-3B0F5FB56C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EB891113-20DA-13C3-2BA7-D99AA68A4B67}"/>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26</a:t>
            </a:fld>
            <a:endParaRPr lang="en-US">
              <a:solidFill>
                <a:srgbClr val="FDB828">
                  <a:shade val="75000"/>
                </a:srgbClr>
              </a:solidFill>
            </a:endParaRPr>
          </a:p>
        </p:txBody>
      </p:sp>
    </p:spTree>
    <p:extLst>
      <p:ext uri="{BB962C8B-B14F-4D97-AF65-F5344CB8AC3E}">
        <p14:creationId xmlns:p14="http://schemas.microsoft.com/office/powerpoint/2010/main" val="130809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68572-FAE4-5844-1996-88ACEB3E0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9AE79-D28C-018B-1F5D-EB1E22F30485}"/>
              </a:ext>
            </a:extLst>
          </p:cNvPr>
          <p:cNvSpPr>
            <a:spLocks noGrp="1"/>
          </p:cNvSpPr>
          <p:nvPr>
            <p:ph type="title"/>
          </p:nvPr>
        </p:nvSpPr>
        <p:spPr/>
        <p:txBody>
          <a:bodyPr vert="horz" lIns="91440" tIns="45720" rIns="91440" bIns="45720" anchor="b">
            <a:normAutofit/>
          </a:bodyPr>
          <a:lstStyle/>
          <a:p>
            <a:r>
              <a:rPr lang="es-ES" b="1" dirty="0">
                <a:solidFill>
                  <a:schemeClr val="accent3"/>
                </a:solidFill>
              </a:rPr>
              <a:t>Estudiantes con IEP de 12 meses</a:t>
            </a:r>
            <a:endParaRPr lang="en-US" b="1" dirty="0">
              <a:solidFill>
                <a:schemeClr val="accent3"/>
              </a:solidFill>
            </a:endParaRPr>
          </a:p>
        </p:txBody>
      </p:sp>
      <p:graphicFrame>
        <p:nvGraphicFramePr>
          <p:cNvPr id="5" name="Content Placeholder 4">
            <a:extLst>
              <a:ext uri="{FF2B5EF4-FFF2-40B4-BE49-F238E27FC236}">
                <a16:creationId xmlns:a16="http://schemas.microsoft.com/office/drawing/2014/main" id="{346B7B68-B47E-420B-F965-2F942E14B98D}"/>
              </a:ext>
            </a:extLst>
          </p:cNvPr>
          <p:cNvGraphicFramePr>
            <a:graphicFrameLocks noGrp="1"/>
          </p:cNvGraphicFramePr>
          <p:nvPr>
            <p:ph sz="quarter" idx="1"/>
            <p:extLst>
              <p:ext uri="{D42A27DB-BD31-4B8C-83A1-F6EECF244321}">
                <p14:modId xmlns:p14="http://schemas.microsoft.com/office/powerpoint/2010/main" val="1300055357"/>
              </p:ext>
            </p:extLst>
          </p:nvPr>
        </p:nvGraphicFramePr>
        <p:xfrm>
          <a:off x="250371" y="1298953"/>
          <a:ext cx="8555492" cy="5397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7">
            <a:extLst>
              <a:ext uri="{FF2B5EF4-FFF2-40B4-BE49-F238E27FC236}">
                <a16:creationId xmlns:a16="http://schemas.microsoft.com/office/drawing/2014/main" id="{64D5842C-228A-0189-E3F4-8E31D3FF71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FFDF2141-B682-22EA-5C54-27818335AF45}"/>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27</a:t>
            </a:fld>
            <a:endParaRPr lang="en-US">
              <a:solidFill>
                <a:srgbClr val="FDB828">
                  <a:shade val="75000"/>
                </a:srgbClr>
              </a:solidFill>
            </a:endParaRPr>
          </a:p>
        </p:txBody>
      </p:sp>
    </p:spTree>
    <p:extLst>
      <p:ext uri="{BB962C8B-B14F-4D97-AF65-F5344CB8AC3E}">
        <p14:creationId xmlns:p14="http://schemas.microsoft.com/office/powerpoint/2010/main" val="2469379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CC726-3492-B590-4F8C-84FAC46F1518}"/>
              </a:ext>
            </a:extLst>
          </p:cNvPr>
          <p:cNvSpPr>
            <a:spLocks noGrp="1"/>
          </p:cNvSpPr>
          <p:nvPr>
            <p:ph type="title"/>
          </p:nvPr>
        </p:nvSpPr>
        <p:spPr>
          <a:xfrm>
            <a:off x="434416" y="321082"/>
            <a:ext cx="8534400" cy="758952"/>
          </a:xfrm>
        </p:spPr>
        <p:txBody>
          <a:bodyPr>
            <a:normAutofit fontScale="90000"/>
          </a:bodyPr>
          <a:lstStyle/>
          <a:p>
            <a:r>
              <a:rPr lang="en-US" b="1" dirty="0">
                <a:solidFill>
                  <a:schemeClr val="accent3"/>
                </a:solidFill>
              </a:rPr>
              <a:t>Plan de </a:t>
            </a:r>
            <a:r>
              <a:rPr lang="en-US" b="1" dirty="0" err="1">
                <a:solidFill>
                  <a:schemeClr val="accent3"/>
                </a:solidFill>
              </a:rPr>
              <a:t>Adaptación</a:t>
            </a:r>
            <a:r>
              <a:rPr lang="en-US" b="1" dirty="0">
                <a:solidFill>
                  <a:schemeClr val="accent3"/>
                </a:solidFill>
              </a:rPr>
              <a:t> Individual </a:t>
            </a:r>
            <a:br>
              <a:rPr lang="en-US" b="1" dirty="0">
                <a:solidFill>
                  <a:schemeClr val="accent3"/>
                </a:solidFill>
              </a:rPr>
            </a:br>
            <a:r>
              <a:rPr lang="en-US" b="1" dirty="0">
                <a:solidFill>
                  <a:schemeClr val="accent3"/>
                </a:solidFill>
              </a:rPr>
              <a:t>de Summer Rising</a:t>
            </a:r>
          </a:p>
        </p:txBody>
      </p:sp>
      <p:pic>
        <p:nvPicPr>
          <p:cNvPr id="6" name="Content Placeholder 5">
            <a:extLst>
              <a:ext uri="{FF2B5EF4-FFF2-40B4-BE49-F238E27FC236}">
                <a16:creationId xmlns:a16="http://schemas.microsoft.com/office/drawing/2014/main" id="{80C75DE8-CB96-B033-2886-690C3BF4D961}"/>
              </a:ext>
            </a:extLst>
          </p:cNvPr>
          <p:cNvPicPr>
            <a:picLocks noGrp="1" noChangeAspect="1"/>
          </p:cNvPicPr>
          <p:nvPr>
            <p:ph sz="quarter" idx="1"/>
          </p:nvPr>
        </p:nvPicPr>
        <p:blipFill rotWithShape="1">
          <a:blip r:embed="rId3"/>
          <a:srcRect l="3052" t="5308" r="14352"/>
          <a:stretch/>
        </p:blipFill>
        <p:spPr>
          <a:xfrm>
            <a:off x="301752" y="1627825"/>
            <a:ext cx="8534400" cy="4470432"/>
          </a:xfrm>
        </p:spPr>
      </p:pic>
      <p:pic>
        <p:nvPicPr>
          <p:cNvPr id="4" name="Content Placeholder 7">
            <a:extLst>
              <a:ext uri="{FF2B5EF4-FFF2-40B4-BE49-F238E27FC236}">
                <a16:creationId xmlns:a16="http://schemas.microsoft.com/office/drawing/2014/main" id="{8FF754BE-3F88-2D28-F0C7-8CF0FAC79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0E2FC366-D31D-0988-926F-1DB045BCC1AD}"/>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28</a:t>
            </a:fld>
            <a:endParaRPr lang="en-US">
              <a:solidFill>
                <a:srgbClr val="FDB828">
                  <a:shade val="75000"/>
                </a:srgbClr>
              </a:solidFill>
            </a:endParaRPr>
          </a:p>
        </p:txBody>
      </p:sp>
    </p:spTree>
    <p:extLst>
      <p:ext uri="{BB962C8B-B14F-4D97-AF65-F5344CB8AC3E}">
        <p14:creationId xmlns:p14="http://schemas.microsoft.com/office/powerpoint/2010/main" val="198897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0A4B6-0350-25BA-494D-12797F0A3DE0}"/>
              </a:ext>
            </a:extLst>
          </p:cNvPr>
          <p:cNvSpPr>
            <a:spLocks noGrp="1"/>
          </p:cNvSpPr>
          <p:nvPr>
            <p:ph type="title"/>
          </p:nvPr>
        </p:nvSpPr>
        <p:spPr>
          <a:xfrm>
            <a:off x="331732" y="228600"/>
            <a:ext cx="8534400" cy="758952"/>
          </a:xfrm>
        </p:spPr>
        <p:txBody>
          <a:bodyPr/>
          <a:lstStyle/>
          <a:p>
            <a:r>
              <a:rPr lang="en-US" b="1" dirty="0">
                <a:solidFill>
                  <a:schemeClr val="accent3"/>
                </a:solidFill>
              </a:rPr>
              <a:t>Plan de </a:t>
            </a:r>
            <a:r>
              <a:rPr lang="en-US" b="1" dirty="0" err="1">
                <a:solidFill>
                  <a:schemeClr val="accent3"/>
                </a:solidFill>
              </a:rPr>
              <a:t>adaptaciones</a:t>
            </a:r>
            <a:r>
              <a:rPr lang="en-US" b="1" dirty="0">
                <a:solidFill>
                  <a:schemeClr val="accent3"/>
                </a:solidFill>
              </a:rPr>
              <a:t>- </a:t>
            </a:r>
            <a:r>
              <a:rPr lang="en-US" b="1" dirty="0" err="1">
                <a:solidFill>
                  <a:schemeClr val="accent3"/>
                </a:solidFill>
              </a:rPr>
              <a:t>continuado</a:t>
            </a:r>
            <a:endParaRPr lang="en-US" b="1" dirty="0">
              <a:solidFill>
                <a:schemeClr val="accent3"/>
              </a:solidFill>
            </a:endParaRPr>
          </a:p>
        </p:txBody>
      </p:sp>
      <p:pic>
        <p:nvPicPr>
          <p:cNvPr id="5" name="Picture 4">
            <a:extLst>
              <a:ext uri="{FF2B5EF4-FFF2-40B4-BE49-F238E27FC236}">
                <a16:creationId xmlns:a16="http://schemas.microsoft.com/office/drawing/2014/main" id="{6527699C-F390-68D3-0FD2-0BC4B547F6B7}"/>
              </a:ext>
            </a:extLst>
          </p:cNvPr>
          <p:cNvPicPr>
            <a:picLocks noChangeAspect="1"/>
          </p:cNvPicPr>
          <p:nvPr/>
        </p:nvPicPr>
        <p:blipFill rotWithShape="1">
          <a:blip r:embed="rId3"/>
          <a:srcRect l="9252" t="3305" r="2329" b="2586"/>
          <a:stretch/>
        </p:blipFill>
        <p:spPr>
          <a:xfrm>
            <a:off x="685756" y="1568817"/>
            <a:ext cx="7772488" cy="4772022"/>
          </a:xfrm>
          <a:prstGeom prst="rect">
            <a:avLst/>
          </a:prstGeom>
        </p:spPr>
      </p:pic>
      <p:pic>
        <p:nvPicPr>
          <p:cNvPr id="4" name="Content Placeholder 7">
            <a:extLst>
              <a:ext uri="{FF2B5EF4-FFF2-40B4-BE49-F238E27FC236}">
                <a16:creationId xmlns:a16="http://schemas.microsoft.com/office/drawing/2014/main" id="{B016C9C8-94BF-7B3F-5CFA-A7EEC370D6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F29A908B-CFEC-A97B-E197-F2C04D7ED883}"/>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29</a:t>
            </a:fld>
            <a:endParaRPr lang="en-US">
              <a:solidFill>
                <a:srgbClr val="FDB828">
                  <a:shade val="75000"/>
                </a:srgbClr>
              </a:solidFill>
            </a:endParaRPr>
          </a:p>
        </p:txBody>
      </p:sp>
    </p:spTree>
    <p:extLst>
      <p:ext uri="{BB962C8B-B14F-4D97-AF65-F5344CB8AC3E}">
        <p14:creationId xmlns:p14="http://schemas.microsoft.com/office/powerpoint/2010/main" val="366530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626" y="4705595"/>
            <a:ext cx="6794804" cy="1666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b="1" dirty="0" err="1">
                <a:solidFill>
                  <a:schemeClr val="accent3"/>
                </a:solidFill>
              </a:rPr>
              <a:t>Entrenamiento</a:t>
            </a:r>
            <a:r>
              <a:rPr lang="en-US" b="1" dirty="0">
                <a:solidFill>
                  <a:schemeClr val="accent3"/>
                </a:solidFill>
              </a:rPr>
              <a:t> de hoy</a:t>
            </a:r>
            <a:endParaRPr lang="en-US" sz="3300" b="1" dirty="0">
              <a:solidFill>
                <a:schemeClr val="accent3"/>
              </a:solidFill>
            </a:endParaRPr>
          </a:p>
        </p:txBody>
      </p:sp>
      <p:graphicFrame>
        <p:nvGraphicFramePr>
          <p:cNvPr id="7" name="Content Placeholder 6">
            <a:extLst>
              <a:ext uri="{FF2B5EF4-FFF2-40B4-BE49-F238E27FC236}">
                <a16:creationId xmlns:a16="http://schemas.microsoft.com/office/drawing/2014/main" id="{715F28FD-3D7E-4232-9EAE-86E303DD7A85}"/>
              </a:ext>
            </a:extLst>
          </p:cNvPr>
          <p:cNvGraphicFramePr>
            <a:graphicFrameLocks noGrp="1"/>
          </p:cNvGraphicFramePr>
          <p:nvPr>
            <p:ph sz="quarter" idx="4294967295"/>
            <p:extLst>
              <p:ext uri="{D42A27DB-BD31-4B8C-83A1-F6EECF244321}">
                <p14:modId xmlns:p14="http://schemas.microsoft.com/office/powerpoint/2010/main" val="1228030125"/>
              </p:ext>
            </p:extLst>
          </p:nvPr>
        </p:nvGraphicFramePr>
        <p:xfrm>
          <a:off x="400573" y="1506521"/>
          <a:ext cx="8435579" cy="3429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Content Placeholder 7">
            <a:extLst>
              <a:ext uri="{FF2B5EF4-FFF2-40B4-BE49-F238E27FC236}">
                <a16:creationId xmlns:a16="http://schemas.microsoft.com/office/drawing/2014/main" id="{1139A0F7-4413-5A4A-AFB0-251B3C056B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5" name="Marcador de número de diapositiva 4">
            <a:extLst>
              <a:ext uri="{FF2B5EF4-FFF2-40B4-BE49-F238E27FC236}">
                <a16:creationId xmlns:a16="http://schemas.microsoft.com/office/drawing/2014/main" id="{2FB9A1A9-CBB8-BEC7-C52C-28448A8C1F7F}"/>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a:t>
            </a:fld>
            <a:endParaRPr lang="en-US">
              <a:solidFill>
                <a:srgbClr val="FDB828">
                  <a:shade val="75000"/>
                </a:srgbClr>
              </a:solidFill>
            </a:endParaRPr>
          </a:p>
        </p:txBody>
      </p:sp>
    </p:spTree>
    <p:extLst>
      <p:ext uri="{BB962C8B-B14F-4D97-AF65-F5344CB8AC3E}">
        <p14:creationId xmlns:p14="http://schemas.microsoft.com/office/powerpoint/2010/main" val="3736366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0124-409D-0BFA-318E-66557FE067DB}"/>
              </a:ext>
            </a:extLst>
          </p:cNvPr>
          <p:cNvSpPr>
            <a:spLocks noGrp="1"/>
          </p:cNvSpPr>
          <p:nvPr>
            <p:ph type="title"/>
          </p:nvPr>
        </p:nvSpPr>
        <p:spPr/>
        <p:txBody>
          <a:bodyPr>
            <a:normAutofit/>
          </a:bodyPr>
          <a:lstStyle/>
          <a:p>
            <a:r>
              <a:rPr lang="en-US" b="1" dirty="0">
                <a:solidFill>
                  <a:schemeClr val="accent3"/>
                </a:solidFill>
              </a:rPr>
              <a:t>Summer Rising: </a:t>
            </a:r>
            <a:r>
              <a:rPr lang="en-US" b="1" dirty="0" err="1">
                <a:solidFill>
                  <a:schemeClr val="accent3"/>
                </a:solidFill>
              </a:rPr>
              <a:t>Apoyos</a:t>
            </a:r>
            <a:r>
              <a:rPr lang="en-US" b="1" dirty="0">
                <a:solidFill>
                  <a:schemeClr val="accent3"/>
                </a:solidFill>
              </a:rPr>
              <a:t> para ELL</a:t>
            </a:r>
          </a:p>
        </p:txBody>
      </p:sp>
      <p:graphicFrame>
        <p:nvGraphicFramePr>
          <p:cNvPr id="5" name="Content Placeholder 4">
            <a:extLst>
              <a:ext uri="{FF2B5EF4-FFF2-40B4-BE49-F238E27FC236}">
                <a16:creationId xmlns:a16="http://schemas.microsoft.com/office/drawing/2014/main" id="{D2389797-E40B-7054-8FD1-6B920AC6C2AC}"/>
              </a:ext>
            </a:extLst>
          </p:cNvPr>
          <p:cNvGraphicFramePr>
            <a:graphicFrameLocks noGrp="1"/>
          </p:cNvGraphicFramePr>
          <p:nvPr>
            <p:ph sz="quarter" idx="1"/>
            <p:extLst>
              <p:ext uri="{D42A27DB-BD31-4B8C-83A1-F6EECF244321}">
                <p14:modId xmlns:p14="http://schemas.microsoft.com/office/powerpoint/2010/main" val="1458517736"/>
              </p:ext>
            </p:extLst>
          </p:nvPr>
        </p:nvGraphicFramePr>
        <p:xfrm>
          <a:off x="280351" y="1497195"/>
          <a:ext cx="8555492"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icture containing transport, aircraft, balloon, accessory&#10;&#10;Description automatically generated">
            <a:extLst>
              <a:ext uri="{FF2B5EF4-FFF2-40B4-BE49-F238E27FC236}">
                <a16:creationId xmlns:a16="http://schemas.microsoft.com/office/drawing/2014/main" id="{0249D71A-6E61-A2B9-D7BC-10406338D13C}"/>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886275" y="4925676"/>
            <a:ext cx="1778754" cy="1739679"/>
          </a:xfrm>
          <a:prstGeom prst="rect">
            <a:avLst/>
          </a:prstGeom>
        </p:spPr>
      </p:pic>
      <p:pic>
        <p:nvPicPr>
          <p:cNvPr id="4" name="Content Placeholder 7">
            <a:extLst>
              <a:ext uri="{FF2B5EF4-FFF2-40B4-BE49-F238E27FC236}">
                <a16:creationId xmlns:a16="http://schemas.microsoft.com/office/drawing/2014/main" id="{6C1B2963-FAAF-FDB7-2247-08571D3DEB4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6085CFD3-8064-4E9B-0FC3-DD19DAE44778}"/>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30</a:t>
            </a:fld>
            <a:endParaRPr lang="en-US">
              <a:solidFill>
                <a:srgbClr val="FDB828">
                  <a:shade val="75000"/>
                </a:srgbClr>
              </a:solidFill>
            </a:endParaRPr>
          </a:p>
        </p:txBody>
      </p:sp>
    </p:spTree>
    <p:extLst>
      <p:ext uri="{BB962C8B-B14F-4D97-AF65-F5344CB8AC3E}">
        <p14:creationId xmlns:p14="http://schemas.microsoft.com/office/powerpoint/2010/main" val="418048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90124-409D-0BFA-318E-66557FE067DB}"/>
              </a:ext>
            </a:extLst>
          </p:cNvPr>
          <p:cNvSpPr>
            <a:spLocks noGrp="1"/>
          </p:cNvSpPr>
          <p:nvPr>
            <p:ph type="title"/>
          </p:nvPr>
        </p:nvSpPr>
        <p:spPr/>
        <p:txBody>
          <a:bodyPr/>
          <a:lstStyle/>
          <a:p>
            <a:r>
              <a:rPr lang="en-US" b="1" dirty="0" err="1">
                <a:solidFill>
                  <a:schemeClr val="accent3"/>
                </a:solidFill>
              </a:rPr>
              <a:t>Escuelas</a:t>
            </a:r>
            <a:r>
              <a:rPr lang="en-US" b="1" dirty="0">
                <a:solidFill>
                  <a:schemeClr val="accent3"/>
                </a:solidFill>
              </a:rPr>
              <a:t> </a:t>
            </a:r>
            <a:r>
              <a:rPr lang="en-US" b="1" dirty="0" err="1">
                <a:solidFill>
                  <a:schemeClr val="accent3"/>
                </a:solidFill>
              </a:rPr>
              <a:t>chárter</a:t>
            </a:r>
            <a:endParaRPr lang="en-US" b="1" dirty="0">
              <a:solidFill>
                <a:schemeClr val="accent3"/>
              </a:solidFill>
            </a:endParaRPr>
          </a:p>
        </p:txBody>
      </p:sp>
      <p:graphicFrame>
        <p:nvGraphicFramePr>
          <p:cNvPr id="5" name="Content Placeholder 4">
            <a:extLst>
              <a:ext uri="{FF2B5EF4-FFF2-40B4-BE49-F238E27FC236}">
                <a16:creationId xmlns:a16="http://schemas.microsoft.com/office/drawing/2014/main" id="{B0C8EE1E-B37C-FC7B-CA95-ED5A650EC622}"/>
              </a:ext>
            </a:extLst>
          </p:cNvPr>
          <p:cNvGraphicFramePr>
            <a:graphicFrameLocks noGrp="1"/>
          </p:cNvGraphicFramePr>
          <p:nvPr>
            <p:ph sz="quarter" idx="1"/>
            <p:extLst>
              <p:ext uri="{D42A27DB-BD31-4B8C-83A1-F6EECF244321}">
                <p14:modId xmlns:p14="http://schemas.microsoft.com/office/powerpoint/2010/main" val="4213394814"/>
              </p:ext>
            </p:extLst>
          </p:nvPr>
        </p:nvGraphicFramePr>
        <p:xfrm>
          <a:off x="301752" y="1244894"/>
          <a:ext cx="8503920" cy="5155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7">
            <a:extLst>
              <a:ext uri="{FF2B5EF4-FFF2-40B4-BE49-F238E27FC236}">
                <a16:creationId xmlns:a16="http://schemas.microsoft.com/office/drawing/2014/main" id="{A144CC63-ECCC-4224-2BF8-27F4EAD0DF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E7631D82-7283-2283-8C2B-A96E56F9F749}"/>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31</a:t>
            </a:fld>
            <a:endParaRPr lang="en-US">
              <a:solidFill>
                <a:srgbClr val="FDB828">
                  <a:shade val="75000"/>
                </a:srgbClr>
              </a:solidFill>
            </a:endParaRPr>
          </a:p>
        </p:txBody>
      </p:sp>
    </p:spTree>
    <p:extLst>
      <p:ext uri="{BB962C8B-B14F-4D97-AF65-F5344CB8AC3E}">
        <p14:creationId xmlns:p14="http://schemas.microsoft.com/office/powerpoint/2010/main" val="3090365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22F3-8FAF-4BCC-8ED0-E71610D32120}"/>
              </a:ext>
            </a:extLst>
          </p:cNvPr>
          <p:cNvSpPr>
            <a:spLocks noGrp="1"/>
          </p:cNvSpPr>
          <p:nvPr>
            <p:ph type="title"/>
          </p:nvPr>
        </p:nvSpPr>
        <p:spPr>
          <a:xfrm>
            <a:off x="419100" y="1763485"/>
            <a:ext cx="2362200" cy="990600"/>
          </a:xfrm>
        </p:spPr>
        <p:txBody>
          <a:bodyPr anchor="ctr"/>
          <a:lstStyle/>
          <a:p>
            <a:br>
              <a:rPr lang="en-US" sz="3200" dirty="0"/>
            </a:br>
            <a:br>
              <a:rPr lang="en-US" sz="3200" dirty="0"/>
            </a:br>
            <a:br>
              <a:rPr lang="en-US" sz="3200" dirty="0"/>
            </a:br>
            <a:br>
              <a:rPr lang="en-US" sz="3200" dirty="0"/>
            </a:br>
            <a:r>
              <a:rPr lang="es-ES" sz="3200" dirty="0"/>
              <a:t>¿Qué pasa si hay problemas con </a:t>
            </a:r>
            <a:r>
              <a:rPr lang="en-US" sz="3200" dirty="0"/>
              <a:t>Summer Rising?</a:t>
            </a:r>
          </a:p>
        </p:txBody>
      </p:sp>
      <p:pic>
        <p:nvPicPr>
          <p:cNvPr id="4" name="Picture 3" descr="A child with his mouth open&#10;&#10;Description automatically generated with low confidence">
            <a:extLst>
              <a:ext uri="{FF2B5EF4-FFF2-40B4-BE49-F238E27FC236}">
                <a16:creationId xmlns:a16="http://schemas.microsoft.com/office/drawing/2014/main" id="{14E116B5-0655-EDDF-BD0D-833E5C0FB21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99014" y="1763485"/>
            <a:ext cx="5725886" cy="2862943"/>
          </a:xfrm>
          <a:prstGeom prst="rect">
            <a:avLst/>
          </a:prstGeom>
        </p:spPr>
      </p:pic>
      <p:pic>
        <p:nvPicPr>
          <p:cNvPr id="3" name="Picture 58" descr="A picture containing text, clipart&#10;&#10;Description automatically generated">
            <a:extLst>
              <a:ext uri="{FF2B5EF4-FFF2-40B4-BE49-F238E27FC236}">
                <a16:creationId xmlns:a16="http://schemas.microsoft.com/office/drawing/2014/main" id="{E28AAABF-EF73-92EA-6382-593C8747F9E1}"/>
              </a:ext>
            </a:extLst>
          </p:cNvPr>
          <p:cNvPicPr>
            <a:picLocks noChangeAspect="1"/>
          </p:cNvPicPr>
          <p:nvPr/>
        </p:nvPicPr>
        <p:blipFill>
          <a:blip r:embed="rId5"/>
          <a:stretch>
            <a:fillRect/>
          </a:stretch>
        </p:blipFill>
        <p:spPr>
          <a:xfrm>
            <a:off x="8500904" y="6331427"/>
            <a:ext cx="507524" cy="433263"/>
          </a:xfrm>
          <a:prstGeom prst="rect">
            <a:avLst/>
          </a:prstGeom>
        </p:spPr>
      </p:pic>
      <p:sp>
        <p:nvSpPr>
          <p:cNvPr id="5" name="Marcador de número de diapositiva 4">
            <a:extLst>
              <a:ext uri="{FF2B5EF4-FFF2-40B4-BE49-F238E27FC236}">
                <a16:creationId xmlns:a16="http://schemas.microsoft.com/office/drawing/2014/main" id="{5233A671-25F7-042D-10E1-BDF0EB9DBBB2}"/>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32</a:t>
            </a:fld>
            <a:endParaRPr lang="en-US">
              <a:solidFill>
                <a:srgbClr val="FDB828">
                  <a:shade val="75000"/>
                </a:srgbClr>
              </a:solidFill>
            </a:endParaRPr>
          </a:p>
        </p:txBody>
      </p:sp>
    </p:spTree>
    <p:extLst>
      <p:ext uri="{BB962C8B-B14F-4D97-AF65-F5344CB8AC3E}">
        <p14:creationId xmlns:p14="http://schemas.microsoft.com/office/powerpoint/2010/main" val="33127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192EE-67D4-4F33-95FE-D6A443C63145}"/>
              </a:ext>
            </a:extLst>
          </p:cNvPr>
          <p:cNvSpPr>
            <a:spLocks noGrp="1"/>
          </p:cNvSpPr>
          <p:nvPr>
            <p:ph type="title"/>
          </p:nvPr>
        </p:nvSpPr>
        <p:spPr>
          <a:xfrm>
            <a:off x="316742" y="228600"/>
            <a:ext cx="8534400" cy="758952"/>
          </a:xfrm>
        </p:spPr>
        <p:txBody>
          <a:bodyPr vert="horz" lIns="91440" tIns="45720" rIns="91440" bIns="45720" anchor="b">
            <a:normAutofit/>
          </a:bodyPr>
          <a:lstStyle/>
          <a:p>
            <a:r>
              <a:rPr lang="en-US" b="1" dirty="0" err="1">
                <a:solidFill>
                  <a:schemeClr val="accent3"/>
                </a:solidFill>
              </a:rPr>
              <a:t>Resolución</a:t>
            </a:r>
            <a:r>
              <a:rPr lang="en-US" b="1" dirty="0">
                <a:solidFill>
                  <a:schemeClr val="accent3"/>
                </a:solidFill>
              </a:rPr>
              <a:t> de </a:t>
            </a:r>
            <a:r>
              <a:rPr lang="en-US" b="1" dirty="0" err="1">
                <a:solidFill>
                  <a:schemeClr val="accent3"/>
                </a:solidFill>
              </a:rPr>
              <a:t>problemas</a:t>
            </a:r>
            <a:r>
              <a:rPr lang="en-US" b="1" dirty="0">
                <a:solidFill>
                  <a:schemeClr val="accent3"/>
                </a:solidFill>
              </a:rPr>
              <a:t>:</a:t>
            </a:r>
          </a:p>
        </p:txBody>
      </p:sp>
      <p:graphicFrame>
        <p:nvGraphicFramePr>
          <p:cNvPr id="5" name="Diagram 4">
            <a:extLst>
              <a:ext uri="{FF2B5EF4-FFF2-40B4-BE49-F238E27FC236}">
                <a16:creationId xmlns:a16="http://schemas.microsoft.com/office/drawing/2014/main" id="{09F3FBB2-4AD0-4A6F-995D-CEB9DEBFA00D}"/>
              </a:ext>
            </a:extLst>
          </p:cNvPr>
          <p:cNvGraphicFramePr/>
          <p:nvPr>
            <p:extLst>
              <p:ext uri="{D42A27DB-BD31-4B8C-83A1-F6EECF244321}">
                <p14:modId xmlns:p14="http://schemas.microsoft.com/office/powerpoint/2010/main" val="3349343035"/>
              </p:ext>
            </p:extLst>
          </p:nvPr>
        </p:nvGraphicFramePr>
        <p:xfrm>
          <a:off x="301752" y="1497677"/>
          <a:ext cx="8534400" cy="48611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7">
            <a:extLst>
              <a:ext uri="{FF2B5EF4-FFF2-40B4-BE49-F238E27FC236}">
                <a16:creationId xmlns:a16="http://schemas.microsoft.com/office/drawing/2014/main" id="{CBA15402-42AB-D7AC-812E-6653152D2C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C5DD4B45-9D32-467D-9C99-FF2172169C14}"/>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33</a:t>
            </a:fld>
            <a:endParaRPr lang="en-US">
              <a:solidFill>
                <a:srgbClr val="FDB828">
                  <a:shade val="75000"/>
                </a:srgbClr>
              </a:solidFill>
            </a:endParaRPr>
          </a:p>
        </p:txBody>
      </p:sp>
    </p:spTree>
    <p:extLst>
      <p:ext uri="{BB962C8B-B14F-4D97-AF65-F5344CB8AC3E}">
        <p14:creationId xmlns:p14="http://schemas.microsoft.com/office/powerpoint/2010/main" val="1256207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A46418-D69E-4528-82CA-F50598A14BC9}"/>
              </a:ext>
            </a:extLst>
          </p:cNvPr>
          <p:cNvSpPr>
            <a:spLocks noGrp="1"/>
          </p:cNvSpPr>
          <p:nvPr>
            <p:ph type="title"/>
          </p:nvPr>
        </p:nvSpPr>
        <p:spPr/>
        <p:txBody>
          <a:bodyPr vert="horz" lIns="91440" tIns="45720" rIns="91440" bIns="45720" anchor="b">
            <a:normAutofit/>
          </a:bodyPr>
          <a:lstStyle/>
          <a:p>
            <a:r>
              <a:rPr lang="en-US" b="1" dirty="0" err="1">
                <a:solidFill>
                  <a:schemeClr val="accent3"/>
                </a:solidFill>
              </a:rPr>
              <a:t>Otros</a:t>
            </a:r>
            <a:r>
              <a:rPr lang="en-US" b="1" dirty="0">
                <a:solidFill>
                  <a:schemeClr val="accent3"/>
                </a:solidFill>
              </a:rPr>
              <a:t> </a:t>
            </a:r>
            <a:r>
              <a:rPr lang="en-US" b="1" dirty="0" err="1">
                <a:solidFill>
                  <a:schemeClr val="accent3"/>
                </a:solidFill>
              </a:rPr>
              <a:t>recursos</a:t>
            </a:r>
            <a:r>
              <a:rPr lang="en-US" b="1" dirty="0">
                <a:solidFill>
                  <a:schemeClr val="accent3"/>
                </a:solidFill>
              </a:rPr>
              <a:t> de </a:t>
            </a:r>
            <a:r>
              <a:rPr lang="en-US" b="1" dirty="0" err="1">
                <a:solidFill>
                  <a:schemeClr val="accent3"/>
                </a:solidFill>
              </a:rPr>
              <a:t>verano</a:t>
            </a:r>
            <a:endParaRPr lang="en-US" b="1" dirty="0">
              <a:solidFill>
                <a:schemeClr val="accent3"/>
              </a:solidFill>
            </a:endParaRPr>
          </a:p>
        </p:txBody>
      </p:sp>
      <p:sp>
        <p:nvSpPr>
          <p:cNvPr id="4" name="Content Placeholder 3">
            <a:extLst>
              <a:ext uri="{FF2B5EF4-FFF2-40B4-BE49-F238E27FC236}">
                <a16:creationId xmlns:a16="http://schemas.microsoft.com/office/drawing/2014/main" id="{AF0B0E09-AA8A-4CCB-96DE-3ED1721B6374}"/>
              </a:ext>
            </a:extLst>
          </p:cNvPr>
          <p:cNvSpPr>
            <a:spLocks noGrp="1"/>
          </p:cNvSpPr>
          <p:nvPr>
            <p:ph sz="quarter" idx="1"/>
          </p:nvPr>
        </p:nvSpPr>
        <p:spPr/>
        <p:txBody>
          <a:bodyPr vert="horz" lIns="91440" tIns="45720" rIns="91440" bIns="45720" anchor="t">
            <a:normAutofit/>
          </a:bodyPr>
          <a:lstStyle/>
          <a:p>
            <a:pPr marL="0" indent="0" algn="ctr">
              <a:buNone/>
            </a:pPr>
            <a:r>
              <a:rPr lang="es-ES" sz="3200" dirty="0">
                <a:solidFill>
                  <a:schemeClr val="tx2"/>
                </a:solidFill>
              </a:rPr>
              <a:t>Las comidas de verano gratuitas también están disponibles para los niños menores de 18 años que no asisten a Summer </a:t>
            </a:r>
            <a:r>
              <a:rPr lang="es-ES" sz="3200" dirty="0" err="1">
                <a:solidFill>
                  <a:schemeClr val="tx2"/>
                </a:solidFill>
              </a:rPr>
              <a:t>Rising</a:t>
            </a:r>
            <a:endParaRPr lang="en-US" dirty="0"/>
          </a:p>
        </p:txBody>
      </p:sp>
      <p:pic>
        <p:nvPicPr>
          <p:cNvPr id="5" name="Picture 5" descr="A picture containing logo&#10;&#10;Description automatically generated">
            <a:extLst>
              <a:ext uri="{FF2B5EF4-FFF2-40B4-BE49-F238E27FC236}">
                <a16:creationId xmlns:a16="http://schemas.microsoft.com/office/drawing/2014/main" id="{EE0570BE-5FE5-4BEE-BB6D-7E6E4C5EE52A}"/>
              </a:ext>
            </a:extLst>
          </p:cNvPr>
          <p:cNvPicPr>
            <a:picLocks noChangeAspect="1"/>
          </p:cNvPicPr>
          <p:nvPr/>
        </p:nvPicPr>
        <p:blipFill>
          <a:blip r:embed="rId3"/>
          <a:stretch>
            <a:fillRect/>
          </a:stretch>
        </p:blipFill>
        <p:spPr>
          <a:xfrm>
            <a:off x="1631904" y="3053006"/>
            <a:ext cx="5930250" cy="2637520"/>
          </a:xfrm>
          <a:prstGeom prst="rect">
            <a:avLst/>
          </a:prstGeom>
        </p:spPr>
      </p:pic>
      <p:pic>
        <p:nvPicPr>
          <p:cNvPr id="6" name="Content Placeholder 7">
            <a:extLst>
              <a:ext uri="{FF2B5EF4-FFF2-40B4-BE49-F238E27FC236}">
                <a16:creationId xmlns:a16="http://schemas.microsoft.com/office/drawing/2014/main" id="{C3763A53-1403-C1C3-B434-CD3DFCFD9F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2" name="Marcador de número de diapositiva 1">
            <a:extLst>
              <a:ext uri="{FF2B5EF4-FFF2-40B4-BE49-F238E27FC236}">
                <a16:creationId xmlns:a16="http://schemas.microsoft.com/office/drawing/2014/main" id="{5AE738F4-5FEE-0EB6-987B-B303057D4193}"/>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34</a:t>
            </a:fld>
            <a:endParaRPr lang="en-US">
              <a:solidFill>
                <a:srgbClr val="FDB828">
                  <a:shade val="75000"/>
                </a:srgbClr>
              </a:solidFill>
            </a:endParaRPr>
          </a:p>
        </p:txBody>
      </p:sp>
    </p:spTree>
    <p:extLst>
      <p:ext uri="{BB962C8B-B14F-4D97-AF65-F5344CB8AC3E}">
        <p14:creationId xmlns:p14="http://schemas.microsoft.com/office/powerpoint/2010/main" val="1009535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3642-986C-4688-53B1-10BE25B24B14}"/>
              </a:ext>
            </a:extLst>
          </p:cNvPr>
          <p:cNvSpPr>
            <a:spLocks noGrp="1"/>
          </p:cNvSpPr>
          <p:nvPr>
            <p:ph type="title"/>
          </p:nvPr>
        </p:nvSpPr>
        <p:spPr/>
        <p:txBody>
          <a:bodyPr/>
          <a:lstStyle/>
          <a:p>
            <a:r>
              <a:rPr lang="en-US" b="1" dirty="0" err="1">
                <a:solidFill>
                  <a:schemeClr val="accent3"/>
                </a:solidFill>
              </a:rPr>
              <a:t>Otros</a:t>
            </a:r>
            <a:r>
              <a:rPr lang="en-US" b="1" dirty="0">
                <a:solidFill>
                  <a:schemeClr val="accent3"/>
                </a:solidFill>
              </a:rPr>
              <a:t> </a:t>
            </a:r>
            <a:r>
              <a:rPr lang="en-US" b="1" dirty="0" err="1">
                <a:solidFill>
                  <a:schemeClr val="accent3"/>
                </a:solidFill>
              </a:rPr>
              <a:t>recursos</a:t>
            </a:r>
            <a:r>
              <a:rPr lang="en-US" b="1" dirty="0">
                <a:solidFill>
                  <a:schemeClr val="accent3"/>
                </a:solidFill>
              </a:rPr>
              <a:t> de </a:t>
            </a:r>
            <a:r>
              <a:rPr lang="en-US" b="1" dirty="0" err="1">
                <a:solidFill>
                  <a:schemeClr val="accent3"/>
                </a:solidFill>
              </a:rPr>
              <a:t>verano</a:t>
            </a:r>
            <a:r>
              <a:rPr lang="en-US" b="1" dirty="0">
                <a:solidFill>
                  <a:schemeClr val="accent3"/>
                </a:solidFill>
              </a:rPr>
              <a:t> </a:t>
            </a:r>
          </a:p>
        </p:txBody>
      </p:sp>
      <p:sp>
        <p:nvSpPr>
          <p:cNvPr id="4" name="Content Placeholder 3">
            <a:extLst>
              <a:ext uri="{FF2B5EF4-FFF2-40B4-BE49-F238E27FC236}">
                <a16:creationId xmlns:a16="http://schemas.microsoft.com/office/drawing/2014/main" id="{19034818-E939-7C25-D8F6-2EE2158D305F}"/>
              </a:ext>
            </a:extLst>
          </p:cNvPr>
          <p:cNvSpPr>
            <a:spLocks noGrp="1"/>
          </p:cNvSpPr>
          <p:nvPr>
            <p:ph sz="quarter" idx="1"/>
          </p:nvPr>
        </p:nvSpPr>
        <p:spPr>
          <a:xfrm>
            <a:off x="301752" y="1497068"/>
            <a:ext cx="8503920" cy="4572000"/>
          </a:xfrm>
        </p:spPr>
        <p:txBody>
          <a:bodyPr/>
          <a:lstStyle/>
          <a:p>
            <a:r>
              <a:rPr lang="en-US" sz="2800" dirty="0" err="1">
                <a:solidFill>
                  <a:schemeClr val="tx2"/>
                </a:solidFill>
              </a:rPr>
              <a:t>InsideSchools</a:t>
            </a:r>
            <a:r>
              <a:rPr lang="en-US" sz="2800" dirty="0">
                <a:solidFill>
                  <a:schemeClr val="tx2"/>
                </a:solidFill>
              </a:rPr>
              <a:t> </a:t>
            </a:r>
            <a:r>
              <a:rPr lang="en-US" sz="2800" dirty="0" err="1">
                <a:solidFill>
                  <a:schemeClr val="tx2"/>
                </a:solidFill>
              </a:rPr>
              <a:t>programas</a:t>
            </a:r>
            <a:r>
              <a:rPr lang="en-US" sz="2800" dirty="0">
                <a:solidFill>
                  <a:schemeClr val="tx2"/>
                </a:solidFill>
              </a:rPr>
              <a:t> de </a:t>
            </a:r>
            <a:r>
              <a:rPr lang="en-US" sz="2800" dirty="0" err="1">
                <a:solidFill>
                  <a:schemeClr val="tx2"/>
                </a:solidFill>
              </a:rPr>
              <a:t>verano</a:t>
            </a:r>
            <a:r>
              <a:rPr lang="en-US" sz="2800" dirty="0">
                <a:solidFill>
                  <a:schemeClr val="tx2"/>
                </a:solidFill>
              </a:rPr>
              <a:t> </a:t>
            </a:r>
            <a:r>
              <a:rPr lang="en-US" sz="2800" dirty="0" err="1">
                <a:solidFill>
                  <a:schemeClr val="tx2"/>
                </a:solidFill>
              </a:rPr>
              <a:t>gratuitos</a:t>
            </a:r>
            <a:r>
              <a:rPr lang="en-US" sz="2800" dirty="0">
                <a:solidFill>
                  <a:schemeClr val="tx2"/>
                </a:solidFill>
              </a:rPr>
              <a:t>/de bajo </a:t>
            </a:r>
            <a:r>
              <a:rPr lang="en-US" sz="2800" dirty="0" err="1">
                <a:solidFill>
                  <a:schemeClr val="tx2"/>
                </a:solidFill>
              </a:rPr>
              <a:t>costo</a:t>
            </a:r>
            <a:r>
              <a:rPr lang="en-US" sz="2800" dirty="0">
                <a:solidFill>
                  <a:schemeClr val="tx2"/>
                </a:solidFill>
              </a:rPr>
              <a:t>: </a:t>
            </a:r>
            <a:r>
              <a:rPr lang="en-US" sz="2800" dirty="0">
                <a:hlinkClick r:id="rId3"/>
              </a:rPr>
              <a:t>https://insideschools.org/resources/free-programs</a:t>
            </a:r>
            <a:endParaRPr lang="en-US" sz="2800" dirty="0"/>
          </a:p>
          <a:p>
            <a:r>
              <a:rPr lang="en-US" sz="2800" dirty="0" err="1">
                <a:solidFill>
                  <a:schemeClr val="tx2"/>
                </a:solidFill>
              </a:rPr>
              <a:t>Recursos</a:t>
            </a:r>
            <a:r>
              <a:rPr lang="en-US" sz="2800" dirty="0">
                <a:solidFill>
                  <a:schemeClr val="tx2"/>
                </a:solidFill>
              </a:rPr>
              <a:t> del </a:t>
            </a:r>
            <a:r>
              <a:rPr lang="en-US" sz="2800" dirty="0" err="1">
                <a:solidFill>
                  <a:schemeClr val="tx2"/>
                </a:solidFill>
              </a:rPr>
              <a:t>campamento</a:t>
            </a:r>
            <a:r>
              <a:rPr lang="en-US" sz="2800" dirty="0">
                <a:solidFill>
                  <a:schemeClr val="tx2"/>
                </a:solidFill>
              </a:rPr>
              <a:t> de </a:t>
            </a:r>
            <a:r>
              <a:rPr lang="en-US" sz="2800" dirty="0" err="1">
                <a:solidFill>
                  <a:schemeClr val="tx2"/>
                </a:solidFill>
              </a:rPr>
              <a:t>verano:</a:t>
            </a:r>
            <a:r>
              <a:rPr lang="en-US" sz="2800" dirty="0" err="1">
                <a:hlinkClick r:id="rId4"/>
              </a:rPr>
              <a:t>https</a:t>
            </a:r>
            <a:r>
              <a:rPr lang="en-US" sz="2800" dirty="0">
                <a:hlinkClick r:id="rId4"/>
              </a:rPr>
              <a:t>://drive.google.com/drive/folders/10WBU5d3NW8_2tUP7mQoiVj5ctps1Vrmy?usp=share_link</a:t>
            </a:r>
            <a:r>
              <a:rPr lang="en-US" sz="2800" dirty="0"/>
              <a:t> </a:t>
            </a:r>
          </a:p>
          <a:p>
            <a:endParaRPr lang="en-US" dirty="0"/>
          </a:p>
        </p:txBody>
      </p:sp>
      <p:pic>
        <p:nvPicPr>
          <p:cNvPr id="5" name="Content Placeholder 7">
            <a:extLst>
              <a:ext uri="{FF2B5EF4-FFF2-40B4-BE49-F238E27FC236}">
                <a16:creationId xmlns:a16="http://schemas.microsoft.com/office/drawing/2014/main" id="{952B76C6-9395-B517-1FBA-4501CB19E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pic>
        <p:nvPicPr>
          <p:cNvPr id="7" name="Picture 6" descr="Two people in a canoe&#10;&#10;Description automatically generated with low confidence">
            <a:extLst>
              <a:ext uri="{FF2B5EF4-FFF2-40B4-BE49-F238E27FC236}">
                <a16:creationId xmlns:a16="http://schemas.microsoft.com/office/drawing/2014/main" id="{FE321EF3-BFE1-C5E1-5358-FE0A4F5DF6C2}"/>
              </a:ext>
            </a:extLst>
          </p:cNvPr>
          <p:cNvPicPr>
            <a:picLocks noChangeAspect="1"/>
          </p:cNvPicPr>
          <p:nvPr/>
        </p:nvPicPr>
        <p:blipFill rotWithShape="1">
          <a:blip r:embed="rId6">
            <a:extLst>
              <a:ext uri="{28A0092B-C50C-407E-A947-70E740481C1C}">
                <a14:useLocalDpi xmlns:a14="http://schemas.microsoft.com/office/drawing/2010/main" val="0"/>
              </a:ext>
            </a:extLst>
          </a:blip>
          <a:srcRect l="18208" r="4961" b="4925"/>
          <a:stretch/>
        </p:blipFill>
        <p:spPr>
          <a:xfrm>
            <a:off x="2395378" y="3888518"/>
            <a:ext cx="4347147" cy="2735036"/>
          </a:xfrm>
          <a:prstGeom prst="rect">
            <a:avLst/>
          </a:prstGeom>
        </p:spPr>
      </p:pic>
      <p:sp>
        <p:nvSpPr>
          <p:cNvPr id="3" name="Marcador de número de diapositiva 2">
            <a:extLst>
              <a:ext uri="{FF2B5EF4-FFF2-40B4-BE49-F238E27FC236}">
                <a16:creationId xmlns:a16="http://schemas.microsoft.com/office/drawing/2014/main" id="{73E7F4E9-55D8-8C74-E6FF-12ECD3E0BFB0}"/>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35</a:t>
            </a:fld>
            <a:endParaRPr lang="en-US">
              <a:solidFill>
                <a:srgbClr val="FDB828">
                  <a:shade val="75000"/>
                </a:srgbClr>
              </a:solidFill>
            </a:endParaRPr>
          </a:p>
        </p:txBody>
      </p:sp>
    </p:spTree>
    <p:extLst>
      <p:ext uri="{BB962C8B-B14F-4D97-AF65-F5344CB8AC3E}">
        <p14:creationId xmlns:p14="http://schemas.microsoft.com/office/powerpoint/2010/main" val="1767905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348EB-104B-0B2F-5E96-6095B920E68F}"/>
              </a:ext>
            </a:extLst>
          </p:cNvPr>
          <p:cNvSpPr>
            <a:spLocks noGrp="1"/>
          </p:cNvSpPr>
          <p:nvPr>
            <p:ph type="title"/>
          </p:nvPr>
        </p:nvSpPr>
        <p:spPr/>
        <p:txBody>
          <a:bodyPr vert="horz" lIns="91440" tIns="45720" rIns="91440" bIns="45720" anchor="b">
            <a:normAutofit/>
          </a:bodyPr>
          <a:lstStyle/>
          <a:p>
            <a:r>
              <a:rPr lang="en-US" dirty="0"/>
              <a:t>¡</a:t>
            </a:r>
            <a:r>
              <a:rPr lang="en-US" dirty="0" err="1"/>
              <a:t>Recordatorios</a:t>
            </a:r>
            <a:r>
              <a:rPr lang="en-US" dirty="0"/>
              <a:t>!</a:t>
            </a:r>
          </a:p>
        </p:txBody>
      </p:sp>
      <p:sp>
        <p:nvSpPr>
          <p:cNvPr id="3" name="Slide Number Placeholder 2">
            <a:extLst>
              <a:ext uri="{FF2B5EF4-FFF2-40B4-BE49-F238E27FC236}">
                <a16:creationId xmlns:a16="http://schemas.microsoft.com/office/drawing/2014/main" id="{C15DDDC8-A4EF-B225-D40F-BF9681E3EAEC}"/>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36</a:t>
            </a:fld>
            <a:endParaRPr lang="en-US">
              <a:solidFill>
                <a:srgbClr val="FDB828">
                  <a:shade val="75000"/>
                </a:srgbClr>
              </a:solidFill>
            </a:endParaRPr>
          </a:p>
        </p:txBody>
      </p:sp>
      <p:sp>
        <p:nvSpPr>
          <p:cNvPr id="4" name="Content Placeholder 3">
            <a:extLst>
              <a:ext uri="{FF2B5EF4-FFF2-40B4-BE49-F238E27FC236}">
                <a16:creationId xmlns:a16="http://schemas.microsoft.com/office/drawing/2014/main" id="{4A57C940-1FAB-DD49-5061-969A28CAC3A9}"/>
              </a:ext>
            </a:extLst>
          </p:cNvPr>
          <p:cNvSpPr>
            <a:spLocks noGrp="1"/>
          </p:cNvSpPr>
          <p:nvPr>
            <p:ph sz="quarter" idx="1"/>
          </p:nvPr>
        </p:nvSpPr>
        <p:spPr>
          <a:xfrm>
            <a:off x="301752" y="1527047"/>
            <a:ext cx="8503920" cy="4862601"/>
          </a:xfrm>
        </p:spPr>
        <p:txBody>
          <a:bodyPr vert="horz" lIns="91440" tIns="45720" rIns="91440" bIns="45720" anchor="t">
            <a:normAutofit fontScale="92500"/>
          </a:bodyPr>
          <a:lstStyle/>
          <a:p>
            <a:r>
              <a:rPr lang="es-ES" sz="2400" dirty="0"/>
              <a:t>Summer </a:t>
            </a:r>
            <a:r>
              <a:rPr lang="es-ES" sz="2400" dirty="0" err="1"/>
              <a:t>Rising</a:t>
            </a:r>
            <a:r>
              <a:rPr lang="es-ES" sz="2400" dirty="0"/>
              <a:t> es opcional y por solicitud.
¡Todos los estudiantes actuales de K-8 NYC pueden postularse!</a:t>
            </a:r>
          </a:p>
          <a:p>
            <a:pPr lvl="1"/>
            <a:r>
              <a:rPr lang="es-ES" sz="2400" dirty="0"/>
              <a:t>Pero los asientos no están garantizados para todos</a:t>
            </a:r>
          </a:p>
          <a:p>
            <a:r>
              <a:rPr lang="es-ES" sz="2400" dirty="0"/>
              <a:t>Mandato de Verano (D-75/PID/ESY): solicite el Summer </a:t>
            </a:r>
            <a:r>
              <a:rPr lang="es-ES" sz="2400" dirty="0" err="1"/>
              <a:t>Rising</a:t>
            </a:r>
            <a:r>
              <a:rPr lang="es-ES" sz="2400" dirty="0"/>
              <a:t> de su escuela</a:t>
            </a:r>
          </a:p>
          <a:p>
            <a:pPr lvl="1"/>
            <a:r>
              <a:rPr lang="es-ES" sz="2400" dirty="0"/>
              <a:t>O el sitio "afiliado" más cercano si no hay ninguno en su escuela.
No está interesado en Summer </a:t>
            </a:r>
            <a:r>
              <a:rPr lang="es-ES" sz="2400" dirty="0" err="1"/>
              <a:t>Rising</a:t>
            </a:r>
            <a:r>
              <a:rPr lang="es-ES" sz="2400" dirty="0"/>
              <a:t>? Póngase en contacto directo con su escuela.</a:t>
            </a:r>
          </a:p>
          <a:p>
            <a:r>
              <a:rPr lang="es-ES" sz="2400" dirty="0"/>
              <a:t>Escuela chárter: Summer </a:t>
            </a:r>
            <a:r>
              <a:rPr lang="es-ES" sz="2400" dirty="0" err="1"/>
              <a:t>Boost</a:t>
            </a:r>
            <a:r>
              <a:rPr lang="es-ES" sz="2400" dirty="0"/>
              <a:t> o Summer </a:t>
            </a:r>
            <a:r>
              <a:rPr lang="es-ES" sz="2400" dirty="0" err="1"/>
              <a:t>Rising</a:t>
            </a:r>
            <a:endParaRPr lang="es-ES" sz="2400" dirty="0"/>
          </a:p>
          <a:p>
            <a:r>
              <a:rPr lang="es-ES" sz="2400" dirty="0"/>
              <a:t>No tiene mandato de verano: ¡Solicite a los sitios que interese!</a:t>
            </a:r>
          </a:p>
          <a:p>
            <a:pPr lvl="1"/>
            <a:r>
              <a:rPr lang="es-ES" sz="2400" dirty="0"/>
              <a:t>¿IEP? Plan de Acomodaciones Individualizado</a:t>
            </a:r>
          </a:p>
          <a:p>
            <a:r>
              <a:rPr lang="es-ES" sz="2400" dirty="0"/>
              <a:t>Recuerde las prioridades de admisión</a:t>
            </a:r>
            <a:r>
              <a:rPr lang="es-ES" sz="2000" dirty="0"/>
              <a:t>.</a:t>
            </a:r>
            <a:endParaRPr lang="en-US" sz="2000" dirty="0">
              <a:solidFill>
                <a:srgbClr val="000000"/>
              </a:solidFill>
            </a:endParaRPr>
          </a:p>
        </p:txBody>
      </p:sp>
      <p:pic>
        <p:nvPicPr>
          <p:cNvPr id="6" name="Content Placeholder 7" descr="A yellow pencil with black letters&#10;&#10;AI-generated content may be incorrect.">
            <a:extLst>
              <a:ext uri="{FF2B5EF4-FFF2-40B4-BE49-F238E27FC236}">
                <a16:creationId xmlns:a16="http://schemas.microsoft.com/office/drawing/2014/main" id="{7493115B-1FF2-620A-CE66-39CD1E9CF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Tree>
    <p:extLst>
      <p:ext uri="{BB962C8B-B14F-4D97-AF65-F5344CB8AC3E}">
        <p14:creationId xmlns:p14="http://schemas.microsoft.com/office/powerpoint/2010/main" val="2077071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algn="l" eaLnBrk="1" hangingPunct="1">
              <a:defRPr/>
            </a:pPr>
            <a:br>
              <a:rPr lang="en-US" altLang="en-US" sz="4000">
                <a:ea typeface="ＭＳ Ｐゴシック" pitchFamily="34" charset="-128"/>
              </a:rPr>
            </a:br>
            <a:endParaRPr lang="en-US" altLang="en-US" sz="4000">
              <a:solidFill>
                <a:schemeClr val="tx1"/>
              </a:solidFill>
              <a:ea typeface="ＭＳ Ｐゴシック" pitchFamily="34" charset="-128"/>
            </a:endParaRPr>
          </a:p>
        </p:txBody>
      </p:sp>
      <p:sp>
        <p:nvSpPr>
          <p:cNvPr id="6" name="Rectangle 3"/>
          <p:cNvSpPr txBox="1">
            <a:spLocks noChangeArrowheads="1"/>
          </p:cNvSpPr>
          <p:nvPr/>
        </p:nvSpPr>
        <p:spPr bwMode="auto">
          <a:xfrm>
            <a:off x="4728506" y="3521015"/>
            <a:ext cx="4174740" cy="2651105"/>
          </a:xfrm>
          <a:prstGeom prst="rect">
            <a:avLst/>
          </a:prstGeom>
          <a:solidFill>
            <a:schemeClr val="bg1"/>
          </a:solidFill>
          <a:ln w="9525">
            <a:noFill/>
            <a:miter lim="800000"/>
            <a:headEnd/>
            <a:tailEnd/>
          </a:ln>
        </p:spPr>
        <p:txBody>
          <a:bodyPr lIns="91440" tIns="45720" rIns="91440" bIns="45720" anchor="t"/>
          <a:lstStyle/>
          <a:p>
            <a:pPr marL="342900" indent="-342900">
              <a:spcBef>
                <a:spcPct val="20000"/>
              </a:spcBef>
              <a:defRPr/>
            </a:pPr>
            <a:endParaRPr lang="en-US" sz="1600" kern="0" dirty="0">
              <a:solidFill>
                <a:schemeClr val="tx1"/>
              </a:solidFill>
              <a:ea typeface="ＭＳ Ｐゴシック" pitchFamily="-106" charset="-128"/>
              <a:cs typeface="ＭＳ Ｐゴシック" pitchFamily="-106" charset="-128"/>
            </a:endParaRPr>
          </a:p>
          <a:p>
            <a:pPr marL="342900" indent="-342900" algn="ctr">
              <a:spcBef>
                <a:spcPct val="20000"/>
              </a:spcBef>
              <a:defRPr/>
            </a:pPr>
            <a:r>
              <a:rPr lang="es-ES" sz="2000" b="1" kern="0" dirty="0">
                <a:ea typeface="ＭＳ Ｐゴシック"/>
                <a:cs typeface="ＭＳ Ｐゴシック" pitchFamily="-106" charset="-128"/>
              </a:rPr>
              <a:t>Línea de ayuda: 866-427-6033 (línea gratuita)</a:t>
            </a:r>
          </a:p>
          <a:p>
            <a:pPr marL="342900" indent="-342900" algn="ctr">
              <a:spcBef>
                <a:spcPct val="20000"/>
              </a:spcBef>
              <a:defRPr/>
            </a:pPr>
            <a:r>
              <a:rPr lang="es-ES" sz="2000" b="1" kern="0" dirty="0">
                <a:ea typeface="ＭＳ Ｐゴシック"/>
                <a:cs typeface="ＭＳ Ｐゴシック" pitchFamily="-106" charset="-128"/>
              </a:rPr>
              <a:t>lunes a jueves</a:t>
            </a:r>
          </a:p>
          <a:p>
            <a:pPr marL="342900" indent="-342900" algn="ctr">
              <a:spcBef>
                <a:spcPct val="20000"/>
              </a:spcBef>
              <a:defRPr/>
            </a:pPr>
            <a:r>
              <a:rPr lang="es-ES" sz="2000" b="1" kern="0" dirty="0">
                <a:ea typeface="ＭＳ Ｐゴシック"/>
                <a:cs typeface="ＭＳ Ｐゴシック" pitchFamily="-106" charset="-128"/>
              </a:rPr>
              <a:t>10 a.m. a 4 p.m.</a:t>
            </a:r>
            <a:endParaRPr lang="en-US" sz="2000" b="1" kern="0" dirty="0">
              <a:solidFill>
                <a:schemeClr val="tx1"/>
              </a:solidFill>
              <a:ea typeface="ＭＳ Ｐゴシック" pitchFamily="-106" charset="-128"/>
              <a:cs typeface="ＭＳ Ｐゴシック" pitchFamily="-106" charset="-128"/>
            </a:endParaRPr>
          </a:p>
          <a:p>
            <a:pPr marL="342900" indent="-342900" algn="ctr">
              <a:spcBef>
                <a:spcPct val="20000"/>
              </a:spcBef>
              <a:defRPr/>
            </a:pPr>
            <a:r>
              <a:rPr lang="en-US" sz="2000" b="1" kern="0" dirty="0">
                <a:solidFill>
                  <a:schemeClr val="tx1"/>
                </a:solidFill>
                <a:ea typeface="ＭＳ Ｐゴシック"/>
                <a:cs typeface="ＭＳ Ｐゴシック" pitchFamily="-106" charset="-128"/>
                <a:hlinkClick r:id="rId3">
                  <a:extLst>
                    <a:ext uri="{A12FA001-AC4F-418D-AE19-62706E023703}">
                      <ahyp:hlinkClr xmlns:ahyp="http://schemas.microsoft.com/office/drawing/2018/hyperlinkcolor" val="tx"/>
                    </a:ext>
                  </a:extLst>
                </a:hlinkClick>
              </a:rPr>
              <a:t>info@advocatesforchildren.org</a:t>
            </a:r>
            <a:r>
              <a:rPr lang="en-US" sz="2000" b="1" kern="0" dirty="0">
                <a:solidFill>
                  <a:schemeClr val="tx1"/>
                </a:solidFill>
                <a:ea typeface="ＭＳ Ｐゴシック"/>
                <a:cs typeface="ＭＳ Ｐゴシック" pitchFamily="-106" charset="-128"/>
              </a:rPr>
              <a:t> </a:t>
            </a:r>
          </a:p>
          <a:p>
            <a:pPr marL="342900" indent="-342900">
              <a:spcBef>
                <a:spcPct val="20000"/>
              </a:spcBef>
              <a:defRPr/>
            </a:pPr>
            <a:endParaRPr lang="en-US" sz="1600" b="1" kern="0" dirty="0">
              <a:solidFill>
                <a:srgbClr val="FFFFFF"/>
              </a:solidFill>
              <a:ea typeface="ＭＳ Ｐゴシック" pitchFamily="-106" charset="-128"/>
              <a:cs typeface="ＭＳ Ｐゴシック" pitchFamily="-106" charset="-128"/>
            </a:endParaRPr>
          </a:p>
        </p:txBody>
      </p:sp>
      <p:pic>
        <p:nvPicPr>
          <p:cNvPr id="2" name="Picture 1"/>
          <p:cNvPicPr>
            <a:picLocks noChangeAspect="1"/>
          </p:cNvPicPr>
          <p:nvPr/>
        </p:nvPicPr>
        <p:blipFill>
          <a:blip r:embed="rId4" cstate="print"/>
          <a:stretch>
            <a:fillRect/>
          </a:stretch>
        </p:blipFill>
        <p:spPr>
          <a:xfrm>
            <a:off x="304801" y="2895600"/>
            <a:ext cx="4267200" cy="3296816"/>
          </a:xfrm>
          <a:prstGeom prst="rect">
            <a:avLst/>
          </a:prstGeom>
        </p:spPr>
      </p:pic>
      <p:sp>
        <p:nvSpPr>
          <p:cNvPr id="3" name="Rectangle 2"/>
          <p:cNvSpPr/>
          <p:nvPr/>
        </p:nvSpPr>
        <p:spPr>
          <a:xfrm>
            <a:off x="4732117" y="2606250"/>
            <a:ext cx="4020659" cy="1077218"/>
          </a:xfrm>
          <a:prstGeom prst="rect">
            <a:avLst/>
          </a:prstGeom>
        </p:spPr>
        <p:txBody>
          <a:bodyPr wrap="square">
            <a:spAutoFit/>
          </a:bodyPr>
          <a:lstStyle/>
          <a:p>
            <a:pPr>
              <a:defRPr/>
            </a:pPr>
            <a:r>
              <a:rPr lang="en-US" altLang="en-US" sz="3200" dirty="0">
                <a:solidFill>
                  <a:srgbClr val="524135"/>
                </a:solidFill>
                <a:ea typeface="ＭＳ Ｐゴシック" pitchFamily="34" charset="-128"/>
              </a:rPr>
              <a:t>¡</a:t>
            </a:r>
            <a:r>
              <a:rPr lang="en-US" altLang="en-US" sz="3200" dirty="0" err="1">
                <a:solidFill>
                  <a:srgbClr val="524135"/>
                </a:solidFill>
                <a:ea typeface="ＭＳ Ｐゴシック" pitchFamily="34" charset="-128"/>
              </a:rPr>
              <a:t>Llámenos</a:t>
            </a:r>
            <a:r>
              <a:rPr lang="en-US" altLang="en-US" sz="3200" dirty="0">
                <a:solidFill>
                  <a:srgbClr val="524135"/>
                </a:solidFill>
                <a:ea typeface="ＭＳ Ｐゴシック" pitchFamily="34" charset="-128"/>
              </a:rPr>
              <a:t> </a:t>
            </a:r>
            <a:r>
              <a:rPr lang="en-US" altLang="en-US" sz="3200" dirty="0" err="1">
                <a:solidFill>
                  <a:srgbClr val="524135"/>
                </a:solidFill>
                <a:ea typeface="ＭＳ Ｐゴシック" pitchFamily="34" charset="-128"/>
              </a:rPr>
              <a:t>si</a:t>
            </a:r>
            <a:r>
              <a:rPr lang="en-US" altLang="en-US" sz="3200" dirty="0">
                <a:solidFill>
                  <a:srgbClr val="524135"/>
                </a:solidFill>
                <a:ea typeface="ＭＳ Ｐゴシック" pitchFamily="34" charset="-128"/>
              </a:rPr>
              <a:t> </a:t>
            </a:r>
            <a:r>
              <a:rPr lang="en-US" altLang="en-US" sz="3200" dirty="0" err="1">
                <a:solidFill>
                  <a:srgbClr val="524135"/>
                </a:solidFill>
                <a:ea typeface="ＭＳ Ｐゴシック" pitchFamily="34" charset="-128"/>
              </a:rPr>
              <a:t>tiene</a:t>
            </a:r>
            <a:r>
              <a:rPr lang="en-US" altLang="en-US" sz="3200" dirty="0">
                <a:solidFill>
                  <a:srgbClr val="524135"/>
                </a:solidFill>
                <a:ea typeface="ＭＳ Ｐゴシック" pitchFamily="34" charset="-128"/>
              </a:rPr>
              <a:t> </a:t>
            </a:r>
            <a:r>
              <a:rPr lang="en-US" altLang="en-US" sz="3200" dirty="0" err="1">
                <a:solidFill>
                  <a:srgbClr val="524135"/>
                </a:solidFill>
                <a:ea typeface="ＭＳ Ｐゴシック" pitchFamily="34" charset="-128"/>
              </a:rPr>
              <a:t>preguntas</a:t>
            </a:r>
            <a:r>
              <a:rPr lang="en-US" altLang="en-US" sz="3200" dirty="0">
                <a:solidFill>
                  <a:srgbClr val="524135"/>
                </a:solidFill>
                <a:ea typeface="ＭＳ Ｐゴシック" pitchFamily="34" charset="-128"/>
              </a:rPr>
              <a:t>!</a:t>
            </a:r>
          </a:p>
        </p:txBody>
      </p:sp>
      <p:sp>
        <p:nvSpPr>
          <p:cNvPr id="5" name="Slide Number Placeholder 4">
            <a:extLst>
              <a:ext uri="{FF2B5EF4-FFF2-40B4-BE49-F238E27FC236}">
                <a16:creationId xmlns:a16="http://schemas.microsoft.com/office/drawing/2014/main" id="{788BF791-C998-44BB-89F1-F36BA6C76B74}"/>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37</a:t>
            </a:fld>
            <a:endParaRPr lang="en-US">
              <a:solidFill>
                <a:srgbClr val="FDB828">
                  <a:shade val="75000"/>
                </a:srgbClr>
              </a:solidFill>
            </a:endParaRPr>
          </a:p>
        </p:txBody>
      </p:sp>
      <p:sp>
        <p:nvSpPr>
          <p:cNvPr id="9" name="Rectangle 8">
            <a:extLst>
              <a:ext uri="{FF2B5EF4-FFF2-40B4-BE49-F238E27FC236}">
                <a16:creationId xmlns:a16="http://schemas.microsoft.com/office/drawing/2014/main" id="{9CC9806C-DA5A-4B61-A299-18E832B074F5}"/>
              </a:ext>
            </a:extLst>
          </p:cNvPr>
          <p:cNvSpPr/>
          <p:nvPr/>
        </p:nvSpPr>
        <p:spPr>
          <a:xfrm>
            <a:off x="173045" y="190451"/>
            <a:ext cx="8784273" cy="1752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logo&#10;&#10;AI-generated content may be incorrect.">
            <a:extLst>
              <a:ext uri="{FF2B5EF4-FFF2-40B4-BE49-F238E27FC236}">
                <a16:creationId xmlns:a16="http://schemas.microsoft.com/office/drawing/2014/main" id="{86BDBEEA-9BA7-B3DC-CA9F-46071FDE2CC9}"/>
              </a:ext>
            </a:extLst>
          </p:cNvPr>
          <p:cNvPicPr>
            <a:picLocks noChangeAspect="1"/>
          </p:cNvPicPr>
          <p:nvPr/>
        </p:nvPicPr>
        <p:blipFill>
          <a:blip r:embed="rId5"/>
          <a:stretch>
            <a:fillRect/>
          </a:stretch>
        </p:blipFill>
        <p:spPr>
          <a:xfrm>
            <a:off x="177452" y="191207"/>
            <a:ext cx="8789096" cy="1767886"/>
          </a:xfrm>
          <a:prstGeom prst="rect">
            <a:avLst/>
          </a:prstGeom>
        </p:spPr>
      </p:pic>
    </p:spTree>
    <p:extLst>
      <p:ext uri="{BB962C8B-B14F-4D97-AF65-F5344CB8AC3E}">
        <p14:creationId xmlns:p14="http://schemas.microsoft.com/office/powerpoint/2010/main" val="1399964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534400" cy="758952"/>
          </a:xfrm>
        </p:spPr>
        <p:txBody>
          <a:bodyPr>
            <a:normAutofit/>
          </a:bodyPr>
          <a:lstStyle/>
          <a:p>
            <a:r>
              <a:rPr lang="en-US" b="1" dirty="0">
                <a:solidFill>
                  <a:schemeClr val="accent3"/>
                </a:solidFill>
              </a:rPr>
              <a:t>¿</a:t>
            </a:r>
            <a:r>
              <a:rPr lang="en-US" b="1" dirty="0" err="1">
                <a:solidFill>
                  <a:schemeClr val="accent3"/>
                </a:solidFill>
              </a:rPr>
              <a:t>Qué</a:t>
            </a:r>
            <a:r>
              <a:rPr lang="en-US" b="1" dirty="0">
                <a:solidFill>
                  <a:schemeClr val="accent3"/>
                </a:solidFill>
              </a:rPr>
              <a:t> es Advocates for Children?</a:t>
            </a:r>
            <a:r>
              <a:rPr lang="en-US" sz="3300" b="1" dirty="0">
                <a:solidFill>
                  <a:schemeClr val="accent3"/>
                </a:solidFill>
              </a:rPr>
              <a:t>(AFC)?</a:t>
            </a:r>
          </a:p>
        </p:txBody>
      </p:sp>
      <p:sp>
        <p:nvSpPr>
          <p:cNvPr id="3" name="Content Placeholder 2"/>
          <p:cNvSpPr>
            <a:spLocks noGrp="1"/>
          </p:cNvSpPr>
          <p:nvPr>
            <p:ph sz="quarter" idx="1"/>
          </p:nvPr>
        </p:nvSpPr>
        <p:spPr>
          <a:xfrm>
            <a:off x="208866" y="1632923"/>
            <a:ext cx="8606431" cy="4572000"/>
          </a:xfrm>
        </p:spPr>
        <p:txBody>
          <a:bodyPr>
            <a:normAutofit/>
          </a:bodyPr>
          <a:lstStyle/>
          <a:p>
            <a:pPr marL="0" indent="0" algn="ctr">
              <a:buSzPct val="100000"/>
              <a:buNone/>
            </a:pPr>
            <a:r>
              <a:rPr lang="es-ES" sz="2800" dirty="0">
                <a:solidFill>
                  <a:schemeClr val="tx2"/>
                </a:solidFill>
              </a:rPr>
              <a:t>AFC es una agencia independiente que protege los derechos de todos los estudiantes de la ciudad de NY</a:t>
            </a:r>
            <a:endParaRPr lang="en-US" sz="2800" dirty="0">
              <a:solidFill>
                <a:schemeClr val="tx2"/>
              </a:solidFill>
            </a:endParaRPr>
          </a:p>
          <a:p>
            <a:pPr marL="0" indent="0">
              <a:buSzPct val="100000"/>
              <a:buNone/>
            </a:pPr>
            <a:r>
              <a:rPr lang="en-US" sz="2800" dirty="0">
                <a:solidFill>
                  <a:schemeClr val="tx2"/>
                </a:solidFill>
              </a:rPr>
              <a:t>Nuestros </a:t>
            </a:r>
            <a:r>
              <a:rPr lang="en-US" sz="2800" dirty="0" err="1">
                <a:solidFill>
                  <a:schemeClr val="tx2"/>
                </a:solidFill>
              </a:rPr>
              <a:t>Servicios</a:t>
            </a:r>
            <a:r>
              <a:rPr lang="en-US" sz="2800" dirty="0">
                <a:solidFill>
                  <a:schemeClr val="tx2"/>
                </a:solidFill>
              </a:rPr>
              <a:t>:</a:t>
            </a:r>
          </a:p>
          <a:p>
            <a:pPr lvl="1">
              <a:buSzPct val="100000"/>
              <a:buFont typeface="Arial" panose="020B0604020202020204" pitchFamily="34" charset="0"/>
              <a:buChar char="•"/>
            </a:pPr>
            <a:r>
              <a:rPr lang="en-US" sz="2800" dirty="0"/>
              <a:t>Línea de </a:t>
            </a:r>
            <a:r>
              <a:rPr lang="en-US" sz="2800" dirty="0" err="1"/>
              <a:t>ayuda</a:t>
            </a:r>
            <a:r>
              <a:rPr lang="en-US" sz="2800" dirty="0"/>
              <a:t>: </a:t>
            </a:r>
            <a:r>
              <a:rPr lang="en-US" sz="2800" b="1" dirty="0">
                <a:solidFill>
                  <a:schemeClr val="tx2"/>
                </a:solidFill>
              </a:rPr>
              <a:t>1-866-427-6033 </a:t>
            </a:r>
          </a:p>
          <a:p>
            <a:pPr lvl="3">
              <a:buSzPct val="100000"/>
              <a:buFont typeface="Arial" panose="020B0604020202020204" pitchFamily="34" charset="0"/>
              <a:buChar char="•"/>
            </a:pPr>
            <a:r>
              <a:rPr lang="en-US" sz="2600" dirty="0">
                <a:solidFill>
                  <a:schemeClr val="tx2"/>
                </a:solidFill>
              </a:rPr>
              <a:t>(</a:t>
            </a:r>
            <a:r>
              <a:rPr lang="es-ES" sz="2600" dirty="0"/>
              <a:t>De lunes a jueves, de 10 a.m. a 4 p.m.)</a:t>
            </a:r>
            <a:endParaRPr lang="en-US" sz="2600" dirty="0">
              <a:solidFill>
                <a:schemeClr val="tx2"/>
              </a:solidFill>
            </a:endParaRPr>
          </a:p>
          <a:p>
            <a:pPr lvl="1">
              <a:buSzPct val="100000"/>
              <a:buFont typeface="Arial" panose="020B0604020202020204" pitchFamily="34" charset="0"/>
              <a:buChar char="•"/>
            </a:pPr>
            <a:r>
              <a:rPr lang="en-US" sz="2800" dirty="0" err="1"/>
              <a:t>Guías</a:t>
            </a:r>
            <a:r>
              <a:rPr lang="en-US" sz="2800" dirty="0"/>
              <a:t> y </a:t>
            </a:r>
            <a:r>
              <a:rPr lang="en-US" sz="2800" dirty="0" err="1"/>
              <a:t>recursos</a:t>
            </a:r>
            <a:r>
              <a:rPr lang="en-US" sz="2800" dirty="0">
                <a:solidFill>
                  <a:schemeClr val="tx2"/>
                </a:solidFill>
              </a:rPr>
              <a:t>: </a:t>
            </a:r>
            <a:r>
              <a:rPr lang="en-US" sz="2800" dirty="0">
                <a:hlinkClick r:id="rId3"/>
              </a:rPr>
              <a:t>www.advocatesforchildren.org</a:t>
            </a:r>
            <a:endParaRPr lang="en-US" sz="2800" dirty="0"/>
          </a:p>
          <a:p>
            <a:pPr lvl="1">
              <a:buSzPct val="100000"/>
              <a:buFont typeface="Arial" panose="020B0604020202020204" pitchFamily="34" charset="0"/>
              <a:buChar char="•"/>
            </a:pPr>
            <a:r>
              <a:rPr lang="en-US" sz="2800" dirty="0"/>
              <a:t>Talleres y </a:t>
            </a:r>
            <a:r>
              <a:rPr lang="en-US" sz="2800" dirty="0" err="1"/>
              <a:t>capacitaciones</a:t>
            </a:r>
            <a:endParaRPr lang="en-US" sz="2800" dirty="0"/>
          </a:p>
          <a:p>
            <a:pPr lvl="1">
              <a:buSzPct val="100000"/>
              <a:buFont typeface="Arial" panose="020B0604020202020204" pitchFamily="34" charset="0"/>
              <a:buChar char="•"/>
            </a:pPr>
            <a:r>
              <a:rPr lang="en-US" sz="2800" dirty="0" err="1"/>
              <a:t>Servicios</a:t>
            </a:r>
            <a:r>
              <a:rPr lang="en-US" sz="2800" dirty="0"/>
              <a:t> </a:t>
            </a:r>
            <a:r>
              <a:rPr lang="en-US" sz="2800" dirty="0" err="1"/>
              <a:t>legales</a:t>
            </a:r>
            <a:r>
              <a:rPr lang="en-US" sz="2800" dirty="0"/>
              <a:t> </a:t>
            </a:r>
            <a:r>
              <a:rPr lang="en-US" sz="2800" dirty="0" err="1"/>
              <a:t>gratuitos</a:t>
            </a:r>
            <a:r>
              <a:rPr lang="en-US" sz="2800" dirty="0"/>
              <a:t> para </a:t>
            </a:r>
            <a:r>
              <a:rPr lang="en-US" sz="2800" dirty="0" err="1"/>
              <a:t>familias</a:t>
            </a:r>
            <a:r>
              <a:rPr lang="en-US" sz="2800" dirty="0"/>
              <a:t> de </a:t>
            </a:r>
            <a:r>
              <a:rPr lang="en-US" sz="2800" dirty="0" err="1"/>
              <a:t>bajos</a:t>
            </a:r>
            <a:r>
              <a:rPr lang="en-US" sz="2800" dirty="0"/>
              <a:t> </a:t>
            </a:r>
            <a:r>
              <a:rPr lang="en-US" sz="2800" dirty="0" err="1"/>
              <a:t>ingresos</a:t>
            </a:r>
            <a:endParaRPr lang="en-US" sz="2800" dirty="0">
              <a:solidFill>
                <a:schemeClr val="tx2"/>
              </a:solidFill>
            </a:endParaRPr>
          </a:p>
        </p:txBody>
      </p:sp>
      <p:pic>
        <p:nvPicPr>
          <p:cNvPr id="6" name="Picture 2" descr="afc_fn2_al_tl_cmyk">
            <a:extLst>
              <a:ext uri="{FF2B5EF4-FFF2-40B4-BE49-F238E27FC236}">
                <a16:creationId xmlns:a16="http://schemas.microsoft.com/office/drawing/2014/main" id="{78D2A4B9-CBEB-6F4C-93CC-FE456E3783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78572"/>
          <a:stretch>
            <a:fillRect/>
          </a:stretch>
        </p:blipFill>
        <p:spPr bwMode="auto">
          <a:xfrm>
            <a:off x="208866" y="304800"/>
            <a:ext cx="553134"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Slide Number Placeholder 5">
            <a:extLst>
              <a:ext uri="{FF2B5EF4-FFF2-40B4-BE49-F238E27FC236}">
                <a16:creationId xmlns:a16="http://schemas.microsoft.com/office/drawing/2014/main" id="{BD4F6D39-991A-4E63-A927-7473FB2519EE}"/>
              </a:ext>
            </a:extLst>
          </p:cNvPr>
          <p:cNvSpPr>
            <a:spLocks noGrp="1"/>
          </p:cNvSpPr>
          <p:nvPr/>
        </p:nvSpPr>
        <p:spPr>
          <a:xfrm>
            <a:off x="4361688" y="1026372"/>
            <a:ext cx="457200" cy="441325"/>
          </a:xfrm>
          <a:prstGeom prst="rect">
            <a:avLst/>
          </a:prstGeom>
        </p:spPr>
        <p:txBody>
          <a:bodyPr vert="horz" lIns="45720" rIns="45720" anchor="ctr">
            <a:normAutofit/>
          </a:bodyPr>
          <a:lstStyle>
            <a:defPPr>
              <a:defRPr lang="en-US"/>
            </a:defPPr>
            <a:lvl1pPr marL="0" algn="ctr" defTabSz="914400" rtl="0" eaLnBrk="1" latinLnBrk="0" hangingPunct="1">
              <a:defRPr kumimoji="0" sz="1600" kern="1200">
                <a:solidFill>
                  <a:schemeClr val="accent3">
                    <a:shade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C86A8EE6-46FF-4027-A51E-962AB609C2D5}" type="slidenum">
              <a:rPr kumimoji="0" lang="en-US" sz="1600" b="0" i="0" u="none" strike="noStrike" kern="1200" cap="none" spc="0" normalizeH="0" baseline="0" noProof="0" smtClean="0">
                <a:ln>
                  <a:noFill/>
                </a:ln>
                <a:solidFill>
                  <a:srgbClr val="FDB828">
                    <a:shade val="75000"/>
                  </a:srgbClr>
                </a:solidFill>
                <a:effectLst/>
                <a:uLnTx/>
                <a:uFillTx/>
                <a:latin typeface="Gill Sans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srgbClr val="FDB828">
                  <a:shade val="75000"/>
                </a:srgbClr>
              </a:solidFill>
              <a:effectLst/>
              <a:uLnTx/>
              <a:uFillTx/>
              <a:latin typeface="Gill Sans MT"/>
              <a:ea typeface="+mn-ea"/>
              <a:cs typeface="+mn-cs"/>
            </a:endParaRPr>
          </a:p>
        </p:txBody>
      </p:sp>
      <p:sp>
        <p:nvSpPr>
          <p:cNvPr id="4" name="Marcador de número de diapositiva 3">
            <a:extLst>
              <a:ext uri="{FF2B5EF4-FFF2-40B4-BE49-F238E27FC236}">
                <a16:creationId xmlns:a16="http://schemas.microsoft.com/office/drawing/2014/main" id="{DC464C6A-1D62-22C6-2CBD-35AA9D8AAB6D}"/>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4</a:t>
            </a:fld>
            <a:endParaRPr lang="en-US">
              <a:solidFill>
                <a:srgbClr val="FDB828">
                  <a:shade val="75000"/>
                </a:srgbClr>
              </a:solidFill>
            </a:endParaRPr>
          </a:p>
        </p:txBody>
      </p:sp>
    </p:spTree>
    <p:extLst>
      <p:ext uri="{BB962C8B-B14F-4D97-AF65-F5344CB8AC3E}">
        <p14:creationId xmlns:p14="http://schemas.microsoft.com/office/powerpoint/2010/main" val="17792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39E0D1-9F54-993B-6AEA-B0A252F7FDCC}"/>
              </a:ext>
            </a:extLst>
          </p:cNvPr>
          <p:cNvSpPr>
            <a:spLocks noGrp="1"/>
          </p:cNvSpPr>
          <p:nvPr>
            <p:ph type="title"/>
          </p:nvPr>
        </p:nvSpPr>
        <p:spPr>
          <a:xfrm>
            <a:off x="413656" y="910341"/>
            <a:ext cx="2329543" cy="3592286"/>
          </a:xfrm>
        </p:spPr>
        <p:txBody>
          <a:bodyPr vert="horz" lIns="91440" tIns="45720" rIns="91440" bIns="45720" anchor="t">
            <a:noAutofit/>
          </a:bodyPr>
          <a:lstStyle/>
          <a:p>
            <a:r>
              <a:rPr lang="en-US" sz="3200" dirty="0" err="1"/>
              <a:t>Tipos</a:t>
            </a:r>
            <a:r>
              <a:rPr lang="en-US" sz="3200" dirty="0"/>
              <a:t> de </a:t>
            </a:r>
            <a:r>
              <a:rPr lang="en-US" sz="3200" dirty="0" err="1"/>
              <a:t>programas</a:t>
            </a:r>
            <a:r>
              <a:rPr lang="en-US" sz="3200" dirty="0"/>
              <a:t> de </a:t>
            </a:r>
            <a:r>
              <a:rPr lang="en-US" sz="3200" dirty="0" err="1"/>
              <a:t>verano</a:t>
            </a:r>
            <a:endParaRPr lang="en-US" sz="3200" dirty="0"/>
          </a:p>
        </p:txBody>
      </p:sp>
      <p:graphicFrame>
        <p:nvGraphicFramePr>
          <p:cNvPr id="8" name="Content Placeholder 7">
            <a:extLst>
              <a:ext uri="{FF2B5EF4-FFF2-40B4-BE49-F238E27FC236}">
                <a16:creationId xmlns:a16="http://schemas.microsoft.com/office/drawing/2014/main" id="{B49836D4-65CC-5A33-20AD-E2978896886F}"/>
              </a:ext>
            </a:extLst>
          </p:cNvPr>
          <p:cNvGraphicFramePr>
            <a:graphicFrameLocks noGrp="1"/>
          </p:cNvGraphicFramePr>
          <p:nvPr>
            <p:ph sz="quarter" idx="1"/>
            <p:extLst>
              <p:ext uri="{D42A27DB-BD31-4B8C-83A1-F6EECF244321}">
                <p14:modId xmlns:p14="http://schemas.microsoft.com/office/powerpoint/2010/main" val="1150610591"/>
              </p:ext>
            </p:extLst>
          </p:nvPr>
        </p:nvGraphicFramePr>
        <p:xfrm>
          <a:off x="3107813" y="636639"/>
          <a:ext cx="5638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 name="Picture 58" descr="A picture containing text, clipart&#10;&#10;Description automatically generated">
            <a:extLst>
              <a:ext uri="{FF2B5EF4-FFF2-40B4-BE49-F238E27FC236}">
                <a16:creationId xmlns:a16="http://schemas.microsoft.com/office/drawing/2014/main" id="{8EBB22CB-0B3F-F686-5DFF-8C016E569F3B}"/>
              </a:ext>
            </a:extLst>
          </p:cNvPr>
          <p:cNvPicPr>
            <a:picLocks noChangeAspect="1"/>
          </p:cNvPicPr>
          <p:nvPr/>
        </p:nvPicPr>
        <p:blipFill>
          <a:blip r:embed="rId8"/>
          <a:stretch>
            <a:fillRect/>
          </a:stretch>
        </p:blipFill>
        <p:spPr>
          <a:xfrm>
            <a:off x="8500904" y="6331427"/>
            <a:ext cx="507524" cy="433263"/>
          </a:xfrm>
          <a:prstGeom prst="rect">
            <a:avLst/>
          </a:prstGeom>
        </p:spPr>
      </p:pic>
      <p:sp>
        <p:nvSpPr>
          <p:cNvPr id="3" name="CuadroTexto 2">
            <a:extLst>
              <a:ext uri="{FF2B5EF4-FFF2-40B4-BE49-F238E27FC236}">
                <a16:creationId xmlns:a16="http://schemas.microsoft.com/office/drawing/2014/main" id="{27261278-CBBB-1BF1-8D5E-B66754BA52EE}"/>
              </a:ext>
            </a:extLst>
          </p:cNvPr>
          <p:cNvSpPr txBox="1"/>
          <p:nvPr/>
        </p:nvSpPr>
        <p:spPr>
          <a:xfrm>
            <a:off x="3928904" y="5962095"/>
            <a:ext cx="4572000" cy="369332"/>
          </a:xfrm>
          <a:prstGeom prst="rect">
            <a:avLst/>
          </a:prstGeom>
          <a:noFill/>
        </p:spPr>
        <p:txBody>
          <a:bodyPr wrap="square">
            <a:spAutoFit/>
          </a:bodyPr>
          <a:lstStyle/>
          <a:p>
            <a:r>
              <a:rPr lang="es-ES" b="1" i="0" u="none" strike="noStrike">
                <a:solidFill>
                  <a:srgbClr val="4374B8"/>
                </a:solidFill>
                <a:effectLst/>
                <a:highlight>
                  <a:srgbClr val="003366"/>
                </a:highlight>
                <a:latin typeface="Roboto" panose="02000000000000000000" pitchFamily="2" charset="0"/>
                <a:hlinkClick r:id="rId9"/>
              </a:rPr>
              <a:t> </a:t>
            </a:r>
            <a:r>
              <a:rPr lang="es-ES" b="1" i="0" u="none" strike="noStrike">
                <a:solidFill>
                  <a:srgbClr val="4374B8"/>
                </a:solidFill>
                <a:effectLst/>
                <a:latin typeface="Roboto" panose="02000000000000000000" pitchFamily="2" charset="0"/>
                <a:hlinkClick r:id="rId9"/>
              </a:rPr>
              <a:t>nyc.gov/</a:t>
            </a:r>
            <a:r>
              <a:rPr lang="es-ES" b="1" i="0" u="none" strike="noStrike" err="1">
                <a:solidFill>
                  <a:srgbClr val="4374B8"/>
                </a:solidFill>
                <a:effectLst/>
                <a:latin typeface="Roboto" panose="02000000000000000000" pitchFamily="2" charset="0"/>
                <a:hlinkClick r:id="rId9"/>
              </a:rPr>
              <a:t>summerrising</a:t>
            </a:r>
            <a:r>
              <a:rPr lang="es-ES" b="0" i="0">
                <a:solidFill>
                  <a:srgbClr val="333333"/>
                </a:solidFill>
                <a:effectLst/>
                <a:latin typeface="Roboto" panose="02000000000000000000" pitchFamily="2" charset="0"/>
              </a:rPr>
              <a:t>. </a:t>
            </a:r>
            <a:endParaRPr lang="es-ES"/>
          </a:p>
        </p:txBody>
      </p:sp>
      <p:sp>
        <p:nvSpPr>
          <p:cNvPr id="4" name="Marcador de número de diapositiva 3">
            <a:extLst>
              <a:ext uri="{FF2B5EF4-FFF2-40B4-BE49-F238E27FC236}">
                <a16:creationId xmlns:a16="http://schemas.microsoft.com/office/drawing/2014/main" id="{1E2A3D02-4A06-2003-B25F-D3BAFDCE8FC6}"/>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5</a:t>
            </a:fld>
            <a:endParaRPr lang="en-US">
              <a:solidFill>
                <a:srgbClr val="FDB828">
                  <a:shade val="75000"/>
                </a:srgbClr>
              </a:solidFill>
            </a:endParaRPr>
          </a:p>
        </p:txBody>
      </p:sp>
    </p:spTree>
    <p:extLst>
      <p:ext uri="{BB962C8B-B14F-4D97-AF65-F5344CB8AC3E}">
        <p14:creationId xmlns:p14="http://schemas.microsoft.com/office/powerpoint/2010/main" val="631998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27" y="228600"/>
            <a:ext cx="8534400" cy="758952"/>
          </a:xfrm>
        </p:spPr>
        <p:txBody>
          <a:bodyPr>
            <a:normAutofit/>
          </a:bodyPr>
          <a:lstStyle/>
          <a:p>
            <a:r>
              <a:rPr lang="en-US" b="1" dirty="0" err="1">
                <a:solidFill>
                  <a:schemeClr val="accent3"/>
                </a:solidFill>
              </a:rPr>
              <a:t>Qué</a:t>
            </a:r>
            <a:r>
              <a:rPr lang="en-US" b="1" dirty="0">
                <a:solidFill>
                  <a:schemeClr val="accent3"/>
                </a:solidFill>
              </a:rPr>
              <a:t> es </a:t>
            </a:r>
            <a:r>
              <a:rPr lang="en-US" sz="3300" b="1" dirty="0">
                <a:solidFill>
                  <a:schemeClr val="accent3"/>
                </a:solidFill>
              </a:rPr>
              <a:t>Summer Rising?</a:t>
            </a:r>
          </a:p>
        </p:txBody>
      </p:sp>
      <p:graphicFrame>
        <p:nvGraphicFramePr>
          <p:cNvPr id="5" name="Content Placeholder 4">
            <a:extLst>
              <a:ext uri="{FF2B5EF4-FFF2-40B4-BE49-F238E27FC236}">
                <a16:creationId xmlns:a16="http://schemas.microsoft.com/office/drawing/2014/main" id="{49B3E680-5F61-4754-85D0-BE729C0A47CA}"/>
              </a:ext>
            </a:extLst>
          </p:cNvPr>
          <p:cNvGraphicFramePr>
            <a:graphicFrameLocks noGrp="1"/>
          </p:cNvGraphicFramePr>
          <p:nvPr>
            <p:ph sz="quarter" idx="1"/>
            <p:extLst>
              <p:ext uri="{D42A27DB-BD31-4B8C-83A1-F6EECF244321}">
                <p14:modId xmlns:p14="http://schemas.microsoft.com/office/powerpoint/2010/main" val="2696715395"/>
              </p:ext>
            </p:extLst>
          </p:nvPr>
        </p:nvGraphicFramePr>
        <p:xfrm>
          <a:off x="218411" y="1544197"/>
          <a:ext cx="8260232" cy="46303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Content Placeholder 7">
            <a:extLst>
              <a:ext uri="{FF2B5EF4-FFF2-40B4-BE49-F238E27FC236}">
                <a16:creationId xmlns:a16="http://schemas.microsoft.com/office/drawing/2014/main" id="{6F72A216-573A-98E5-837C-4B7EA7B009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4" name="Marcador de número de diapositiva 3">
            <a:extLst>
              <a:ext uri="{FF2B5EF4-FFF2-40B4-BE49-F238E27FC236}">
                <a16:creationId xmlns:a16="http://schemas.microsoft.com/office/drawing/2014/main" id="{D4B88EBA-4675-FA22-955F-EA345BB427FD}"/>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6</a:t>
            </a:fld>
            <a:endParaRPr lang="en-US">
              <a:solidFill>
                <a:srgbClr val="FDB828">
                  <a:shade val="75000"/>
                </a:srgbClr>
              </a:solidFill>
            </a:endParaRPr>
          </a:p>
        </p:txBody>
      </p:sp>
    </p:spTree>
    <p:extLst>
      <p:ext uri="{BB962C8B-B14F-4D97-AF65-F5344CB8AC3E}">
        <p14:creationId xmlns:p14="http://schemas.microsoft.com/office/powerpoint/2010/main" val="992393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27" y="228600"/>
            <a:ext cx="8534400" cy="758952"/>
          </a:xfrm>
        </p:spPr>
        <p:txBody>
          <a:bodyPr vert="horz" lIns="91440" tIns="45720" rIns="91440" bIns="45720" anchor="b">
            <a:normAutofit/>
          </a:bodyPr>
          <a:lstStyle/>
          <a:p>
            <a:r>
              <a:rPr lang="en-US" b="1" dirty="0">
                <a:solidFill>
                  <a:schemeClr val="accent3"/>
                </a:solidFill>
              </a:rPr>
              <a:t>¿</a:t>
            </a:r>
            <a:r>
              <a:rPr lang="en-US" b="1" dirty="0" err="1">
                <a:solidFill>
                  <a:schemeClr val="accent3"/>
                </a:solidFill>
              </a:rPr>
              <a:t>Cuándo</a:t>
            </a:r>
            <a:r>
              <a:rPr lang="en-US" b="1" dirty="0">
                <a:solidFill>
                  <a:schemeClr val="accent3"/>
                </a:solidFill>
              </a:rPr>
              <a:t> es Summer Rising?</a:t>
            </a:r>
            <a:endParaRPr lang="en-US" sz="3300" b="1" dirty="0">
              <a:solidFill>
                <a:schemeClr val="accent3"/>
              </a:solidFill>
            </a:endParaRPr>
          </a:p>
        </p:txBody>
      </p:sp>
      <p:graphicFrame>
        <p:nvGraphicFramePr>
          <p:cNvPr id="8" name="Diagram 7">
            <a:extLst>
              <a:ext uri="{FF2B5EF4-FFF2-40B4-BE49-F238E27FC236}">
                <a16:creationId xmlns:a16="http://schemas.microsoft.com/office/drawing/2014/main" id="{B337D3B5-812C-8EAB-77DF-0DAE391EEEBD}"/>
              </a:ext>
            </a:extLst>
          </p:cNvPr>
          <p:cNvGraphicFramePr/>
          <p:nvPr>
            <p:extLst>
              <p:ext uri="{D42A27DB-BD31-4B8C-83A1-F6EECF244321}">
                <p14:modId xmlns:p14="http://schemas.microsoft.com/office/powerpoint/2010/main" val="1503199396"/>
              </p:ext>
            </p:extLst>
          </p:nvPr>
        </p:nvGraphicFramePr>
        <p:xfrm>
          <a:off x="28185" y="1467697"/>
          <a:ext cx="9222141" cy="4680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7">
            <a:extLst>
              <a:ext uri="{FF2B5EF4-FFF2-40B4-BE49-F238E27FC236}">
                <a16:creationId xmlns:a16="http://schemas.microsoft.com/office/drawing/2014/main" id="{62BFBEEF-7812-3310-3B3D-634F38BBD1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3" name="Marcador de número de diapositiva 2">
            <a:extLst>
              <a:ext uri="{FF2B5EF4-FFF2-40B4-BE49-F238E27FC236}">
                <a16:creationId xmlns:a16="http://schemas.microsoft.com/office/drawing/2014/main" id="{06251F9A-454F-E5F3-115A-9125AB685192}"/>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7</a:t>
            </a:fld>
            <a:endParaRPr lang="en-US">
              <a:solidFill>
                <a:srgbClr val="FDB828">
                  <a:shade val="75000"/>
                </a:srgbClr>
              </a:solidFill>
            </a:endParaRPr>
          </a:p>
        </p:txBody>
      </p:sp>
      <p:sp>
        <p:nvSpPr>
          <p:cNvPr id="50" name="TextBox 49">
            <a:extLst>
              <a:ext uri="{FF2B5EF4-FFF2-40B4-BE49-F238E27FC236}">
                <a16:creationId xmlns:a16="http://schemas.microsoft.com/office/drawing/2014/main" id="{42883BEA-2020-A500-B410-9B988F81804F}"/>
              </a:ext>
            </a:extLst>
          </p:cNvPr>
          <p:cNvSpPr txBox="1"/>
          <p:nvPr/>
        </p:nvSpPr>
        <p:spPr>
          <a:xfrm>
            <a:off x="4932390" y="6408752"/>
            <a:ext cx="3668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*-4th of July</a:t>
            </a:r>
          </a:p>
        </p:txBody>
      </p:sp>
    </p:spTree>
    <p:extLst>
      <p:ext uri="{BB962C8B-B14F-4D97-AF65-F5344CB8AC3E}">
        <p14:creationId xmlns:p14="http://schemas.microsoft.com/office/powerpoint/2010/main" val="2332031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C3CDC-196E-0615-F025-615A28EC0E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63B293-B921-FCE0-E27D-A8840FCD0582}"/>
              </a:ext>
            </a:extLst>
          </p:cNvPr>
          <p:cNvSpPr>
            <a:spLocks noGrp="1"/>
          </p:cNvSpPr>
          <p:nvPr>
            <p:ph type="title"/>
          </p:nvPr>
        </p:nvSpPr>
        <p:spPr>
          <a:xfrm>
            <a:off x="368427" y="228600"/>
            <a:ext cx="8534400" cy="758952"/>
          </a:xfrm>
        </p:spPr>
        <p:txBody>
          <a:bodyPr vert="horz" lIns="91440" tIns="45720" rIns="91440" bIns="45720" anchor="b">
            <a:normAutofit/>
          </a:bodyPr>
          <a:lstStyle/>
          <a:p>
            <a:r>
              <a:rPr lang="en-US" b="1" dirty="0" err="1">
                <a:solidFill>
                  <a:schemeClr val="accent3"/>
                </a:solidFill>
              </a:rPr>
              <a:t>Fechas</a:t>
            </a:r>
            <a:r>
              <a:rPr lang="en-US" b="1" dirty="0">
                <a:solidFill>
                  <a:schemeClr val="accent3"/>
                </a:solidFill>
              </a:rPr>
              <a:t> </a:t>
            </a:r>
            <a:r>
              <a:rPr lang="en-US" b="1" dirty="0" err="1">
                <a:solidFill>
                  <a:schemeClr val="accent3"/>
                </a:solidFill>
              </a:rPr>
              <a:t>Importantes</a:t>
            </a:r>
            <a:endParaRPr lang="en-US" sz="3300" b="1" dirty="0">
              <a:solidFill>
                <a:schemeClr val="accent3"/>
              </a:solidFill>
            </a:endParaRPr>
          </a:p>
        </p:txBody>
      </p:sp>
      <p:graphicFrame>
        <p:nvGraphicFramePr>
          <p:cNvPr id="8" name="Diagram 7">
            <a:extLst>
              <a:ext uri="{FF2B5EF4-FFF2-40B4-BE49-F238E27FC236}">
                <a16:creationId xmlns:a16="http://schemas.microsoft.com/office/drawing/2014/main" id="{5C71D74A-4779-68CF-828C-C15324950B3A}"/>
              </a:ext>
            </a:extLst>
          </p:cNvPr>
          <p:cNvGraphicFramePr/>
          <p:nvPr>
            <p:extLst>
              <p:ext uri="{D42A27DB-BD31-4B8C-83A1-F6EECF244321}">
                <p14:modId xmlns:p14="http://schemas.microsoft.com/office/powerpoint/2010/main" val="787953398"/>
              </p:ext>
            </p:extLst>
          </p:nvPr>
        </p:nvGraphicFramePr>
        <p:xfrm>
          <a:off x="368427" y="1480257"/>
          <a:ext cx="8534400" cy="4680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7">
            <a:extLst>
              <a:ext uri="{FF2B5EF4-FFF2-40B4-BE49-F238E27FC236}">
                <a16:creationId xmlns:a16="http://schemas.microsoft.com/office/drawing/2014/main" id="{5C33B804-A84A-CEAA-D61B-6B3590A31C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sp>
        <p:nvSpPr>
          <p:cNvPr id="6" name="TextBox 5">
            <a:extLst>
              <a:ext uri="{FF2B5EF4-FFF2-40B4-BE49-F238E27FC236}">
                <a16:creationId xmlns:a16="http://schemas.microsoft.com/office/drawing/2014/main" id="{8DA926CA-D3D1-E38F-4383-01825BF8E493}"/>
              </a:ext>
            </a:extLst>
          </p:cNvPr>
          <p:cNvSpPr txBox="1"/>
          <p:nvPr/>
        </p:nvSpPr>
        <p:spPr>
          <a:xfrm>
            <a:off x="956929" y="6323826"/>
            <a:ext cx="8059479" cy="461665"/>
          </a:xfrm>
          <a:prstGeom prst="rect">
            <a:avLst/>
          </a:prstGeom>
          <a:noFill/>
        </p:spPr>
        <p:txBody>
          <a:bodyPr wrap="square" rtlCol="0">
            <a:spAutoFit/>
          </a:bodyPr>
          <a:lstStyle/>
          <a:p>
            <a:r>
              <a:rPr lang="es-ES" sz="2400" b="1" dirty="0">
                <a:solidFill>
                  <a:schemeClr val="tx2"/>
                </a:solidFill>
              </a:rPr>
              <a:t>¡DEBEN SOLICITAR entre el 4 y el 28 de marzo!</a:t>
            </a:r>
            <a:endParaRPr lang="en-US" sz="2400" b="1" dirty="0">
              <a:solidFill>
                <a:schemeClr val="tx2"/>
              </a:solidFill>
            </a:endParaRPr>
          </a:p>
        </p:txBody>
      </p:sp>
      <p:sp>
        <p:nvSpPr>
          <p:cNvPr id="3" name="Marcador de número de diapositiva 2">
            <a:extLst>
              <a:ext uri="{FF2B5EF4-FFF2-40B4-BE49-F238E27FC236}">
                <a16:creationId xmlns:a16="http://schemas.microsoft.com/office/drawing/2014/main" id="{D040AC04-703C-7A4C-F1D9-4AF915D540DA}"/>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8</a:t>
            </a:fld>
            <a:endParaRPr lang="en-US">
              <a:solidFill>
                <a:srgbClr val="FDB828">
                  <a:shade val="75000"/>
                </a:srgbClr>
              </a:solidFill>
            </a:endParaRPr>
          </a:p>
        </p:txBody>
      </p:sp>
    </p:spTree>
    <p:extLst>
      <p:ext uri="{BB962C8B-B14F-4D97-AF65-F5344CB8AC3E}">
        <p14:creationId xmlns:p14="http://schemas.microsoft.com/office/powerpoint/2010/main" val="3770203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FC91-2B43-9708-B7D4-4B8C344A376F}"/>
              </a:ext>
            </a:extLst>
          </p:cNvPr>
          <p:cNvSpPr>
            <a:spLocks noGrp="1"/>
          </p:cNvSpPr>
          <p:nvPr>
            <p:ph type="title"/>
          </p:nvPr>
        </p:nvSpPr>
        <p:spPr/>
        <p:txBody>
          <a:bodyPr vert="horz" lIns="91440" tIns="45720" rIns="91440" bIns="45720" anchor="b">
            <a:normAutofit/>
          </a:bodyPr>
          <a:lstStyle/>
          <a:p>
            <a:r>
              <a:rPr lang="en-US" b="1" dirty="0">
                <a:solidFill>
                  <a:schemeClr val="accent3"/>
                </a:solidFill>
              </a:rPr>
              <a:t>Summer Rising: </a:t>
            </a:r>
            <a:r>
              <a:rPr lang="en-US" b="1" dirty="0" err="1">
                <a:solidFill>
                  <a:schemeClr val="accent3"/>
                </a:solidFill>
              </a:rPr>
              <a:t>Mañana</a:t>
            </a:r>
            <a:r>
              <a:rPr lang="en-US" b="1" dirty="0">
                <a:solidFill>
                  <a:schemeClr val="accent3"/>
                </a:solidFill>
              </a:rPr>
              <a:t> - </a:t>
            </a:r>
            <a:r>
              <a:rPr lang="en-US" b="1" dirty="0" err="1">
                <a:solidFill>
                  <a:schemeClr val="accent3"/>
                </a:solidFill>
              </a:rPr>
              <a:t>Académica</a:t>
            </a:r>
            <a:endParaRPr lang="en-US" b="1" dirty="0">
              <a:solidFill>
                <a:schemeClr val="accent3"/>
              </a:solidFill>
            </a:endParaRPr>
          </a:p>
        </p:txBody>
      </p:sp>
      <p:pic>
        <p:nvPicPr>
          <p:cNvPr id="5" name="Content Placeholder 7">
            <a:extLst>
              <a:ext uri="{FF2B5EF4-FFF2-40B4-BE49-F238E27FC236}">
                <a16:creationId xmlns:a16="http://schemas.microsoft.com/office/drawing/2014/main" id="{54FFF44F-B461-CA71-CD2D-99299525D9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84" y="241447"/>
            <a:ext cx="570697" cy="990600"/>
          </a:xfrm>
          <a:prstGeom prst="rect">
            <a:avLst/>
          </a:prstGeom>
        </p:spPr>
      </p:pic>
      <p:graphicFrame>
        <p:nvGraphicFramePr>
          <p:cNvPr id="6" name="Diagram 5">
            <a:extLst>
              <a:ext uri="{FF2B5EF4-FFF2-40B4-BE49-F238E27FC236}">
                <a16:creationId xmlns:a16="http://schemas.microsoft.com/office/drawing/2014/main" id="{067F4E94-187A-4280-1701-F18B73AA7BA1}"/>
              </a:ext>
            </a:extLst>
          </p:cNvPr>
          <p:cNvGraphicFramePr/>
          <p:nvPr>
            <p:extLst>
              <p:ext uri="{D42A27DB-BD31-4B8C-83A1-F6EECF244321}">
                <p14:modId xmlns:p14="http://schemas.microsoft.com/office/powerpoint/2010/main" val="2345899894"/>
              </p:ext>
            </p:extLst>
          </p:nvPr>
        </p:nvGraphicFramePr>
        <p:xfrm>
          <a:off x="301752" y="1467697"/>
          <a:ext cx="8534400" cy="5011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número de diapositiva 2">
            <a:extLst>
              <a:ext uri="{FF2B5EF4-FFF2-40B4-BE49-F238E27FC236}">
                <a16:creationId xmlns:a16="http://schemas.microsoft.com/office/drawing/2014/main" id="{FCC76A19-3B53-8365-0C3E-A84AB9E8283E}"/>
              </a:ext>
            </a:extLst>
          </p:cNvPr>
          <p:cNvSpPr>
            <a:spLocks noGrp="1"/>
          </p:cNvSpPr>
          <p:nvPr>
            <p:ph type="sldNum" sz="quarter" idx="12"/>
          </p:nvPr>
        </p:nvSpPr>
        <p:spPr/>
        <p:txBody>
          <a:bodyPr/>
          <a:lstStyle/>
          <a:p>
            <a:fld id="{D5FF27AB-CAFE-4B84-A8E4-153E374E2C95}" type="slidenum">
              <a:rPr lang="en-US" smtClean="0">
                <a:solidFill>
                  <a:srgbClr val="FDB828">
                    <a:shade val="75000"/>
                  </a:srgbClr>
                </a:solidFill>
              </a:rPr>
              <a:pPr/>
              <a:t>9</a:t>
            </a:fld>
            <a:endParaRPr lang="en-US">
              <a:solidFill>
                <a:srgbClr val="FDB828">
                  <a:shade val="75000"/>
                </a:srgbClr>
              </a:solidFill>
            </a:endParaRPr>
          </a:p>
        </p:txBody>
      </p:sp>
    </p:spTree>
    <p:extLst>
      <p:ext uri="{BB962C8B-B14F-4D97-AF65-F5344CB8AC3E}">
        <p14:creationId xmlns:p14="http://schemas.microsoft.com/office/powerpoint/2010/main" val="11607553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5.1.3319"/>
  <p:tag name="SLIDO_PRESENTATION_ID" val="00000000-0000-0000-0000-000000000000"/>
  <p:tag name="SLIDO_EVENT_UUID" val="eaa65f4a-b04d-4670-9f87-59719b5f3d63"/>
  <p:tag name="SLIDO_EVENT_SECTION_UUID" val="225dbfd1-df1a-4733-8d9a-5a54fd9d7cd3"/>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ODEzMDkzNzh9"/>
  <p:tag name="SLIDO_TYPE" val="SlidoPoll"/>
  <p:tag name="SLIDO_POLL_UUID" val="373dbb85-427d-4cb3-9866-917d19a0f00f"/>
  <p:tag name="SLIDO_TIMELINE" val="W3sicG9sbFF1ZXN0aW9uVXVpZCI6ImEzZWQ2MTgyLTU3ZTYtNDIyNC1hYWFjLWY3ZWVjZDEzNTU2Ni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MultipleChoice"/>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Civic">
  <a:themeElements>
    <a:clrScheme name="Custom 1">
      <a:dk1>
        <a:sysClr val="windowText" lastClr="000000"/>
      </a:dk1>
      <a:lt1>
        <a:sysClr val="window" lastClr="FFFFFF"/>
      </a:lt1>
      <a:dk2>
        <a:srgbClr val="524135"/>
      </a:dk2>
      <a:lt2>
        <a:srgbClr val="FEE9BE"/>
      </a:lt2>
      <a:accent1>
        <a:srgbClr val="A99F96"/>
      </a:accent1>
      <a:accent2>
        <a:srgbClr val="F47A55"/>
      </a:accent2>
      <a:accent3>
        <a:srgbClr val="FDB828"/>
      </a:accent3>
      <a:accent4>
        <a:srgbClr val="5BC4BE"/>
      </a:accent4>
      <a:accent5>
        <a:srgbClr val="A6CE39"/>
      </a:accent5>
      <a:accent6>
        <a:srgbClr val="B0ABD5"/>
      </a:accent6>
      <a:hlink>
        <a:srgbClr val="66BAE8"/>
      </a:hlink>
      <a:folHlink>
        <a:srgbClr val="66BAE8"/>
      </a:folHlink>
    </a:clrScheme>
    <a:fontScheme name="Custom 1">
      <a:majorFont>
        <a:latin typeface="Gill Sans MT"/>
        <a:ea typeface=""/>
        <a:cs typeface=""/>
      </a:majorFont>
      <a:minorFont>
        <a:latin typeface="Gill Sans M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Civic">
  <a:themeElements>
    <a:clrScheme name="Custom 1">
      <a:dk1>
        <a:sysClr val="windowText" lastClr="000000"/>
      </a:dk1>
      <a:lt1>
        <a:sysClr val="window" lastClr="FFFFFF"/>
      </a:lt1>
      <a:dk2>
        <a:srgbClr val="524135"/>
      </a:dk2>
      <a:lt2>
        <a:srgbClr val="FEE9BE"/>
      </a:lt2>
      <a:accent1>
        <a:srgbClr val="A99F96"/>
      </a:accent1>
      <a:accent2>
        <a:srgbClr val="F47A55"/>
      </a:accent2>
      <a:accent3>
        <a:srgbClr val="FDB828"/>
      </a:accent3>
      <a:accent4>
        <a:srgbClr val="5BC4BE"/>
      </a:accent4>
      <a:accent5>
        <a:srgbClr val="A6CE39"/>
      </a:accent5>
      <a:accent6>
        <a:srgbClr val="B0ABD5"/>
      </a:accent6>
      <a:hlink>
        <a:srgbClr val="66BAE8"/>
      </a:hlink>
      <a:folHlink>
        <a:srgbClr val="66BAE8"/>
      </a:folHlink>
    </a:clrScheme>
    <a:fontScheme name="Custom 1">
      <a:majorFont>
        <a:latin typeface="Gill Sans MT"/>
        <a:ea typeface=""/>
        <a:cs typeface=""/>
      </a:majorFont>
      <a:minorFont>
        <a:latin typeface="Gill Sans MT"/>
        <a:ea typeface=""/>
        <a:cs typeface=""/>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EA087BF37472E4DA0EF3046BEDF3583" ma:contentTypeVersion="20" ma:contentTypeDescription="Create a new document." ma:contentTypeScope="" ma:versionID="98d2562eb0190e0da6d46ab27f0a04a3">
  <xsd:schema xmlns:xsd="http://www.w3.org/2001/XMLSchema" xmlns:xs="http://www.w3.org/2001/XMLSchema" xmlns:p="http://schemas.microsoft.com/office/2006/metadata/properties" xmlns:ns2="c6fafbb6-c907-4951-afad-13f24a134e60" xmlns:ns3="ec0eb65e-1170-4519-99dc-9fa67809ab51" xmlns:ns4="http://schemas.microsoft.com/sharepoint/v4" targetNamespace="http://schemas.microsoft.com/office/2006/metadata/properties" ma:root="true" ma:fieldsID="41a4dda28d64e9de9ddb2bf3efd62c63" ns2:_="" ns3:_="" ns4:_="">
    <xsd:import namespace="c6fafbb6-c907-4951-afad-13f24a134e60"/>
    <xsd:import namespace="ec0eb65e-1170-4519-99dc-9fa67809ab51"/>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lcf76f155ced4ddcb4097134ff3c332f" minOccurs="0"/>
                <xsd:element ref="ns3:TaxCatchAll" minOccurs="0"/>
                <xsd:element ref="ns4:IconOverlay" minOccurs="0"/>
                <xsd:element ref="ns2:MediaServiceSearchProperties" minOccurs="0"/>
                <xsd:element ref="ns2:Not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fafbb6-c907-4951-afad-13f24a134e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3abe4c-d08f-47af-9182-7994a8512311"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 ma:index="26" nillable="true" ma:displayName="Note" ma:format="Dropdown" ma:internalName="Note">
      <xsd:simpleType>
        <xsd:restriction base="dms:Text">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0eb65e-1170-4519-99dc-9fa67809ab5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ce5905-ce8a-4ec5-ab9e-18f4adfd5c6c}" ma:internalName="TaxCatchAll" ma:showField="CatchAllData" ma:web="ec0eb65e-1170-4519-99dc-9fa67809ab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0eb65e-1170-4519-99dc-9fa67809ab51" xsi:nil="true"/>
    <lcf76f155ced4ddcb4097134ff3c332f xmlns="c6fafbb6-c907-4951-afad-13f24a134e60">
      <Terms xmlns="http://schemas.microsoft.com/office/infopath/2007/PartnerControls"/>
    </lcf76f155ced4ddcb4097134ff3c332f>
    <IconOverlay xmlns="http://schemas.microsoft.com/sharepoint/v4" xsi:nil="true"/>
    <Note xmlns="c6fafbb6-c907-4951-afad-13f24a134e60" xsi:nil="true"/>
  </documentManagement>
</p:properties>
</file>

<file path=customXml/itemProps1.xml><?xml version="1.0" encoding="utf-8"?>
<ds:datastoreItem xmlns:ds="http://schemas.openxmlformats.org/officeDocument/2006/customXml" ds:itemID="{64BCBB2B-3112-462F-B32A-10904B705C73}">
  <ds:schemaRefs>
    <ds:schemaRef ds:uri="c6fafbb6-c907-4951-afad-13f24a134e60"/>
    <ds:schemaRef ds:uri="ec0eb65e-1170-4519-99dc-9fa67809ab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D508ED3-568A-4066-8712-EDB7C00C6D0B}">
  <ds:schemaRefs>
    <ds:schemaRef ds:uri="http://schemas.microsoft.com/sharepoint/v3/contenttype/forms"/>
  </ds:schemaRefs>
</ds:datastoreItem>
</file>

<file path=customXml/itemProps3.xml><?xml version="1.0" encoding="utf-8"?>
<ds:datastoreItem xmlns:ds="http://schemas.openxmlformats.org/officeDocument/2006/customXml" ds:itemID="{F56D20F0-F6CC-4968-8D59-F6C3CD5DB8C2}">
  <ds:schemaRefs>
    <ds:schemaRef ds:uri="c6fafbb6-c907-4951-afad-13f24a134e60"/>
    <ds:schemaRef ds:uri="ec0eb65e-1170-4519-99dc-9fa67809ab5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77</TotalTime>
  <Words>3847</Words>
  <Application>Microsoft Office PowerPoint</Application>
  <PresentationFormat>On-screen Show (4:3)</PresentationFormat>
  <Paragraphs>387</Paragraphs>
  <Slides>37</Slides>
  <Notes>31</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ＭＳ Ｐゴシック</vt:lpstr>
      <vt:lpstr>Aptos</vt:lpstr>
      <vt:lpstr>Arial</vt:lpstr>
      <vt:lpstr>Calibri</vt:lpstr>
      <vt:lpstr>Crimson Pro</vt:lpstr>
      <vt:lpstr>Gill Sans MT</vt:lpstr>
      <vt:lpstr>inherit</vt:lpstr>
      <vt:lpstr>Open Sans</vt:lpstr>
      <vt:lpstr>Roboto</vt:lpstr>
      <vt:lpstr>Wingdings</vt:lpstr>
      <vt:lpstr>Wingdings 2</vt:lpstr>
      <vt:lpstr>1_Civic</vt:lpstr>
      <vt:lpstr>Civic</vt:lpstr>
      <vt:lpstr>Los Entresijos de Summer Rising 2025</vt:lpstr>
      <vt:lpstr>PowerPoint Presentation</vt:lpstr>
      <vt:lpstr>Entrenamiento de hoy</vt:lpstr>
      <vt:lpstr>¿Qué es Advocates for Children?(AFC)?</vt:lpstr>
      <vt:lpstr>Tipos de programas de verano</vt:lpstr>
      <vt:lpstr>Qué es Summer Rising?</vt:lpstr>
      <vt:lpstr>¿Cuándo es Summer Rising?</vt:lpstr>
      <vt:lpstr>Fechas Importantes</vt:lpstr>
      <vt:lpstr>Summer Rising: Mañana - Académica</vt:lpstr>
      <vt:lpstr>Summer Rising: Tarde - enriquecimiento</vt:lpstr>
      <vt:lpstr>Summer Rising: Viajes</vt:lpstr>
      <vt:lpstr>Summer Rising: Inscripción</vt:lpstr>
      <vt:lpstr>Solicitud de Summer Rising</vt:lpstr>
      <vt:lpstr>Summer Rising: Portal de solicitudes</vt:lpstr>
      <vt:lpstr>Prioridades de admisión paraSummer Rising</vt:lpstr>
      <vt:lpstr>Cómo Solicitar</vt:lpstr>
      <vt:lpstr>Cómo solicitar</vt:lpstr>
      <vt:lpstr>Cómo buscar y solicitar</vt:lpstr>
      <vt:lpstr>Summer Rising: Próximos pasos</vt:lpstr>
      <vt:lpstr>PowerPoint Presentation</vt:lpstr>
      <vt:lpstr>PowerPoint Presentation</vt:lpstr>
      <vt:lpstr>Transportation:  ¿Quién es elegible?</vt:lpstr>
      <vt:lpstr>Transporte</vt:lpstr>
      <vt:lpstr>Transporte: ¿Cómo se solicita?</vt:lpstr>
      <vt:lpstr>Soportes especializados Summer Rising</vt:lpstr>
      <vt:lpstr>Estudiantes con IEP de 10 meses</vt:lpstr>
      <vt:lpstr>Estudiantes con IEP de 12 meses</vt:lpstr>
      <vt:lpstr>Plan de Adaptación Individual  de Summer Rising</vt:lpstr>
      <vt:lpstr>Plan de adaptaciones- continuado</vt:lpstr>
      <vt:lpstr>Summer Rising: Apoyos para ELL</vt:lpstr>
      <vt:lpstr>Escuelas chárter</vt:lpstr>
      <vt:lpstr>    ¿Qué pasa si hay problemas con Summer Rising?</vt:lpstr>
      <vt:lpstr>Resolución de problemas:</vt:lpstr>
      <vt:lpstr>Otros recursos de verano</vt:lpstr>
      <vt:lpstr>Otros recursos de verano </vt:lpstr>
      <vt:lpstr>¡Recordatorios!</vt:lpstr>
      <vt:lpstr>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epalmer</dc:creator>
  <cp:lastModifiedBy>Lilliana Diaz-Pedrosa</cp:lastModifiedBy>
  <cp:revision>88</cp:revision>
  <cp:lastPrinted>2021-04-30T21:38:59Z</cp:lastPrinted>
  <dcterms:created xsi:type="dcterms:W3CDTF">2018-05-07T14:15:15Z</dcterms:created>
  <dcterms:modified xsi:type="dcterms:W3CDTF">2025-03-14T16:26:09Z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0x0101001EA087BF37472E4DA0EF3046BEDF3583</vt:lpwstr>
  </property>
  <property fmtid="{D5CDD505-2E9C-101B-9397-08002B2CF9AE}" pid="3" name="SlidoAppVersion">
    <vt:lpwstr>1.5.1.3319</vt:lpwstr>
  </property>
  <property fmtid="{D5CDD505-2E9C-101B-9397-08002B2CF9AE}" pid="4" name="MediaServiceImageTags">
    <vt:lpwstr/>
  </property>
</Properties>
</file>