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9" r:id="rId4"/>
    <p:sldMasterId id="2147483672" r:id="rId5"/>
    <p:sldMasterId id="2147483793" r:id="rId6"/>
    <p:sldMasterId id="2147483805" r:id="rId7"/>
    <p:sldMasterId id="2147483660" r:id="rId8"/>
    <p:sldMasterId id="2147483831" r:id="rId9"/>
  </p:sldMasterIdLst>
  <p:notesMasterIdLst>
    <p:notesMasterId r:id="rId49"/>
  </p:notesMasterIdLst>
  <p:handoutMasterIdLst>
    <p:handoutMasterId r:id="rId50"/>
  </p:handoutMasterIdLst>
  <p:sldIdLst>
    <p:sldId id="810" r:id="rId10"/>
    <p:sldId id="753" r:id="rId11"/>
    <p:sldId id="819" r:id="rId12"/>
    <p:sldId id="767" r:id="rId13"/>
    <p:sldId id="768" r:id="rId14"/>
    <p:sldId id="884" r:id="rId15"/>
    <p:sldId id="882" r:id="rId16"/>
    <p:sldId id="883" r:id="rId17"/>
    <p:sldId id="780" r:id="rId18"/>
    <p:sldId id="820" r:id="rId19"/>
    <p:sldId id="854" r:id="rId20"/>
    <p:sldId id="879" r:id="rId21"/>
    <p:sldId id="781" r:id="rId22"/>
    <p:sldId id="856" r:id="rId23"/>
    <p:sldId id="880" r:id="rId24"/>
    <p:sldId id="848" r:id="rId25"/>
    <p:sldId id="830" r:id="rId26"/>
    <p:sldId id="859" r:id="rId27"/>
    <p:sldId id="789" r:id="rId28"/>
    <p:sldId id="788" r:id="rId29"/>
    <p:sldId id="807" r:id="rId30"/>
    <p:sldId id="844" r:id="rId31"/>
    <p:sldId id="831" r:id="rId32"/>
    <p:sldId id="837" r:id="rId33"/>
    <p:sldId id="839" r:id="rId34"/>
    <p:sldId id="843" r:id="rId35"/>
    <p:sldId id="853" r:id="rId36"/>
    <p:sldId id="833" r:id="rId37"/>
    <p:sldId id="855" r:id="rId38"/>
    <p:sldId id="847" r:id="rId39"/>
    <p:sldId id="765" r:id="rId40"/>
    <p:sldId id="846" r:id="rId41"/>
    <p:sldId id="850" r:id="rId42"/>
    <p:sldId id="331" r:id="rId43"/>
    <p:sldId id="651" r:id="rId44"/>
    <p:sldId id="825" r:id="rId45"/>
    <p:sldId id="330" r:id="rId46"/>
    <p:sldId id="257" r:id="rId47"/>
    <p:sldId id="762"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2" clrIdx="0"/>
  <p:cmAuthor id="1" name="Rita Rodriguez" initials="RR" lastIdx="0" clrIdx="1"/>
  <p:cmAuthor id="2" name="Kim Madden" initials="KM" lastIdx="3" clrIdx="2">
    <p:extLst>
      <p:ext uri="{19B8F6BF-5375-455C-9EA6-DF929625EA0E}">
        <p15:presenceInfo xmlns:p15="http://schemas.microsoft.com/office/powerpoint/2012/main" userId="Kim Madden" providerId="None"/>
      </p:ext>
    </p:extLst>
  </p:cmAuthor>
  <p:cmAuthor id="3" name="Lilliana Diaz-Pedrosa" initials="LD" lastIdx="1" clrIdx="3">
    <p:extLst>
      <p:ext uri="{19B8F6BF-5375-455C-9EA6-DF929625EA0E}">
        <p15:presenceInfo xmlns:p15="http://schemas.microsoft.com/office/powerpoint/2012/main" userId="S::ldp@advocatesforchildren.org::a02f88d5-40de-419e-b391-3e6a099e35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181"/>
    <a:srgbClr val="FDB828"/>
    <a:srgbClr val="428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52666D-D662-4C8E-BDB8-B3981F3A6A38}" v="33" dt="2025-08-27T19:53:16.333"/>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diagrams/_rels/data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hyperlink" Target="https://www.schools.nyc.gov/learning/special-education/school-settings/specialized-programs" TargetMode="Externa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diagrams/_rels/data14.xml.rels><?xml version="1.0" encoding="UTF-8" standalone="yes"?>
<Relationships xmlns="http://schemas.openxmlformats.org/package/2006/relationships"><Relationship Id="rId1" Type="http://schemas.openxmlformats.org/officeDocument/2006/relationships/hyperlink" Target="mailto:specialeducation@schools.nyc.gov" TargetMode="External"/></Relationships>
</file>

<file path=ppt/diagrams/_rels/data15.xml.rels><?xml version="1.0" encoding="UTF-8" standalone="yes"?>
<Relationships xmlns="http://schemas.openxmlformats.org/package/2006/relationships"><Relationship Id="rId3" Type="http://schemas.openxmlformats.org/officeDocument/2006/relationships/hyperlink" Target="https://www.schools.nyc.gov/learning/special-education/help/committees-on-special-education" TargetMode="External"/><Relationship Id="rId2" Type="http://schemas.openxmlformats.org/officeDocument/2006/relationships/hyperlink" Target="mailto:Turning5@schools.nyc.gov" TargetMode="External"/><Relationship Id="rId1" Type="http://schemas.openxmlformats.org/officeDocument/2006/relationships/hyperlink" Target="mailto:Relatedservices@schools.nyc.gov" TargetMode="External"/><Relationship Id="rId5" Type="http://schemas.openxmlformats.org/officeDocument/2006/relationships/hyperlink" Target="mailto:KindergartenIEPProcess@schools.nyc.gov" TargetMode="External"/><Relationship Id="rId4" Type="http://schemas.openxmlformats.org/officeDocument/2006/relationships/hyperlink" Target="mailto:Specializedprograms@schools.nyc.gov" TargetMode="External"/></Relationships>
</file>

<file path=ppt/diagrams/_rels/data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hyperlink" Target="https://www.schools.nyc.gov/learning/student-journey/nyc-schools-account"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www.advocatesforchildren.org/" TargetMode="External"/><Relationship Id="rId2" Type="http://schemas.openxmlformats.org/officeDocument/2006/relationships/hyperlink" Target="https://www.schools.nyc.gov/school-life/transportation/transportation-guide" TargetMode="External"/><Relationship Id="rId1" Type="http://schemas.openxmlformats.org/officeDocument/2006/relationships/hyperlink" Target="http://chrome-extension:/efaidnbmnnnibpcajpcglclefindmkaj/https:/www.advocatesforchildren.org/sites/default/files/library/arranging_transportation_services.pdf?pt=1" TargetMode="External"/><Relationship Id="rId4" Type="http://schemas.openxmlformats.org/officeDocument/2006/relationships/hyperlink" Target="http://www.schools.nyc.gov/" TargetMode="External"/></Relationships>
</file>

<file path=ppt/diagrams/_rels/data8.xml.rels><?xml version="1.0" encoding="UTF-8" standalone="yes"?>
<Relationships xmlns="http://schemas.openxmlformats.org/package/2006/relationships"><Relationship Id="rId2" Type="http://schemas.openxmlformats.org/officeDocument/2006/relationships/hyperlink" Target="https://www.schools.nyc.gov/learning/special-education/help/committees-on-special-education" TargetMode="External"/><Relationship Id="rId1" Type="http://schemas.openxmlformats.org/officeDocument/2006/relationships/hyperlink" Target="mailto:esenrollment@schools.nyc.gov"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mailto:D75Placement@schools.nyc.gov" TargetMode="External"/></Relationships>
</file>

<file path=ppt/diagrams/_rels/drawing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hyperlink" Target="https://www.schools.nyc.gov/learning/special-education/school-settings/specialized-programs" TargetMode="External"/><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4.xml.rels><?xml version="1.0" encoding="UTF-8" standalone="yes"?>
<Relationships xmlns="http://schemas.openxmlformats.org/package/2006/relationships"><Relationship Id="rId1" Type="http://schemas.openxmlformats.org/officeDocument/2006/relationships/hyperlink" Target="mailto:specialeducation@schools.nyc.gov" TargetMode="External"/></Relationships>
</file>

<file path=ppt/diagrams/_rels/drawing15.xml.rels><?xml version="1.0" encoding="UTF-8" standalone="yes"?>
<Relationships xmlns="http://schemas.openxmlformats.org/package/2006/relationships"><Relationship Id="rId3" Type="http://schemas.openxmlformats.org/officeDocument/2006/relationships/hyperlink" Target="mailto:KindergartenIEPProcess@schools.nyc.gov" TargetMode="External"/><Relationship Id="rId2" Type="http://schemas.openxmlformats.org/officeDocument/2006/relationships/hyperlink" Target="mailto:Turning5@schools.nyc.gov" TargetMode="External"/><Relationship Id="rId1" Type="http://schemas.openxmlformats.org/officeDocument/2006/relationships/hyperlink" Target="mailto:Relatedservices@schools.nyc.gov" TargetMode="External"/><Relationship Id="rId5" Type="http://schemas.openxmlformats.org/officeDocument/2006/relationships/hyperlink" Target="mailto:Specializedprograms@schools.nyc.gov" TargetMode="External"/><Relationship Id="rId4" Type="http://schemas.openxmlformats.org/officeDocument/2006/relationships/hyperlink" Target="https://www.schools.nyc.gov/learning/special-education/help/committees-on-special-education" TargetMode="External"/></Relationships>
</file>

<file path=ppt/diagrams/_rels/drawing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hyperlink" Target="https://www.schools.nyc.gov/learning/student-journey/nyc-schools-account"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www.schools.nyc.gov/school-life/transportation/transportation-guide" TargetMode="External"/><Relationship Id="rId2" Type="http://schemas.openxmlformats.org/officeDocument/2006/relationships/hyperlink" Target="http://www.schools.nyc.gov/" TargetMode="External"/><Relationship Id="rId1" Type="http://schemas.openxmlformats.org/officeDocument/2006/relationships/hyperlink" Target="http://www.advocatesforchildren.org/" TargetMode="External"/><Relationship Id="rId4" Type="http://schemas.openxmlformats.org/officeDocument/2006/relationships/hyperlink" Target="http://chrome-extension:/efaidnbmnnnibpcajpcglclefindmkaj/https:/www.advocatesforchildren.org/sites/default/files/library/arranging_transportation_services.pdf?pt=1" TargetMode="External"/></Relationships>
</file>

<file path=ppt/diagrams/_rels/drawing8.xml.rels><?xml version="1.0" encoding="UTF-8" standalone="yes"?>
<Relationships xmlns="http://schemas.openxmlformats.org/package/2006/relationships"><Relationship Id="rId2" Type="http://schemas.openxmlformats.org/officeDocument/2006/relationships/hyperlink" Target="https://www.schools.nyc.gov/learning/special-education/help/committees-on-special-education" TargetMode="External"/><Relationship Id="rId1" Type="http://schemas.openxmlformats.org/officeDocument/2006/relationships/hyperlink" Target="mailto:esenrollment@schools.nyc.gov"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mailto:D75Placement@schools.nyc.gov"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4D43B-5040-426B-92F1-0FDB16FF76A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FDBD5428-CF23-4ADF-992E-AC5845F5D940}">
      <dgm:prSet custT="1"/>
      <dgm:spPr/>
      <dgm:t>
        <a:bodyPr/>
        <a:lstStyle/>
        <a:p>
          <a:r>
            <a:rPr lang="en-US" sz="2100"/>
            <a:t>About AFC</a:t>
          </a:r>
          <a:endParaRPr lang="en-US" sz="2400"/>
        </a:p>
      </dgm:t>
    </dgm:pt>
    <dgm:pt modelId="{56806DBE-1D60-4FF5-8977-CC93DBC95967}" type="parTrans" cxnId="{BE3579D3-4E7F-42F5-A9AC-07AC1FAC88C3}">
      <dgm:prSet/>
      <dgm:spPr/>
      <dgm:t>
        <a:bodyPr/>
        <a:lstStyle/>
        <a:p>
          <a:endParaRPr lang="en-US"/>
        </a:p>
      </dgm:t>
    </dgm:pt>
    <dgm:pt modelId="{860A88C0-51F0-42EB-8D8D-3D4364E6C733}" type="sibTrans" cxnId="{BE3579D3-4E7F-42F5-A9AC-07AC1FAC88C3}">
      <dgm:prSet/>
      <dgm:spPr/>
      <dgm:t>
        <a:bodyPr/>
        <a:lstStyle/>
        <a:p>
          <a:endParaRPr lang="en-US"/>
        </a:p>
      </dgm:t>
    </dgm:pt>
    <dgm:pt modelId="{28FA491C-6A75-4CED-81A4-4023A0DFB845}">
      <dgm:prSet custT="1"/>
      <dgm:spPr/>
      <dgm:t>
        <a:bodyPr/>
        <a:lstStyle/>
        <a:p>
          <a:r>
            <a:rPr lang="en-US" sz="2400"/>
            <a:t>Placement issues</a:t>
          </a:r>
        </a:p>
      </dgm:t>
    </dgm:pt>
    <dgm:pt modelId="{A5E78F40-F6A3-47AD-8B3C-519E1B2B3C43}" type="parTrans" cxnId="{A11F62B9-F9E8-438E-8621-19FF2876F49E}">
      <dgm:prSet/>
      <dgm:spPr/>
      <dgm:t>
        <a:bodyPr/>
        <a:lstStyle/>
        <a:p>
          <a:endParaRPr lang="en-US"/>
        </a:p>
      </dgm:t>
    </dgm:pt>
    <dgm:pt modelId="{E183E3AA-49A4-4E31-8491-DA91CAE7B9A7}" type="sibTrans" cxnId="{A11F62B9-F9E8-438E-8621-19FF2876F49E}">
      <dgm:prSet/>
      <dgm:spPr/>
      <dgm:t>
        <a:bodyPr/>
        <a:lstStyle/>
        <a:p>
          <a:endParaRPr lang="en-US"/>
        </a:p>
      </dgm:t>
    </dgm:pt>
    <dgm:pt modelId="{BB93A81F-3AA6-4CEE-B5F2-C6C5EA982DA7}">
      <dgm:prSet custT="1"/>
      <dgm:spPr/>
      <dgm:t>
        <a:bodyPr/>
        <a:lstStyle/>
        <a:p>
          <a:r>
            <a:rPr lang="en-US" sz="2400"/>
            <a:t>Language Access</a:t>
          </a:r>
        </a:p>
      </dgm:t>
    </dgm:pt>
    <dgm:pt modelId="{F464B187-2070-4870-B047-D139E3B7993C}" type="parTrans" cxnId="{99B841BC-D5A4-480A-B541-3AB8B417E5D7}">
      <dgm:prSet/>
      <dgm:spPr/>
      <dgm:t>
        <a:bodyPr/>
        <a:lstStyle/>
        <a:p>
          <a:endParaRPr lang="en-US"/>
        </a:p>
      </dgm:t>
    </dgm:pt>
    <dgm:pt modelId="{96D68553-FAEF-42C3-9C9F-8F13020F030C}" type="sibTrans" cxnId="{99B841BC-D5A4-480A-B541-3AB8B417E5D7}">
      <dgm:prSet/>
      <dgm:spPr/>
      <dgm:t>
        <a:bodyPr/>
        <a:lstStyle/>
        <a:p>
          <a:endParaRPr lang="en-US"/>
        </a:p>
      </dgm:t>
    </dgm:pt>
    <dgm:pt modelId="{F602B36A-6DB0-4DF6-A4E0-C64CF9D19079}">
      <dgm:prSet custT="1"/>
      <dgm:spPr/>
      <dgm:t>
        <a:bodyPr/>
        <a:lstStyle/>
        <a:p>
          <a:r>
            <a:rPr lang="en-US" sz="2400"/>
            <a:t>Suspensions</a:t>
          </a:r>
        </a:p>
      </dgm:t>
    </dgm:pt>
    <dgm:pt modelId="{77D8B408-D955-489D-8FF5-FFB259D48843}" type="parTrans" cxnId="{D5618727-76A3-4C59-BF9B-46E2932C4545}">
      <dgm:prSet/>
      <dgm:spPr/>
      <dgm:t>
        <a:bodyPr/>
        <a:lstStyle/>
        <a:p>
          <a:endParaRPr lang="en-US"/>
        </a:p>
      </dgm:t>
    </dgm:pt>
    <dgm:pt modelId="{5A39F938-D381-47A6-BCE7-2DAF71C67FA1}" type="sibTrans" cxnId="{D5618727-76A3-4C59-BF9B-46E2932C4545}">
      <dgm:prSet/>
      <dgm:spPr/>
      <dgm:t>
        <a:bodyPr/>
        <a:lstStyle/>
        <a:p>
          <a:endParaRPr lang="en-US"/>
        </a:p>
      </dgm:t>
    </dgm:pt>
    <dgm:pt modelId="{DEDF0642-6D20-4889-915F-F03BCF1ACDD2}">
      <dgm:prSet custT="1"/>
      <dgm:spPr/>
      <dgm:t>
        <a:bodyPr/>
        <a:lstStyle/>
        <a:p>
          <a:r>
            <a:rPr lang="en-US" sz="2400"/>
            <a:t>IEP issues</a:t>
          </a:r>
        </a:p>
      </dgm:t>
    </dgm:pt>
    <dgm:pt modelId="{10825B06-8066-4C50-A973-4B6F12115159}" type="parTrans" cxnId="{B4415256-8AD6-45AE-ADDE-BE5F8D81BECE}">
      <dgm:prSet/>
      <dgm:spPr/>
    </dgm:pt>
    <dgm:pt modelId="{56681C22-BCFF-4474-8F81-699F56703674}" type="sibTrans" cxnId="{B4415256-8AD6-45AE-ADDE-BE5F8D81BECE}">
      <dgm:prSet/>
      <dgm:spPr/>
    </dgm:pt>
    <dgm:pt modelId="{535B5ACD-2D0A-B942-8885-1DB1C5F74F34}">
      <dgm:prSet custT="1"/>
      <dgm:spPr/>
      <dgm:t>
        <a:bodyPr/>
        <a:lstStyle/>
        <a:p>
          <a:r>
            <a:rPr lang="en-US" sz="2100"/>
            <a:t> Dates and updates</a:t>
          </a:r>
          <a:endParaRPr lang="en-US" sz="2400"/>
        </a:p>
      </dgm:t>
    </dgm:pt>
    <dgm:pt modelId="{0C8439CA-20E4-B942-AAD3-0127494C5E96}" type="parTrans" cxnId="{903064A9-0DD8-A548-975D-55832944A127}">
      <dgm:prSet/>
      <dgm:spPr/>
    </dgm:pt>
    <dgm:pt modelId="{E3694C1D-4932-4B4E-BAEC-6D62640080AF}" type="sibTrans" cxnId="{903064A9-0DD8-A548-975D-55832944A127}">
      <dgm:prSet/>
      <dgm:spPr/>
    </dgm:pt>
    <dgm:pt modelId="{15A98ADA-AF41-4AAF-85ED-10AE06B01D46}" type="pres">
      <dgm:prSet presAssocID="{8464D43B-5040-426B-92F1-0FDB16FF76AD}" presName="linear" presStyleCnt="0">
        <dgm:presLayoutVars>
          <dgm:dir/>
          <dgm:animLvl val="lvl"/>
          <dgm:resizeHandles val="exact"/>
        </dgm:presLayoutVars>
      </dgm:prSet>
      <dgm:spPr/>
    </dgm:pt>
    <dgm:pt modelId="{D281CD4E-CCF3-44E6-82C9-D612CCDF94AC}" type="pres">
      <dgm:prSet presAssocID="{FDBD5428-CF23-4ADF-992E-AC5845F5D940}" presName="parentLin" presStyleCnt="0"/>
      <dgm:spPr/>
    </dgm:pt>
    <dgm:pt modelId="{139D157F-A0A9-4D8D-960E-118BD0116724}" type="pres">
      <dgm:prSet presAssocID="{FDBD5428-CF23-4ADF-992E-AC5845F5D940}" presName="parentLeftMargin" presStyleLbl="node1" presStyleIdx="0" presStyleCnt="6"/>
      <dgm:spPr/>
    </dgm:pt>
    <dgm:pt modelId="{48A66707-F805-4DDF-A443-9C481CFE0D07}" type="pres">
      <dgm:prSet presAssocID="{FDBD5428-CF23-4ADF-992E-AC5845F5D940}" presName="parentText" presStyleLbl="node1" presStyleIdx="0" presStyleCnt="6">
        <dgm:presLayoutVars>
          <dgm:chMax val="0"/>
          <dgm:bulletEnabled val="1"/>
        </dgm:presLayoutVars>
      </dgm:prSet>
      <dgm:spPr/>
    </dgm:pt>
    <dgm:pt modelId="{2A6FAD91-82DE-44AD-99D4-C1DE7A1CED2A}" type="pres">
      <dgm:prSet presAssocID="{FDBD5428-CF23-4ADF-992E-AC5845F5D940}" presName="negativeSpace" presStyleCnt="0"/>
      <dgm:spPr/>
    </dgm:pt>
    <dgm:pt modelId="{6A4F0EB0-2043-4D29-B8D2-258A8EA0AAA0}" type="pres">
      <dgm:prSet presAssocID="{FDBD5428-CF23-4ADF-992E-AC5845F5D940}" presName="childText" presStyleLbl="conFgAcc1" presStyleIdx="0" presStyleCnt="6">
        <dgm:presLayoutVars>
          <dgm:bulletEnabled val="1"/>
        </dgm:presLayoutVars>
      </dgm:prSet>
      <dgm:spPr/>
    </dgm:pt>
    <dgm:pt modelId="{0AB4BC8E-9FFF-44D3-AACA-A3DD43D7CF78}" type="pres">
      <dgm:prSet presAssocID="{860A88C0-51F0-42EB-8D8D-3D4364E6C733}" presName="spaceBetweenRectangles" presStyleCnt="0"/>
      <dgm:spPr/>
    </dgm:pt>
    <dgm:pt modelId="{D5E20B29-F576-744A-92C1-AE9D7F143A2E}" type="pres">
      <dgm:prSet presAssocID="{535B5ACD-2D0A-B942-8885-1DB1C5F74F34}" presName="parentLin" presStyleCnt="0"/>
      <dgm:spPr/>
    </dgm:pt>
    <dgm:pt modelId="{29E454C2-3752-6340-BC77-9E35A4321A41}" type="pres">
      <dgm:prSet presAssocID="{535B5ACD-2D0A-B942-8885-1DB1C5F74F34}" presName="parentLeftMargin" presStyleLbl="node1" presStyleIdx="0" presStyleCnt="6"/>
      <dgm:spPr/>
    </dgm:pt>
    <dgm:pt modelId="{424E4CB2-6CDF-4A4F-BEC7-007E99720120}" type="pres">
      <dgm:prSet presAssocID="{535B5ACD-2D0A-B942-8885-1DB1C5F74F34}" presName="parentText" presStyleLbl="node1" presStyleIdx="1" presStyleCnt="6">
        <dgm:presLayoutVars>
          <dgm:chMax val="0"/>
          <dgm:bulletEnabled val="1"/>
        </dgm:presLayoutVars>
      </dgm:prSet>
      <dgm:spPr/>
    </dgm:pt>
    <dgm:pt modelId="{62766E42-EF51-F443-86FE-E6A952C9CEE6}" type="pres">
      <dgm:prSet presAssocID="{535B5ACD-2D0A-B942-8885-1DB1C5F74F34}" presName="negativeSpace" presStyleCnt="0"/>
      <dgm:spPr/>
    </dgm:pt>
    <dgm:pt modelId="{58058AFC-9D7B-4244-8A8C-80C3B41252F3}" type="pres">
      <dgm:prSet presAssocID="{535B5ACD-2D0A-B942-8885-1DB1C5F74F34}" presName="childText" presStyleLbl="conFgAcc1" presStyleIdx="1" presStyleCnt="6">
        <dgm:presLayoutVars>
          <dgm:bulletEnabled val="1"/>
        </dgm:presLayoutVars>
      </dgm:prSet>
      <dgm:spPr/>
    </dgm:pt>
    <dgm:pt modelId="{6D1F43B1-9549-1A41-8437-466392720896}" type="pres">
      <dgm:prSet presAssocID="{E3694C1D-4932-4B4E-BAEC-6D62640080AF}" presName="spaceBetweenRectangles" presStyleCnt="0"/>
      <dgm:spPr/>
    </dgm:pt>
    <dgm:pt modelId="{AF6B6526-9F28-4877-8C03-6DAB7AE17D1E}" type="pres">
      <dgm:prSet presAssocID="{28FA491C-6A75-4CED-81A4-4023A0DFB845}" presName="parentLin" presStyleCnt="0"/>
      <dgm:spPr/>
    </dgm:pt>
    <dgm:pt modelId="{3C5CD16C-CF0D-43BC-BE6E-FE52B8139E52}" type="pres">
      <dgm:prSet presAssocID="{28FA491C-6A75-4CED-81A4-4023A0DFB845}" presName="parentLeftMargin" presStyleLbl="node1" presStyleIdx="1" presStyleCnt="6"/>
      <dgm:spPr/>
    </dgm:pt>
    <dgm:pt modelId="{94F7A2E9-86E3-421A-A94E-39F5201CBC5A}" type="pres">
      <dgm:prSet presAssocID="{28FA491C-6A75-4CED-81A4-4023A0DFB845}" presName="parentText" presStyleLbl="node1" presStyleIdx="2" presStyleCnt="6">
        <dgm:presLayoutVars>
          <dgm:chMax val="0"/>
          <dgm:bulletEnabled val="1"/>
        </dgm:presLayoutVars>
      </dgm:prSet>
      <dgm:spPr/>
    </dgm:pt>
    <dgm:pt modelId="{A1C02F2F-3ADF-4038-93DE-35D85BC88417}" type="pres">
      <dgm:prSet presAssocID="{28FA491C-6A75-4CED-81A4-4023A0DFB845}" presName="negativeSpace" presStyleCnt="0"/>
      <dgm:spPr/>
    </dgm:pt>
    <dgm:pt modelId="{66F118A6-25D5-48BC-8D5B-2881F2FE1D09}" type="pres">
      <dgm:prSet presAssocID="{28FA491C-6A75-4CED-81A4-4023A0DFB845}" presName="childText" presStyleLbl="conFgAcc1" presStyleIdx="2" presStyleCnt="6">
        <dgm:presLayoutVars>
          <dgm:bulletEnabled val="1"/>
        </dgm:presLayoutVars>
      </dgm:prSet>
      <dgm:spPr/>
    </dgm:pt>
    <dgm:pt modelId="{B3050804-D556-4AF4-80A5-0974EB92489A}" type="pres">
      <dgm:prSet presAssocID="{E183E3AA-49A4-4E31-8491-DA91CAE7B9A7}" presName="spaceBetweenRectangles" presStyleCnt="0"/>
      <dgm:spPr/>
    </dgm:pt>
    <dgm:pt modelId="{0320830D-CD00-448C-AF9E-6CE306A2F32E}" type="pres">
      <dgm:prSet presAssocID="{DEDF0642-6D20-4889-915F-F03BCF1ACDD2}" presName="parentLin" presStyleCnt="0"/>
      <dgm:spPr/>
    </dgm:pt>
    <dgm:pt modelId="{907EC19C-0844-43D6-967B-CAD5BA2F7B33}" type="pres">
      <dgm:prSet presAssocID="{DEDF0642-6D20-4889-915F-F03BCF1ACDD2}" presName="parentLeftMargin" presStyleLbl="node1" presStyleIdx="2" presStyleCnt="6"/>
      <dgm:spPr/>
    </dgm:pt>
    <dgm:pt modelId="{C742ECA3-59F2-47E4-BA43-4A3F9D1F6156}" type="pres">
      <dgm:prSet presAssocID="{DEDF0642-6D20-4889-915F-F03BCF1ACDD2}" presName="parentText" presStyleLbl="node1" presStyleIdx="3" presStyleCnt="6">
        <dgm:presLayoutVars>
          <dgm:chMax val="0"/>
          <dgm:bulletEnabled val="1"/>
        </dgm:presLayoutVars>
      </dgm:prSet>
      <dgm:spPr/>
    </dgm:pt>
    <dgm:pt modelId="{73A7E20B-05DE-4E25-AD57-29E4BCEF37F8}" type="pres">
      <dgm:prSet presAssocID="{DEDF0642-6D20-4889-915F-F03BCF1ACDD2}" presName="negativeSpace" presStyleCnt="0"/>
      <dgm:spPr/>
    </dgm:pt>
    <dgm:pt modelId="{9DEC3C8B-02C8-47AD-963D-014F59ADBF3E}" type="pres">
      <dgm:prSet presAssocID="{DEDF0642-6D20-4889-915F-F03BCF1ACDD2}" presName="childText" presStyleLbl="conFgAcc1" presStyleIdx="3" presStyleCnt="6">
        <dgm:presLayoutVars>
          <dgm:bulletEnabled val="1"/>
        </dgm:presLayoutVars>
      </dgm:prSet>
      <dgm:spPr/>
    </dgm:pt>
    <dgm:pt modelId="{194921A4-B548-4C1D-B833-D5F320A8FBE8}" type="pres">
      <dgm:prSet presAssocID="{56681C22-BCFF-4474-8F81-699F56703674}" presName="spaceBetweenRectangles" presStyleCnt="0"/>
      <dgm:spPr/>
    </dgm:pt>
    <dgm:pt modelId="{B8471405-63E8-4733-AD56-BBCAAE1EB265}" type="pres">
      <dgm:prSet presAssocID="{BB93A81F-3AA6-4CEE-B5F2-C6C5EA982DA7}" presName="parentLin" presStyleCnt="0"/>
      <dgm:spPr/>
    </dgm:pt>
    <dgm:pt modelId="{06829200-37C5-49AF-96A3-E2ACF91C8B8D}" type="pres">
      <dgm:prSet presAssocID="{BB93A81F-3AA6-4CEE-B5F2-C6C5EA982DA7}" presName="parentLeftMargin" presStyleLbl="node1" presStyleIdx="3" presStyleCnt="6"/>
      <dgm:spPr/>
    </dgm:pt>
    <dgm:pt modelId="{D4D42DA3-B935-4CC5-8E10-63E3947FB251}" type="pres">
      <dgm:prSet presAssocID="{BB93A81F-3AA6-4CEE-B5F2-C6C5EA982DA7}" presName="parentText" presStyleLbl="node1" presStyleIdx="4" presStyleCnt="6">
        <dgm:presLayoutVars>
          <dgm:chMax val="0"/>
          <dgm:bulletEnabled val="1"/>
        </dgm:presLayoutVars>
      </dgm:prSet>
      <dgm:spPr/>
    </dgm:pt>
    <dgm:pt modelId="{51923126-66CF-4125-A47F-EB8DC9C5391F}" type="pres">
      <dgm:prSet presAssocID="{BB93A81F-3AA6-4CEE-B5F2-C6C5EA982DA7}" presName="negativeSpace" presStyleCnt="0"/>
      <dgm:spPr/>
    </dgm:pt>
    <dgm:pt modelId="{888F1F36-A920-416D-8158-7D4FD1904BAF}" type="pres">
      <dgm:prSet presAssocID="{BB93A81F-3AA6-4CEE-B5F2-C6C5EA982DA7}" presName="childText" presStyleLbl="conFgAcc1" presStyleIdx="4" presStyleCnt="6">
        <dgm:presLayoutVars>
          <dgm:bulletEnabled val="1"/>
        </dgm:presLayoutVars>
      </dgm:prSet>
      <dgm:spPr/>
    </dgm:pt>
    <dgm:pt modelId="{7917B389-1F60-4366-9214-AE745E6009A7}" type="pres">
      <dgm:prSet presAssocID="{96D68553-FAEF-42C3-9C9F-8F13020F030C}" presName="spaceBetweenRectangles" presStyleCnt="0"/>
      <dgm:spPr/>
    </dgm:pt>
    <dgm:pt modelId="{3FDC9F85-3333-4062-90EF-6919668A3B11}" type="pres">
      <dgm:prSet presAssocID="{F602B36A-6DB0-4DF6-A4E0-C64CF9D19079}" presName="parentLin" presStyleCnt="0"/>
      <dgm:spPr/>
    </dgm:pt>
    <dgm:pt modelId="{28AA599C-95A6-4418-BB7A-0BC840DD5A67}" type="pres">
      <dgm:prSet presAssocID="{F602B36A-6DB0-4DF6-A4E0-C64CF9D19079}" presName="parentLeftMargin" presStyleLbl="node1" presStyleIdx="4" presStyleCnt="6"/>
      <dgm:spPr/>
    </dgm:pt>
    <dgm:pt modelId="{883340E1-752F-42B3-9AC4-3FC57289FDF3}" type="pres">
      <dgm:prSet presAssocID="{F602B36A-6DB0-4DF6-A4E0-C64CF9D19079}" presName="parentText" presStyleLbl="node1" presStyleIdx="5" presStyleCnt="6">
        <dgm:presLayoutVars>
          <dgm:chMax val="0"/>
          <dgm:bulletEnabled val="1"/>
        </dgm:presLayoutVars>
      </dgm:prSet>
      <dgm:spPr/>
    </dgm:pt>
    <dgm:pt modelId="{C3602ABB-D2A0-4C7B-B676-725280DD883D}" type="pres">
      <dgm:prSet presAssocID="{F602B36A-6DB0-4DF6-A4E0-C64CF9D19079}" presName="negativeSpace" presStyleCnt="0"/>
      <dgm:spPr/>
    </dgm:pt>
    <dgm:pt modelId="{BBE023D8-3AE1-416F-B040-F96D98A69641}" type="pres">
      <dgm:prSet presAssocID="{F602B36A-6DB0-4DF6-A4E0-C64CF9D19079}" presName="childText" presStyleLbl="conFgAcc1" presStyleIdx="5" presStyleCnt="6">
        <dgm:presLayoutVars>
          <dgm:bulletEnabled val="1"/>
        </dgm:presLayoutVars>
      </dgm:prSet>
      <dgm:spPr/>
    </dgm:pt>
  </dgm:ptLst>
  <dgm:cxnLst>
    <dgm:cxn modelId="{14970113-BCA7-4488-BF46-DB079B0B970E}" type="presOf" srcId="{FDBD5428-CF23-4ADF-992E-AC5845F5D940}" destId="{139D157F-A0A9-4D8D-960E-118BD0116724}" srcOrd="0" destOrd="0" presId="urn:microsoft.com/office/officeart/2005/8/layout/list1"/>
    <dgm:cxn modelId="{0488B822-2C53-425A-8FEB-47B8910BB24D}" type="presOf" srcId="{DEDF0642-6D20-4889-915F-F03BCF1ACDD2}" destId="{907EC19C-0844-43D6-967B-CAD5BA2F7B33}" srcOrd="0" destOrd="0" presId="urn:microsoft.com/office/officeart/2005/8/layout/list1"/>
    <dgm:cxn modelId="{D5618727-76A3-4C59-BF9B-46E2932C4545}" srcId="{8464D43B-5040-426B-92F1-0FDB16FF76AD}" destId="{F602B36A-6DB0-4DF6-A4E0-C64CF9D19079}" srcOrd="5" destOrd="0" parTransId="{77D8B408-D955-489D-8FF5-FFB259D48843}" sibTransId="{5A39F938-D381-47A6-BCE7-2DAF71C67FA1}"/>
    <dgm:cxn modelId="{DE48522A-1A5C-43B9-8E3E-A14AF02557B5}" type="presOf" srcId="{F602B36A-6DB0-4DF6-A4E0-C64CF9D19079}" destId="{883340E1-752F-42B3-9AC4-3FC57289FDF3}" srcOrd="1" destOrd="0" presId="urn:microsoft.com/office/officeart/2005/8/layout/list1"/>
    <dgm:cxn modelId="{5A5E2E40-4E27-47DC-A14D-9A8270845FF6}" type="presOf" srcId="{BB93A81F-3AA6-4CEE-B5F2-C6C5EA982DA7}" destId="{06829200-37C5-49AF-96A3-E2ACF91C8B8D}" srcOrd="0" destOrd="0" presId="urn:microsoft.com/office/officeart/2005/8/layout/list1"/>
    <dgm:cxn modelId="{C8933943-A907-477C-8BC9-26178C4DD81B}" type="presOf" srcId="{28FA491C-6A75-4CED-81A4-4023A0DFB845}" destId="{94F7A2E9-86E3-421A-A94E-39F5201CBC5A}" srcOrd="1" destOrd="0" presId="urn:microsoft.com/office/officeart/2005/8/layout/list1"/>
    <dgm:cxn modelId="{99DA884A-BE67-4C39-9B0D-0E9ECD0F4339}" type="presOf" srcId="{DEDF0642-6D20-4889-915F-F03BCF1ACDD2}" destId="{C742ECA3-59F2-47E4-BA43-4A3F9D1F6156}" srcOrd="1" destOrd="0" presId="urn:microsoft.com/office/officeart/2005/8/layout/list1"/>
    <dgm:cxn modelId="{B4415256-8AD6-45AE-ADDE-BE5F8D81BECE}" srcId="{8464D43B-5040-426B-92F1-0FDB16FF76AD}" destId="{DEDF0642-6D20-4889-915F-F03BCF1ACDD2}" srcOrd="3" destOrd="0" parTransId="{10825B06-8066-4C50-A973-4B6F12115159}" sibTransId="{56681C22-BCFF-4474-8F81-699F56703674}"/>
    <dgm:cxn modelId="{193BB556-1588-4D74-9DA6-8C8017326573}" type="presOf" srcId="{F602B36A-6DB0-4DF6-A4E0-C64CF9D19079}" destId="{28AA599C-95A6-4418-BB7A-0BC840DD5A67}" srcOrd="0" destOrd="0" presId="urn:microsoft.com/office/officeart/2005/8/layout/list1"/>
    <dgm:cxn modelId="{68C3788B-897F-445A-A5C9-C94FBCC9D328}" type="presOf" srcId="{FDBD5428-CF23-4ADF-992E-AC5845F5D940}" destId="{48A66707-F805-4DDF-A443-9C481CFE0D07}" srcOrd="1" destOrd="0" presId="urn:microsoft.com/office/officeart/2005/8/layout/list1"/>
    <dgm:cxn modelId="{903064A9-0DD8-A548-975D-55832944A127}" srcId="{8464D43B-5040-426B-92F1-0FDB16FF76AD}" destId="{535B5ACD-2D0A-B942-8885-1DB1C5F74F34}" srcOrd="1" destOrd="0" parTransId="{0C8439CA-20E4-B942-AAD3-0127494C5E96}" sibTransId="{E3694C1D-4932-4B4E-BAEC-6D62640080AF}"/>
    <dgm:cxn modelId="{A11F62B9-F9E8-438E-8621-19FF2876F49E}" srcId="{8464D43B-5040-426B-92F1-0FDB16FF76AD}" destId="{28FA491C-6A75-4CED-81A4-4023A0DFB845}" srcOrd="2" destOrd="0" parTransId="{A5E78F40-F6A3-47AD-8B3C-519E1B2B3C43}" sibTransId="{E183E3AA-49A4-4E31-8491-DA91CAE7B9A7}"/>
    <dgm:cxn modelId="{99B841BC-D5A4-480A-B541-3AB8B417E5D7}" srcId="{8464D43B-5040-426B-92F1-0FDB16FF76AD}" destId="{BB93A81F-3AA6-4CEE-B5F2-C6C5EA982DA7}" srcOrd="4" destOrd="0" parTransId="{F464B187-2070-4870-B047-D139E3B7993C}" sibTransId="{96D68553-FAEF-42C3-9C9F-8F13020F030C}"/>
    <dgm:cxn modelId="{4CED42CB-3A46-6C43-A978-9E509D88FC8A}" type="presOf" srcId="{535B5ACD-2D0A-B942-8885-1DB1C5F74F34}" destId="{29E454C2-3752-6340-BC77-9E35A4321A41}" srcOrd="0" destOrd="0" presId="urn:microsoft.com/office/officeart/2005/8/layout/list1"/>
    <dgm:cxn modelId="{BE3579D3-4E7F-42F5-A9AC-07AC1FAC88C3}" srcId="{8464D43B-5040-426B-92F1-0FDB16FF76AD}" destId="{FDBD5428-CF23-4ADF-992E-AC5845F5D940}" srcOrd="0" destOrd="0" parTransId="{56806DBE-1D60-4FF5-8977-CC93DBC95967}" sibTransId="{860A88C0-51F0-42EB-8D8D-3D4364E6C733}"/>
    <dgm:cxn modelId="{66E760D4-835D-4C42-80EC-A332B323AD3E}" type="presOf" srcId="{8464D43B-5040-426B-92F1-0FDB16FF76AD}" destId="{15A98ADA-AF41-4AAF-85ED-10AE06B01D46}" srcOrd="0" destOrd="0" presId="urn:microsoft.com/office/officeart/2005/8/layout/list1"/>
    <dgm:cxn modelId="{40378CD4-AC26-4C9B-AC75-E72FCA81D8FC}" type="presOf" srcId="{BB93A81F-3AA6-4CEE-B5F2-C6C5EA982DA7}" destId="{D4D42DA3-B935-4CC5-8E10-63E3947FB251}" srcOrd="1" destOrd="0" presId="urn:microsoft.com/office/officeart/2005/8/layout/list1"/>
    <dgm:cxn modelId="{17B7F1EA-81FB-416B-8392-A43B24D64143}" type="presOf" srcId="{28FA491C-6A75-4CED-81A4-4023A0DFB845}" destId="{3C5CD16C-CF0D-43BC-BE6E-FE52B8139E52}" srcOrd="0" destOrd="0" presId="urn:microsoft.com/office/officeart/2005/8/layout/list1"/>
    <dgm:cxn modelId="{06DA05EC-0398-A145-92E0-DB6BE476DF3A}" type="presOf" srcId="{535B5ACD-2D0A-B942-8885-1DB1C5F74F34}" destId="{424E4CB2-6CDF-4A4F-BEC7-007E99720120}" srcOrd="1" destOrd="0" presId="urn:microsoft.com/office/officeart/2005/8/layout/list1"/>
    <dgm:cxn modelId="{0BC6A6BB-354C-4A13-97D9-1B29331EA11E}" type="presParOf" srcId="{15A98ADA-AF41-4AAF-85ED-10AE06B01D46}" destId="{D281CD4E-CCF3-44E6-82C9-D612CCDF94AC}" srcOrd="0" destOrd="0" presId="urn:microsoft.com/office/officeart/2005/8/layout/list1"/>
    <dgm:cxn modelId="{31F8943F-F459-432C-9885-19DE0F8B2097}" type="presParOf" srcId="{D281CD4E-CCF3-44E6-82C9-D612CCDF94AC}" destId="{139D157F-A0A9-4D8D-960E-118BD0116724}" srcOrd="0" destOrd="0" presId="urn:microsoft.com/office/officeart/2005/8/layout/list1"/>
    <dgm:cxn modelId="{C581A1C5-252C-46CA-BBCF-7C8DFE1D7364}" type="presParOf" srcId="{D281CD4E-CCF3-44E6-82C9-D612CCDF94AC}" destId="{48A66707-F805-4DDF-A443-9C481CFE0D07}" srcOrd="1" destOrd="0" presId="urn:microsoft.com/office/officeart/2005/8/layout/list1"/>
    <dgm:cxn modelId="{74E25CC4-BEAE-48CF-B36A-70AE4F0DB6BC}" type="presParOf" srcId="{15A98ADA-AF41-4AAF-85ED-10AE06B01D46}" destId="{2A6FAD91-82DE-44AD-99D4-C1DE7A1CED2A}" srcOrd="1" destOrd="0" presId="urn:microsoft.com/office/officeart/2005/8/layout/list1"/>
    <dgm:cxn modelId="{4081A44E-3DB8-4A5D-9EE7-5824B65C1079}" type="presParOf" srcId="{15A98ADA-AF41-4AAF-85ED-10AE06B01D46}" destId="{6A4F0EB0-2043-4D29-B8D2-258A8EA0AAA0}" srcOrd="2" destOrd="0" presId="urn:microsoft.com/office/officeart/2005/8/layout/list1"/>
    <dgm:cxn modelId="{66B8D37F-1931-4402-8B0B-A03CD69D8384}" type="presParOf" srcId="{15A98ADA-AF41-4AAF-85ED-10AE06B01D46}" destId="{0AB4BC8E-9FFF-44D3-AACA-A3DD43D7CF78}" srcOrd="3" destOrd="0" presId="urn:microsoft.com/office/officeart/2005/8/layout/list1"/>
    <dgm:cxn modelId="{8FC13CEE-8E56-D246-9B95-82B00DD8751B}" type="presParOf" srcId="{15A98ADA-AF41-4AAF-85ED-10AE06B01D46}" destId="{D5E20B29-F576-744A-92C1-AE9D7F143A2E}" srcOrd="4" destOrd="0" presId="urn:microsoft.com/office/officeart/2005/8/layout/list1"/>
    <dgm:cxn modelId="{069067BF-1A93-8B4A-A8C3-0B7CF8BF3EBE}" type="presParOf" srcId="{D5E20B29-F576-744A-92C1-AE9D7F143A2E}" destId="{29E454C2-3752-6340-BC77-9E35A4321A41}" srcOrd="0" destOrd="0" presId="urn:microsoft.com/office/officeart/2005/8/layout/list1"/>
    <dgm:cxn modelId="{ED16EE31-53E3-0C47-985C-56C779E26592}" type="presParOf" srcId="{D5E20B29-F576-744A-92C1-AE9D7F143A2E}" destId="{424E4CB2-6CDF-4A4F-BEC7-007E99720120}" srcOrd="1" destOrd="0" presId="urn:microsoft.com/office/officeart/2005/8/layout/list1"/>
    <dgm:cxn modelId="{9199E2BD-6839-2441-A2C8-E4D7E07DA2C8}" type="presParOf" srcId="{15A98ADA-AF41-4AAF-85ED-10AE06B01D46}" destId="{62766E42-EF51-F443-86FE-E6A952C9CEE6}" srcOrd="5" destOrd="0" presId="urn:microsoft.com/office/officeart/2005/8/layout/list1"/>
    <dgm:cxn modelId="{1E2A30D7-22C3-2345-B389-F9303B902DEB}" type="presParOf" srcId="{15A98ADA-AF41-4AAF-85ED-10AE06B01D46}" destId="{58058AFC-9D7B-4244-8A8C-80C3B41252F3}" srcOrd="6" destOrd="0" presId="urn:microsoft.com/office/officeart/2005/8/layout/list1"/>
    <dgm:cxn modelId="{B44A836E-4494-A044-8185-604B64C387D3}" type="presParOf" srcId="{15A98ADA-AF41-4AAF-85ED-10AE06B01D46}" destId="{6D1F43B1-9549-1A41-8437-466392720896}" srcOrd="7" destOrd="0" presId="urn:microsoft.com/office/officeart/2005/8/layout/list1"/>
    <dgm:cxn modelId="{2DB2879C-434F-4410-82BF-C754141A4DC3}" type="presParOf" srcId="{15A98ADA-AF41-4AAF-85ED-10AE06B01D46}" destId="{AF6B6526-9F28-4877-8C03-6DAB7AE17D1E}" srcOrd="8" destOrd="0" presId="urn:microsoft.com/office/officeart/2005/8/layout/list1"/>
    <dgm:cxn modelId="{A5613DA3-A7F6-4832-885D-85D7A19FB246}" type="presParOf" srcId="{AF6B6526-9F28-4877-8C03-6DAB7AE17D1E}" destId="{3C5CD16C-CF0D-43BC-BE6E-FE52B8139E52}" srcOrd="0" destOrd="0" presId="urn:microsoft.com/office/officeart/2005/8/layout/list1"/>
    <dgm:cxn modelId="{8A5E140D-59C1-4723-950F-808262B88D5B}" type="presParOf" srcId="{AF6B6526-9F28-4877-8C03-6DAB7AE17D1E}" destId="{94F7A2E9-86E3-421A-A94E-39F5201CBC5A}" srcOrd="1" destOrd="0" presId="urn:microsoft.com/office/officeart/2005/8/layout/list1"/>
    <dgm:cxn modelId="{9F2E1480-5C5C-448C-A9DF-A1FFB47ACC5A}" type="presParOf" srcId="{15A98ADA-AF41-4AAF-85ED-10AE06B01D46}" destId="{A1C02F2F-3ADF-4038-93DE-35D85BC88417}" srcOrd="9" destOrd="0" presId="urn:microsoft.com/office/officeart/2005/8/layout/list1"/>
    <dgm:cxn modelId="{4DD29CF1-56CB-4E60-AAA8-A2A0F77C7F68}" type="presParOf" srcId="{15A98ADA-AF41-4AAF-85ED-10AE06B01D46}" destId="{66F118A6-25D5-48BC-8D5B-2881F2FE1D09}" srcOrd="10" destOrd="0" presId="urn:microsoft.com/office/officeart/2005/8/layout/list1"/>
    <dgm:cxn modelId="{CA7ECB7A-1236-4D97-A804-DAA9EA685862}" type="presParOf" srcId="{15A98ADA-AF41-4AAF-85ED-10AE06B01D46}" destId="{B3050804-D556-4AF4-80A5-0974EB92489A}" srcOrd="11" destOrd="0" presId="urn:microsoft.com/office/officeart/2005/8/layout/list1"/>
    <dgm:cxn modelId="{92A15767-3477-4040-B759-16F37F4A79C1}" type="presParOf" srcId="{15A98ADA-AF41-4AAF-85ED-10AE06B01D46}" destId="{0320830D-CD00-448C-AF9E-6CE306A2F32E}" srcOrd="12" destOrd="0" presId="urn:microsoft.com/office/officeart/2005/8/layout/list1"/>
    <dgm:cxn modelId="{C28901F7-B4E5-498B-BB61-C381ED702D7F}" type="presParOf" srcId="{0320830D-CD00-448C-AF9E-6CE306A2F32E}" destId="{907EC19C-0844-43D6-967B-CAD5BA2F7B33}" srcOrd="0" destOrd="0" presId="urn:microsoft.com/office/officeart/2005/8/layout/list1"/>
    <dgm:cxn modelId="{966E8B57-C881-4620-8112-661141560454}" type="presParOf" srcId="{0320830D-CD00-448C-AF9E-6CE306A2F32E}" destId="{C742ECA3-59F2-47E4-BA43-4A3F9D1F6156}" srcOrd="1" destOrd="0" presId="urn:microsoft.com/office/officeart/2005/8/layout/list1"/>
    <dgm:cxn modelId="{DF5378A0-1039-4DD8-B331-87EACE1B944F}" type="presParOf" srcId="{15A98ADA-AF41-4AAF-85ED-10AE06B01D46}" destId="{73A7E20B-05DE-4E25-AD57-29E4BCEF37F8}" srcOrd="13" destOrd="0" presId="urn:microsoft.com/office/officeart/2005/8/layout/list1"/>
    <dgm:cxn modelId="{069B545F-2103-4DF4-ABB7-F21DDBE90DA4}" type="presParOf" srcId="{15A98ADA-AF41-4AAF-85ED-10AE06B01D46}" destId="{9DEC3C8B-02C8-47AD-963D-014F59ADBF3E}" srcOrd="14" destOrd="0" presId="urn:microsoft.com/office/officeart/2005/8/layout/list1"/>
    <dgm:cxn modelId="{5764E22E-C0C9-4714-BD3F-22799E3C010F}" type="presParOf" srcId="{15A98ADA-AF41-4AAF-85ED-10AE06B01D46}" destId="{194921A4-B548-4C1D-B833-D5F320A8FBE8}" srcOrd="15" destOrd="0" presId="urn:microsoft.com/office/officeart/2005/8/layout/list1"/>
    <dgm:cxn modelId="{05BF9C43-6517-4521-B9BE-C457DFA92294}" type="presParOf" srcId="{15A98ADA-AF41-4AAF-85ED-10AE06B01D46}" destId="{B8471405-63E8-4733-AD56-BBCAAE1EB265}" srcOrd="16" destOrd="0" presId="urn:microsoft.com/office/officeart/2005/8/layout/list1"/>
    <dgm:cxn modelId="{E9CCC2EB-3225-45AB-B5BA-141F8DFCA0C6}" type="presParOf" srcId="{B8471405-63E8-4733-AD56-BBCAAE1EB265}" destId="{06829200-37C5-49AF-96A3-E2ACF91C8B8D}" srcOrd="0" destOrd="0" presId="urn:microsoft.com/office/officeart/2005/8/layout/list1"/>
    <dgm:cxn modelId="{EB9C5E65-713F-4851-8EDD-674190C08190}" type="presParOf" srcId="{B8471405-63E8-4733-AD56-BBCAAE1EB265}" destId="{D4D42DA3-B935-4CC5-8E10-63E3947FB251}" srcOrd="1" destOrd="0" presId="urn:microsoft.com/office/officeart/2005/8/layout/list1"/>
    <dgm:cxn modelId="{482CEF29-D795-48A5-83B2-E2C351B9152B}" type="presParOf" srcId="{15A98ADA-AF41-4AAF-85ED-10AE06B01D46}" destId="{51923126-66CF-4125-A47F-EB8DC9C5391F}" srcOrd="17" destOrd="0" presId="urn:microsoft.com/office/officeart/2005/8/layout/list1"/>
    <dgm:cxn modelId="{525F2476-162A-4822-8839-AC2F3FD4F6F3}" type="presParOf" srcId="{15A98ADA-AF41-4AAF-85ED-10AE06B01D46}" destId="{888F1F36-A920-416D-8158-7D4FD1904BAF}" srcOrd="18" destOrd="0" presId="urn:microsoft.com/office/officeart/2005/8/layout/list1"/>
    <dgm:cxn modelId="{8DB9B3AA-9A96-4986-B02E-2451D79B8BE6}" type="presParOf" srcId="{15A98ADA-AF41-4AAF-85ED-10AE06B01D46}" destId="{7917B389-1F60-4366-9214-AE745E6009A7}" srcOrd="19" destOrd="0" presId="urn:microsoft.com/office/officeart/2005/8/layout/list1"/>
    <dgm:cxn modelId="{D83E2CD9-55B0-45C8-B46A-3509771B0D18}" type="presParOf" srcId="{15A98ADA-AF41-4AAF-85ED-10AE06B01D46}" destId="{3FDC9F85-3333-4062-90EF-6919668A3B11}" srcOrd="20" destOrd="0" presId="urn:microsoft.com/office/officeart/2005/8/layout/list1"/>
    <dgm:cxn modelId="{9470FA3F-26F0-4D19-BE4F-6EEE1C48D5C2}" type="presParOf" srcId="{3FDC9F85-3333-4062-90EF-6919668A3B11}" destId="{28AA599C-95A6-4418-BB7A-0BC840DD5A67}" srcOrd="0" destOrd="0" presId="urn:microsoft.com/office/officeart/2005/8/layout/list1"/>
    <dgm:cxn modelId="{1F7D9EC1-2085-449F-881D-03D26A11E6DF}" type="presParOf" srcId="{3FDC9F85-3333-4062-90EF-6919668A3B11}" destId="{883340E1-752F-42B3-9AC4-3FC57289FDF3}" srcOrd="1" destOrd="0" presId="urn:microsoft.com/office/officeart/2005/8/layout/list1"/>
    <dgm:cxn modelId="{E38FC255-4256-47CD-B9EE-404A28387170}" type="presParOf" srcId="{15A98ADA-AF41-4AAF-85ED-10AE06B01D46}" destId="{C3602ABB-D2A0-4C7B-B676-725280DD883D}" srcOrd="21" destOrd="0" presId="urn:microsoft.com/office/officeart/2005/8/layout/list1"/>
    <dgm:cxn modelId="{09F1A7E2-D58D-42E1-9BF0-4D2C2C1FBC11}" type="presParOf" srcId="{15A98ADA-AF41-4AAF-85ED-10AE06B01D46}" destId="{BBE023D8-3AE1-416F-B040-F96D98A69641}" srcOrd="2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40B51E-C90B-4363-963E-58C8F3D519D9}" type="doc">
      <dgm:prSet loTypeId="urn:microsoft.com/office/officeart/2016/7/layout/VerticalSolidActionList" loCatId="List" qsTypeId="urn:microsoft.com/office/officeart/2005/8/quickstyle/simple2" qsCatId="simple" csTypeId="urn:microsoft.com/office/officeart/2005/8/colors/colorful1" csCatId="colorful" phldr="1"/>
      <dgm:spPr/>
      <dgm:t>
        <a:bodyPr/>
        <a:lstStyle/>
        <a:p>
          <a:endParaRPr lang="en-US"/>
        </a:p>
      </dgm:t>
    </dgm:pt>
    <dgm:pt modelId="{721967D8-A70F-4A4C-B2B9-9CB01B9DD5E9}">
      <dgm:prSet/>
      <dgm:spPr/>
      <dgm:t>
        <a:bodyPr/>
        <a:lstStyle/>
        <a:p>
          <a:r>
            <a:rPr lang="en-US"/>
            <a:t>Get proof</a:t>
          </a:r>
        </a:p>
      </dgm:t>
    </dgm:pt>
    <dgm:pt modelId="{B8EECDD9-45A3-4263-8746-FC5A2318ED26}" type="parTrans" cxnId="{D04B2435-3C0E-4BBD-8C6A-0516086D13DA}">
      <dgm:prSet/>
      <dgm:spPr/>
      <dgm:t>
        <a:bodyPr/>
        <a:lstStyle/>
        <a:p>
          <a:endParaRPr lang="en-US"/>
        </a:p>
      </dgm:t>
    </dgm:pt>
    <dgm:pt modelId="{C9BBE3C1-F264-43AD-BEC5-BD81523622FB}" type="sibTrans" cxnId="{D04B2435-3C0E-4BBD-8C6A-0516086D13DA}">
      <dgm:prSet/>
      <dgm:spPr/>
      <dgm:t>
        <a:bodyPr/>
        <a:lstStyle/>
        <a:p>
          <a:endParaRPr lang="en-US"/>
        </a:p>
      </dgm:t>
    </dgm:pt>
    <dgm:pt modelId="{5050BFD1-76E1-413F-84F2-7205E3EF79FE}">
      <dgm:prSet custT="1"/>
      <dgm:spPr/>
      <dgm:t>
        <a:bodyPr/>
        <a:lstStyle/>
        <a:p>
          <a:r>
            <a:rPr lang="en-US" sz="2200" baseline="0">
              <a:solidFill>
                <a:schemeClr val="tx2"/>
              </a:solidFill>
            </a:rPr>
            <a:t>What supports the IEP change? Gather all records and give to the school (may need new evals)</a:t>
          </a:r>
        </a:p>
      </dgm:t>
    </dgm:pt>
    <dgm:pt modelId="{74A45736-5F38-4B23-A4EE-835A8B635A03}" type="parTrans" cxnId="{82FB85FD-D9E6-4F88-82A2-C227E0D61114}">
      <dgm:prSet/>
      <dgm:spPr/>
      <dgm:t>
        <a:bodyPr/>
        <a:lstStyle/>
        <a:p>
          <a:endParaRPr lang="en-US"/>
        </a:p>
      </dgm:t>
    </dgm:pt>
    <dgm:pt modelId="{6B4B7C4A-A9DA-4C23-B86E-1F41F279DC42}" type="sibTrans" cxnId="{82FB85FD-D9E6-4F88-82A2-C227E0D61114}">
      <dgm:prSet/>
      <dgm:spPr/>
      <dgm:t>
        <a:bodyPr/>
        <a:lstStyle/>
        <a:p>
          <a:endParaRPr lang="en-US"/>
        </a:p>
      </dgm:t>
    </dgm:pt>
    <dgm:pt modelId="{4C38C1A2-E542-4214-BE5A-BAA1176D51C9}">
      <dgm:prSet/>
      <dgm:spPr/>
      <dgm:t>
        <a:bodyPr/>
        <a:lstStyle/>
        <a:p>
          <a:r>
            <a:rPr lang="en-US"/>
            <a:t>Ask</a:t>
          </a:r>
        </a:p>
      </dgm:t>
    </dgm:pt>
    <dgm:pt modelId="{B7D7E7DD-16A9-41CA-B2C9-4B20781B1329}" type="parTrans" cxnId="{2A572C0C-63D6-4EEE-9584-B8DF5AE05620}">
      <dgm:prSet/>
      <dgm:spPr/>
      <dgm:t>
        <a:bodyPr/>
        <a:lstStyle/>
        <a:p>
          <a:endParaRPr lang="en-US"/>
        </a:p>
      </dgm:t>
    </dgm:pt>
    <dgm:pt modelId="{D947DEEB-9A36-410F-BD88-207A7B8DFE28}" type="sibTrans" cxnId="{2A572C0C-63D6-4EEE-9584-B8DF5AE05620}">
      <dgm:prSet/>
      <dgm:spPr/>
      <dgm:t>
        <a:bodyPr/>
        <a:lstStyle/>
        <a:p>
          <a:endParaRPr lang="en-US"/>
        </a:p>
      </dgm:t>
    </dgm:pt>
    <dgm:pt modelId="{5A98A9F3-733F-4F5D-BA16-5609BB7D3C72}">
      <dgm:prSet custT="1"/>
      <dgm:spPr/>
      <dgm:t>
        <a:bodyPr/>
        <a:lstStyle/>
        <a:p>
          <a:r>
            <a:rPr lang="en-US" sz="2200" baseline="0">
              <a:solidFill>
                <a:schemeClr val="tx2"/>
              </a:solidFill>
            </a:rPr>
            <a:t>Ask for an IEP meeting in writing, say what you want</a:t>
          </a:r>
        </a:p>
      </dgm:t>
    </dgm:pt>
    <dgm:pt modelId="{F570D2FD-0180-4442-89DC-41F7300AA586}" type="parTrans" cxnId="{F9F04248-FE6B-456F-8B73-915B5A2C198C}">
      <dgm:prSet/>
      <dgm:spPr/>
      <dgm:t>
        <a:bodyPr/>
        <a:lstStyle/>
        <a:p>
          <a:endParaRPr lang="en-US"/>
        </a:p>
      </dgm:t>
    </dgm:pt>
    <dgm:pt modelId="{6D7AC8A4-444D-449D-8829-8BFF42715338}" type="sibTrans" cxnId="{F9F04248-FE6B-456F-8B73-915B5A2C198C}">
      <dgm:prSet/>
      <dgm:spPr/>
      <dgm:t>
        <a:bodyPr/>
        <a:lstStyle/>
        <a:p>
          <a:endParaRPr lang="en-US"/>
        </a:p>
      </dgm:t>
    </dgm:pt>
    <dgm:pt modelId="{3A7EC682-8A34-4198-A690-D99425378A5A}">
      <dgm:prSet/>
      <dgm:spPr/>
      <dgm:t>
        <a:bodyPr/>
        <a:lstStyle/>
        <a:p>
          <a:r>
            <a:rPr lang="en-US"/>
            <a:t>Meeting</a:t>
          </a:r>
        </a:p>
      </dgm:t>
    </dgm:pt>
    <dgm:pt modelId="{FEBB7889-C127-469C-9842-11BD04C81C0E}" type="parTrans" cxnId="{0B07932B-3674-4D06-99F4-D25C6CFC92BA}">
      <dgm:prSet/>
      <dgm:spPr/>
      <dgm:t>
        <a:bodyPr/>
        <a:lstStyle/>
        <a:p>
          <a:endParaRPr lang="en-US"/>
        </a:p>
      </dgm:t>
    </dgm:pt>
    <dgm:pt modelId="{90A451F9-79B5-4764-9A13-7B92209A5EF7}" type="sibTrans" cxnId="{0B07932B-3674-4D06-99F4-D25C6CFC92BA}">
      <dgm:prSet/>
      <dgm:spPr/>
      <dgm:t>
        <a:bodyPr/>
        <a:lstStyle/>
        <a:p>
          <a:endParaRPr lang="en-US"/>
        </a:p>
      </dgm:t>
    </dgm:pt>
    <dgm:pt modelId="{2B6972D4-CB31-4435-A328-A6B42FE7F5BE}">
      <dgm:prSet custT="1"/>
      <dgm:spPr/>
      <dgm:t>
        <a:bodyPr/>
        <a:lstStyle/>
        <a:p>
          <a:r>
            <a:rPr lang="en-US" sz="2200" baseline="0">
              <a:solidFill>
                <a:schemeClr val="tx2"/>
              </a:solidFill>
            </a:rPr>
            <a:t>Bring people who support you, take notes, ask for program pages to be printed out.</a:t>
          </a:r>
        </a:p>
      </dgm:t>
    </dgm:pt>
    <dgm:pt modelId="{9F1BC4B4-A546-4835-B77F-8E6DF43DA5A4}" type="parTrans" cxnId="{D36EC033-F2EE-4F10-8B78-5162068235DF}">
      <dgm:prSet/>
      <dgm:spPr/>
      <dgm:t>
        <a:bodyPr/>
        <a:lstStyle/>
        <a:p>
          <a:endParaRPr lang="en-US"/>
        </a:p>
      </dgm:t>
    </dgm:pt>
    <dgm:pt modelId="{08543A0A-8881-47C5-B76E-1CD0F8019C37}" type="sibTrans" cxnId="{D36EC033-F2EE-4F10-8B78-5162068235DF}">
      <dgm:prSet/>
      <dgm:spPr/>
      <dgm:t>
        <a:bodyPr/>
        <a:lstStyle/>
        <a:p>
          <a:endParaRPr lang="en-US"/>
        </a:p>
      </dgm:t>
    </dgm:pt>
    <dgm:pt modelId="{E21445D5-8FD0-4F1D-8977-3B71E30912CE}">
      <dgm:prSet/>
      <dgm:spPr/>
      <dgm:t>
        <a:bodyPr/>
        <a:lstStyle/>
        <a:p>
          <a:r>
            <a:rPr lang="en-US"/>
            <a:t>Follow up</a:t>
          </a:r>
        </a:p>
      </dgm:t>
    </dgm:pt>
    <dgm:pt modelId="{1F535E37-72EE-4C77-936C-E252A247A2FA}" type="parTrans" cxnId="{A8C3E820-5E40-425C-BB48-0C2693EA9653}">
      <dgm:prSet/>
      <dgm:spPr/>
      <dgm:t>
        <a:bodyPr/>
        <a:lstStyle/>
        <a:p>
          <a:endParaRPr lang="en-US"/>
        </a:p>
      </dgm:t>
    </dgm:pt>
    <dgm:pt modelId="{13D0CF17-BFA1-495A-A317-455B8F8DE4E5}" type="sibTrans" cxnId="{A8C3E820-5E40-425C-BB48-0C2693EA9653}">
      <dgm:prSet/>
      <dgm:spPr/>
      <dgm:t>
        <a:bodyPr/>
        <a:lstStyle/>
        <a:p>
          <a:endParaRPr lang="en-US"/>
        </a:p>
      </dgm:t>
    </dgm:pt>
    <dgm:pt modelId="{DED9CE05-5053-4124-8FFC-B4E09B8326FB}">
      <dgm:prSet custT="1"/>
      <dgm:spPr/>
      <dgm:t>
        <a:bodyPr/>
        <a:lstStyle/>
        <a:p>
          <a:r>
            <a:rPr lang="en-US" sz="2200" baseline="0">
              <a:solidFill>
                <a:schemeClr val="tx2"/>
              </a:solidFill>
            </a:rPr>
            <a:t>Get a copy of the finalized IEP. </a:t>
          </a:r>
        </a:p>
        <a:p>
          <a:r>
            <a:rPr lang="en-US" sz="2200" baseline="0">
              <a:solidFill>
                <a:schemeClr val="tx2"/>
              </a:solidFill>
            </a:rPr>
            <a:t>Go up the chain in you need to.</a:t>
          </a:r>
        </a:p>
      </dgm:t>
    </dgm:pt>
    <dgm:pt modelId="{9CAB6BC9-DE94-40BE-973D-24A55EFE60B5}" type="parTrans" cxnId="{3E1D201F-1C4C-45A6-A5AC-7B212F9803EB}">
      <dgm:prSet/>
      <dgm:spPr/>
      <dgm:t>
        <a:bodyPr/>
        <a:lstStyle/>
        <a:p>
          <a:endParaRPr lang="en-US"/>
        </a:p>
      </dgm:t>
    </dgm:pt>
    <dgm:pt modelId="{2F5E91B2-E1DC-428A-B73F-B43669529541}" type="sibTrans" cxnId="{3E1D201F-1C4C-45A6-A5AC-7B212F9803EB}">
      <dgm:prSet/>
      <dgm:spPr/>
      <dgm:t>
        <a:bodyPr/>
        <a:lstStyle/>
        <a:p>
          <a:endParaRPr lang="en-US"/>
        </a:p>
      </dgm:t>
    </dgm:pt>
    <dgm:pt modelId="{A66F09DD-B3A3-417A-A25C-EA29E616D509}" type="pres">
      <dgm:prSet presAssocID="{6D40B51E-C90B-4363-963E-58C8F3D519D9}" presName="Name0" presStyleCnt="0">
        <dgm:presLayoutVars>
          <dgm:dir/>
          <dgm:animLvl val="lvl"/>
          <dgm:resizeHandles val="exact"/>
        </dgm:presLayoutVars>
      </dgm:prSet>
      <dgm:spPr/>
    </dgm:pt>
    <dgm:pt modelId="{58742EAE-5374-4B04-9246-9BB4AAD7E2AA}" type="pres">
      <dgm:prSet presAssocID="{721967D8-A70F-4A4C-B2B9-9CB01B9DD5E9}" presName="linNode" presStyleCnt="0"/>
      <dgm:spPr/>
    </dgm:pt>
    <dgm:pt modelId="{032E2976-F7CA-4FFE-B637-05A8BABACBA1}" type="pres">
      <dgm:prSet presAssocID="{721967D8-A70F-4A4C-B2B9-9CB01B9DD5E9}" presName="parentText" presStyleLbl="alignNode1" presStyleIdx="0" presStyleCnt="4">
        <dgm:presLayoutVars>
          <dgm:chMax val="1"/>
          <dgm:bulletEnabled/>
        </dgm:presLayoutVars>
      </dgm:prSet>
      <dgm:spPr/>
    </dgm:pt>
    <dgm:pt modelId="{FF3AF432-0E95-4816-A21E-AAED063B4E70}" type="pres">
      <dgm:prSet presAssocID="{721967D8-A70F-4A4C-B2B9-9CB01B9DD5E9}" presName="descendantText" presStyleLbl="alignAccFollowNode1" presStyleIdx="0" presStyleCnt="4">
        <dgm:presLayoutVars>
          <dgm:bulletEnabled/>
        </dgm:presLayoutVars>
      </dgm:prSet>
      <dgm:spPr/>
    </dgm:pt>
    <dgm:pt modelId="{C75A7353-AC13-4EC0-B3B2-96E539D4B0AB}" type="pres">
      <dgm:prSet presAssocID="{C9BBE3C1-F264-43AD-BEC5-BD81523622FB}" presName="sp" presStyleCnt="0"/>
      <dgm:spPr/>
    </dgm:pt>
    <dgm:pt modelId="{BBAA9BC7-8512-4BB0-BDC3-6E63C61FAC2D}" type="pres">
      <dgm:prSet presAssocID="{4C38C1A2-E542-4214-BE5A-BAA1176D51C9}" presName="linNode" presStyleCnt="0"/>
      <dgm:spPr/>
    </dgm:pt>
    <dgm:pt modelId="{DBCA5AF7-5D68-4013-A1D5-E8617542108D}" type="pres">
      <dgm:prSet presAssocID="{4C38C1A2-E542-4214-BE5A-BAA1176D51C9}" presName="parentText" presStyleLbl="alignNode1" presStyleIdx="1" presStyleCnt="4">
        <dgm:presLayoutVars>
          <dgm:chMax val="1"/>
          <dgm:bulletEnabled/>
        </dgm:presLayoutVars>
      </dgm:prSet>
      <dgm:spPr/>
    </dgm:pt>
    <dgm:pt modelId="{8DC3C601-544C-4EF3-891B-AE98D2BF2E63}" type="pres">
      <dgm:prSet presAssocID="{4C38C1A2-E542-4214-BE5A-BAA1176D51C9}" presName="descendantText" presStyleLbl="alignAccFollowNode1" presStyleIdx="1" presStyleCnt="4">
        <dgm:presLayoutVars>
          <dgm:bulletEnabled/>
        </dgm:presLayoutVars>
      </dgm:prSet>
      <dgm:spPr/>
    </dgm:pt>
    <dgm:pt modelId="{0B085A28-9E76-4C83-B91B-AB560DF88F0B}" type="pres">
      <dgm:prSet presAssocID="{D947DEEB-9A36-410F-BD88-207A7B8DFE28}" presName="sp" presStyleCnt="0"/>
      <dgm:spPr/>
    </dgm:pt>
    <dgm:pt modelId="{B8A13804-69B9-4B9B-8030-2B8855B4297D}" type="pres">
      <dgm:prSet presAssocID="{3A7EC682-8A34-4198-A690-D99425378A5A}" presName="linNode" presStyleCnt="0"/>
      <dgm:spPr/>
    </dgm:pt>
    <dgm:pt modelId="{12253351-C5EA-4690-BB9C-56CF19F5972D}" type="pres">
      <dgm:prSet presAssocID="{3A7EC682-8A34-4198-A690-D99425378A5A}" presName="parentText" presStyleLbl="alignNode1" presStyleIdx="2" presStyleCnt="4">
        <dgm:presLayoutVars>
          <dgm:chMax val="1"/>
          <dgm:bulletEnabled/>
        </dgm:presLayoutVars>
      </dgm:prSet>
      <dgm:spPr/>
    </dgm:pt>
    <dgm:pt modelId="{88178385-55E1-48DF-A4D5-0CFE0724FD04}" type="pres">
      <dgm:prSet presAssocID="{3A7EC682-8A34-4198-A690-D99425378A5A}" presName="descendantText" presStyleLbl="alignAccFollowNode1" presStyleIdx="2" presStyleCnt="4">
        <dgm:presLayoutVars>
          <dgm:bulletEnabled/>
        </dgm:presLayoutVars>
      </dgm:prSet>
      <dgm:spPr/>
    </dgm:pt>
    <dgm:pt modelId="{47BDEAB9-0534-4C41-B1FA-62646F79AEF9}" type="pres">
      <dgm:prSet presAssocID="{90A451F9-79B5-4764-9A13-7B92209A5EF7}" presName="sp" presStyleCnt="0"/>
      <dgm:spPr/>
    </dgm:pt>
    <dgm:pt modelId="{A477D818-FCED-4D5F-AAA0-58F8B04F8D68}" type="pres">
      <dgm:prSet presAssocID="{E21445D5-8FD0-4F1D-8977-3B71E30912CE}" presName="linNode" presStyleCnt="0"/>
      <dgm:spPr/>
    </dgm:pt>
    <dgm:pt modelId="{A1C0717A-9726-4219-B56E-FCA4E8DC4586}" type="pres">
      <dgm:prSet presAssocID="{E21445D5-8FD0-4F1D-8977-3B71E30912CE}" presName="parentText" presStyleLbl="alignNode1" presStyleIdx="3" presStyleCnt="4">
        <dgm:presLayoutVars>
          <dgm:chMax val="1"/>
          <dgm:bulletEnabled/>
        </dgm:presLayoutVars>
      </dgm:prSet>
      <dgm:spPr/>
    </dgm:pt>
    <dgm:pt modelId="{CD04ADAB-7C32-49D1-A961-DCFBD37C9DB2}" type="pres">
      <dgm:prSet presAssocID="{E21445D5-8FD0-4F1D-8977-3B71E30912CE}" presName="descendantText" presStyleLbl="alignAccFollowNode1" presStyleIdx="3" presStyleCnt="4">
        <dgm:presLayoutVars>
          <dgm:bulletEnabled/>
        </dgm:presLayoutVars>
      </dgm:prSet>
      <dgm:spPr/>
    </dgm:pt>
  </dgm:ptLst>
  <dgm:cxnLst>
    <dgm:cxn modelId="{2A572C0C-63D6-4EEE-9584-B8DF5AE05620}" srcId="{6D40B51E-C90B-4363-963E-58C8F3D519D9}" destId="{4C38C1A2-E542-4214-BE5A-BAA1176D51C9}" srcOrd="1" destOrd="0" parTransId="{B7D7E7DD-16A9-41CA-B2C9-4B20781B1329}" sibTransId="{D947DEEB-9A36-410F-BD88-207A7B8DFE28}"/>
    <dgm:cxn modelId="{DCCB9F0D-4364-4771-954B-C600F71763AC}" type="presOf" srcId="{3A7EC682-8A34-4198-A690-D99425378A5A}" destId="{12253351-C5EA-4690-BB9C-56CF19F5972D}" srcOrd="0" destOrd="0" presId="urn:microsoft.com/office/officeart/2016/7/layout/VerticalSolidActionList"/>
    <dgm:cxn modelId="{3E1D201F-1C4C-45A6-A5AC-7B212F9803EB}" srcId="{E21445D5-8FD0-4F1D-8977-3B71E30912CE}" destId="{DED9CE05-5053-4124-8FFC-B4E09B8326FB}" srcOrd="0" destOrd="0" parTransId="{9CAB6BC9-DE94-40BE-973D-24A55EFE60B5}" sibTransId="{2F5E91B2-E1DC-428A-B73F-B43669529541}"/>
    <dgm:cxn modelId="{A8C3E820-5E40-425C-BB48-0C2693EA9653}" srcId="{6D40B51E-C90B-4363-963E-58C8F3D519D9}" destId="{E21445D5-8FD0-4F1D-8977-3B71E30912CE}" srcOrd="3" destOrd="0" parTransId="{1F535E37-72EE-4C77-936C-E252A247A2FA}" sibTransId="{13D0CF17-BFA1-495A-A317-455B8F8DE4E5}"/>
    <dgm:cxn modelId="{0B07932B-3674-4D06-99F4-D25C6CFC92BA}" srcId="{6D40B51E-C90B-4363-963E-58C8F3D519D9}" destId="{3A7EC682-8A34-4198-A690-D99425378A5A}" srcOrd="2" destOrd="0" parTransId="{FEBB7889-C127-469C-9842-11BD04C81C0E}" sibTransId="{90A451F9-79B5-4764-9A13-7B92209A5EF7}"/>
    <dgm:cxn modelId="{D36EC033-F2EE-4F10-8B78-5162068235DF}" srcId="{3A7EC682-8A34-4198-A690-D99425378A5A}" destId="{2B6972D4-CB31-4435-A328-A6B42FE7F5BE}" srcOrd="0" destOrd="0" parTransId="{9F1BC4B4-A546-4835-B77F-8E6DF43DA5A4}" sibTransId="{08543A0A-8881-47C5-B76E-1CD0F8019C37}"/>
    <dgm:cxn modelId="{D04B2435-3C0E-4BBD-8C6A-0516086D13DA}" srcId="{6D40B51E-C90B-4363-963E-58C8F3D519D9}" destId="{721967D8-A70F-4A4C-B2B9-9CB01B9DD5E9}" srcOrd="0" destOrd="0" parTransId="{B8EECDD9-45A3-4263-8746-FC5A2318ED26}" sibTransId="{C9BBE3C1-F264-43AD-BEC5-BD81523622FB}"/>
    <dgm:cxn modelId="{3856803F-7D76-4966-A5C6-7B3FCC004AF7}" type="presOf" srcId="{5050BFD1-76E1-413F-84F2-7205E3EF79FE}" destId="{FF3AF432-0E95-4816-A21E-AAED063B4E70}" srcOrd="0" destOrd="0" presId="urn:microsoft.com/office/officeart/2016/7/layout/VerticalSolidActionList"/>
    <dgm:cxn modelId="{F9F04248-FE6B-456F-8B73-915B5A2C198C}" srcId="{4C38C1A2-E542-4214-BE5A-BAA1176D51C9}" destId="{5A98A9F3-733F-4F5D-BA16-5609BB7D3C72}" srcOrd="0" destOrd="0" parTransId="{F570D2FD-0180-4442-89DC-41F7300AA586}" sibTransId="{6D7AC8A4-444D-449D-8829-8BFF42715338}"/>
    <dgm:cxn modelId="{9B5D1977-766E-4D91-850E-F6C282925D37}" type="presOf" srcId="{4C38C1A2-E542-4214-BE5A-BAA1176D51C9}" destId="{DBCA5AF7-5D68-4013-A1D5-E8617542108D}" srcOrd="0" destOrd="0" presId="urn:microsoft.com/office/officeart/2016/7/layout/VerticalSolidActionList"/>
    <dgm:cxn modelId="{925CFC86-9547-4854-9243-92EF6A433C27}" type="presOf" srcId="{5A98A9F3-733F-4F5D-BA16-5609BB7D3C72}" destId="{8DC3C601-544C-4EF3-891B-AE98D2BF2E63}" srcOrd="0" destOrd="0" presId="urn:microsoft.com/office/officeart/2016/7/layout/VerticalSolidActionList"/>
    <dgm:cxn modelId="{F86AF78A-73F2-4942-B37A-273B417A175F}" type="presOf" srcId="{6D40B51E-C90B-4363-963E-58C8F3D519D9}" destId="{A66F09DD-B3A3-417A-A25C-EA29E616D509}" srcOrd="0" destOrd="0" presId="urn:microsoft.com/office/officeart/2016/7/layout/VerticalSolidActionList"/>
    <dgm:cxn modelId="{D3B595CC-6B0A-4176-BC1A-D81CDBADFA73}" type="presOf" srcId="{E21445D5-8FD0-4F1D-8977-3B71E30912CE}" destId="{A1C0717A-9726-4219-B56E-FCA4E8DC4586}" srcOrd="0" destOrd="0" presId="urn:microsoft.com/office/officeart/2016/7/layout/VerticalSolidActionList"/>
    <dgm:cxn modelId="{BBAC73D4-5EB9-4ACB-B8FD-5BD221BE8695}" type="presOf" srcId="{2B6972D4-CB31-4435-A328-A6B42FE7F5BE}" destId="{88178385-55E1-48DF-A4D5-0CFE0724FD04}" srcOrd="0" destOrd="0" presId="urn:microsoft.com/office/officeart/2016/7/layout/VerticalSolidActionList"/>
    <dgm:cxn modelId="{887CE7E4-6567-4DB8-A04D-3AD5982D3A3A}" type="presOf" srcId="{DED9CE05-5053-4124-8FFC-B4E09B8326FB}" destId="{CD04ADAB-7C32-49D1-A961-DCFBD37C9DB2}" srcOrd="0" destOrd="0" presId="urn:microsoft.com/office/officeart/2016/7/layout/VerticalSolidActionList"/>
    <dgm:cxn modelId="{82FB85FD-D9E6-4F88-82A2-C227E0D61114}" srcId="{721967D8-A70F-4A4C-B2B9-9CB01B9DD5E9}" destId="{5050BFD1-76E1-413F-84F2-7205E3EF79FE}" srcOrd="0" destOrd="0" parTransId="{74A45736-5F38-4B23-A4EE-835A8B635A03}" sibTransId="{6B4B7C4A-A9DA-4C23-B86E-1F41F279DC42}"/>
    <dgm:cxn modelId="{BDEA5AFF-CA77-4DF0-8EE7-489787ACF4F5}" type="presOf" srcId="{721967D8-A70F-4A4C-B2B9-9CB01B9DD5E9}" destId="{032E2976-F7CA-4FFE-B637-05A8BABACBA1}" srcOrd="0" destOrd="0" presId="urn:microsoft.com/office/officeart/2016/7/layout/VerticalSolidActionList"/>
    <dgm:cxn modelId="{2BFF25BA-07B4-43B3-84C4-B67BEA95834C}" type="presParOf" srcId="{A66F09DD-B3A3-417A-A25C-EA29E616D509}" destId="{58742EAE-5374-4B04-9246-9BB4AAD7E2AA}" srcOrd="0" destOrd="0" presId="urn:microsoft.com/office/officeart/2016/7/layout/VerticalSolidActionList"/>
    <dgm:cxn modelId="{229EB0DC-EE38-4580-BC8F-A7D2B00E036B}" type="presParOf" srcId="{58742EAE-5374-4B04-9246-9BB4AAD7E2AA}" destId="{032E2976-F7CA-4FFE-B637-05A8BABACBA1}" srcOrd="0" destOrd="0" presId="urn:microsoft.com/office/officeart/2016/7/layout/VerticalSolidActionList"/>
    <dgm:cxn modelId="{90C3EC3D-C4A3-4A84-A941-2262CB70FE0E}" type="presParOf" srcId="{58742EAE-5374-4B04-9246-9BB4AAD7E2AA}" destId="{FF3AF432-0E95-4816-A21E-AAED063B4E70}" srcOrd="1" destOrd="0" presId="urn:microsoft.com/office/officeart/2016/7/layout/VerticalSolidActionList"/>
    <dgm:cxn modelId="{B9CF2408-5FD6-4EBC-A489-293400F10A61}" type="presParOf" srcId="{A66F09DD-B3A3-417A-A25C-EA29E616D509}" destId="{C75A7353-AC13-4EC0-B3B2-96E539D4B0AB}" srcOrd="1" destOrd="0" presId="urn:microsoft.com/office/officeart/2016/7/layout/VerticalSolidActionList"/>
    <dgm:cxn modelId="{0347E757-8875-4B67-B25A-747279736488}" type="presParOf" srcId="{A66F09DD-B3A3-417A-A25C-EA29E616D509}" destId="{BBAA9BC7-8512-4BB0-BDC3-6E63C61FAC2D}" srcOrd="2" destOrd="0" presId="urn:microsoft.com/office/officeart/2016/7/layout/VerticalSolidActionList"/>
    <dgm:cxn modelId="{E38696E0-D154-42A1-BE47-6372AC7D3119}" type="presParOf" srcId="{BBAA9BC7-8512-4BB0-BDC3-6E63C61FAC2D}" destId="{DBCA5AF7-5D68-4013-A1D5-E8617542108D}" srcOrd="0" destOrd="0" presId="urn:microsoft.com/office/officeart/2016/7/layout/VerticalSolidActionList"/>
    <dgm:cxn modelId="{9F9CD274-1418-4B51-9FDB-791A630C8297}" type="presParOf" srcId="{BBAA9BC7-8512-4BB0-BDC3-6E63C61FAC2D}" destId="{8DC3C601-544C-4EF3-891B-AE98D2BF2E63}" srcOrd="1" destOrd="0" presId="urn:microsoft.com/office/officeart/2016/7/layout/VerticalSolidActionList"/>
    <dgm:cxn modelId="{0856A95A-459C-4F8F-B71A-4004C8F73681}" type="presParOf" srcId="{A66F09DD-B3A3-417A-A25C-EA29E616D509}" destId="{0B085A28-9E76-4C83-B91B-AB560DF88F0B}" srcOrd="3" destOrd="0" presId="urn:microsoft.com/office/officeart/2016/7/layout/VerticalSolidActionList"/>
    <dgm:cxn modelId="{09E4AAC3-2304-47A1-8388-9706AC316EF2}" type="presParOf" srcId="{A66F09DD-B3A3-417A-A25C-EA29E616D509}" destId="{B8A13804-69B9-4B9B-8030-2B8855B4297D}" srcOrd="4" destOrd="0" presId="urn:microsoft.com/office/officeart/2016/7/layout/VerticalSolidActionList"/>
    <dgm:cxn modelId="{D343E7FB-1DEF-4C20-BEC0-4356BDA91FC7}" type="presParOf" srcId="{B8A13804-69B9-4B9B-8030-2B8855B4297D}" destId="{12253351-C5EA-4690-BB9C-56CF19F5972D}" srcOrd="0" destOrd="0" presId="urn:microsoft.com/office/officeart/2016/7/layout/VerticalSolidActionList"/>
    <dgm:cxn modelId="{D233D9FC-EB4B-421A-BEFE-32308D55A84F}" type="presParOf" srcId="{B8A13804-69B9-4B9B-8030-2B8855B4297D}" destId="{88178385-55E1-48DF-A4D5-0CFE0724FD04}" srcOrd="1" destOrd="0" presId="urn:microsoft.com/office/officeart/2016/7/layout/VerticalSolidActionList"/>
    <dgm:cxn modelId="{0E6F0319-6494-430C-ABF4-34967FB3FFBF}" type="presParOf" srcId="{A66F09DD-B3A3-417A-A25C-EA29E616D509}" destId="{47BDEAB9-0534-4C41-B1FA-62646F79AEF9}" srcOrd="5" destOrd="0" presId="urn:microsoft.com/office/officeart/2016/7/layout/VerticalSolidActionList"/>
    <dgm:cxn modelId="{20E22A70-201E-432A-8360-5AD3EB0124C0}" type="presParOf" srcId="{A66F09DD-B3A3-417A-A25C-EA29E616D509}" destId="{A477D818-FCED-4D5F-AAA0-58F8B04F8D68}" srcOrd="6" destOrd="0" presId="urn:microsoft.com/office/officeart/2016/7/layout/VerticalSolidActionList"/>
    <dgm:cxn modelId="{CEB4CDCA-E1C5-415E-ACBB-7D7F4BF9F252}" type="presParOf" srcId="{A477D818-FCED-4D5F-AAA0-58F8B04F8D68}" destId="{A1C0717A-9726-4219-B56E-FCA4E8DC4586}" srcOrd="0" destOrd="0" presId="urn:microsoft.com/office/officeart/2016/7/layout/VerticalSolidActionList"/>
    <dgm:cxn modelId="{F20339FE-7546-48A6-AA00-BE252D9CE543}" type="presParOf" srcId="{A477D818-FCED-4D5F-AAA0-58F8B04F8D68}" destId="{CD04ADAB-7C32-49D1-A961-DCFBD37C9DB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58AD4DA-A557-466B-9D3B-4DDA2676F0F2}" type="doc">
      <dgm:prSet loTypeId="urn:microsoft.com/office/officeart/2005/8/layout/vList3" loCatId="picture" qsTypeId="urn:microsoft.com/office/officeart/2005/8/quickstyle/simple2" qsCatId="simple" csTypeId="urn:microsoft.com/office/officeart/2005/8/colors/colorful1" csCatId="colorful" phldr="1"/>
      <dgm:spPr/>
      <dgm:t>
        <a:bodyPr/>
        <a:lstStyle/>
        <a:p>
          <a:endParaRPr lang="en-US"/>
        </a:p>
      </dgm:t>
    </dgm:pt>
    <dgm:pt modelId="{B2EE4F05-5D79-42BA-A2EF-A6B9C733FE5F}">
      <dgm:prSet phldrT="[Text]" custT="1"/>
      <dgm:spPr/>
      <dgm:t>
        <a:bodyPr/>
        <a:lstStyle/>
        <a:p>
          <a:pPr algn="ctr"/>
          <a:r>
            <a:rPr lang="en-US" sz="2800"/>
            <a:t>Bilingual ICT or Special Class</a:t>
          </a:r>
        </a:p>
      </dgm:t>
    </dgm:pt>
    <dgm:pt modelId="{43D9EF29-F906-448E-B0CD-6BCD79452B75}" type="parTrans" cxnId="{72BB6221-BE06-4615-BA6A-245255BF4D2B}">
      <dgm:prSet/>
      <dgm:spPr/>
      <dgm:t>
        <a:bodyPr/>
        <a:lstStyle/>
        <a:p>
          <a:endParaRPr lang="en-US"/>
        </a:p>
      </dgm:t>
    </dgm:pt>
    <dgm:pt modelId="{38BFB2ED-8F41-4E06-B508-30F5900433A3}" type="sibTrans" cxnId="{72BB6221-BE06-4615-BA6A-245255BF4D2B}">
      <dgm:prSet/>
      <dgm:spPr/>
      <dgm:t>
        <a:bodyPr/>
        <a:lstStyle/>
        <a:p>
          <a:endParaRPr lang="en-US"/>
        </a:p>
      </dgm:t>
    </dgm:pt>
    <dgm:pt modelId="{E779EE6C-2C35-40DE-B0BB-1AC737CA2243}">
      <dgm:prSet phldrT="[Text]" custT="1"/>
      <dgm:spPr/>
      <dgm:t>
        <a:bodyPr/>
        <a:lstStyle/>
        <a:p>
          <a:pPr rtl="0"/>
          <a:r>
            <a:rPr lang="en-US" sz="2800"/>
            <a:t>ASD Nest &amp; Horizon</a:t>
          </a:r>
          <a:r>
            <a:rPr lang="en-US" sz="2800">
              <a:latin typeface="Gill Sans MT"/>
            </a:rPr>
            <a:t>,</a:t>
          </a:r>
          <a:r>
            <a:rPr lang="en-US" sz="2800"/>
            <a:t> </a:t>
          </a:r>
          <a:r>
            <a:rPr lang="en-US" sz="2800">
              <a:latin typeface="Gill Sans MT"/>
            </a:rPr>
            <a:t>AIMS </a:t>
          </a:r>
          <a:r>
            <a:rPr lang="en-US" sz="2800"/>
            <a:t>(Autism)</a:t>
          </a:r>
        </a:p>
      </dgm:t>
    </dgm:pt>
    <dgm:pt modelId="{640F85BB-14EE-42AB-AAA7-46DA41354BC8}" type="parTrans" cxnId="{EBFF11CF-A9FD-45D0-8C8F-5FE6DAB7F19F}">
      <dgm:prSet/>
      <dgm:spPr/>
      <dgm:t>
        <a:bodyPr/>
        <a:lstStyle/>
        <a:p>
          <a:endParaRPr lang="en-US"/>
        </a:p>
      </dgm:t>
    </dgm:pt>
    <dgm:pt modelId="{78CEA55B-5F78-4196-B2AA-079C1EDFB732}" type="sibTrans" cxnId="{EBFF11CF-A9FD-45D0-8C8F-5FE6DAB7F19F}">
      <dgm:prSet/>
      <dgm:spPr/>
      <dgm:t>
        <a:bodyPr/>
        <a:lstStyle/>
        <a:p>
          <a:endParaRPr lang="en-US"/>
        </a:p>
      </dgm:t>
    </dgm:pt>
    <dgm:pt modelId="{41B061DD-1A53-484C-A872-5B5D03333219}">
      <dgm:prSet phldrT="[Text]" custT="1"/>
      <dgm:spPr/>
      <dgm:t>
        <a:bodyPr/>
        <a:lstStyle/>
        <a:p>
          <a:r>
            <a:rPr lang="en-US" sz="2800"/>
            <a:t>ACES (Intellectual Disability)</a:t>
          </a:r>
        </a:p>
      </dgm:t>
    </dgm:pt>
    <dgm:pt modelId="{D6FF1290-FFC8-4770-BFE4-C68595CC8D74}" type="parTrans" cxnId="{B8529196-6721-4FC1-B915-FB6ABF150763}">
      <dgm:prSet/>
      <dgm:spPr/>
      <dgm:t>
        <a:bodyPr/>
        <a:lstStyle/>
        <a:p>
          <a:endParaRPr lang="en-US"/>
        </a:p>
      </dgm:t>
    </dgm:pt>
    <dgm:pt modelId="{02B51035-6315-462E-9A2D-0258F785DF7B}" type="sibTrans" cxnId="{B8529196-6721-4FC1-B915-FB6ABF150763}">
      <dgm:prSet/>
      <dgm:spPr/>
      <dgm:t>
        <a:bodyPr/>
        <a:lstStyle/>
        <a:p>
          <a:endParaRPr lang="en-US"/>
        </a:p>
      </dgm:t>
    </dgm:pt>
    <dgm:pt modelId="{2EA699D6-33FF-49AF-A952-75AF54C607F1}">
      <dgm:prSet phldrT="[Text]" custT="1"/>
      <dgm:spPr/>
      <dgm:t>
        <a:bodyPr/>
        <a:lstStyle/>
        <a:p>
          <a:r>
            <a:rPr lang="en-US" sz="2800"/>
            <a:t>Barrier Free/ Accessible Schools</a:t>
          </a:r>
        </a:p>
      </dgm:t>
    </dgm:pt>
    <dgm:pt modelId="{AAE0E0B1-6EFF-4B6F-B36E-5628CD9B683A}" type="parTrans" cxnId="{51300321-BACE-46F1-A563-FF59BB8B3677}">
      <dgm:prSet/>
      <dgm:spPr/>
      <dgm:t>
        <a:bodyPr/>
        <a:lstStyle/>
        <a:p>
          <a:endParaRPr lang="en-US"/>
        </a:p>
      </dgm:t>
    </dgm:pt>
    <dgm:pt modelId="{4C00FA23-9498-4039-89D0-5A5B06472E7C}" type="sibTrans" cxnId="{51300321-BACE-46F1-A563-FF59BB8B3677}">
      <dgm:prSet/>
      <dgm:spPr/>
      <dgm:t>
        <a:bodyPr/>
        <a:lstStyle/>
        <a:p>
          <a:endParaRPr lang="en-US"/>
        </a:p>
      </dgm:t>
    </dgm:pt>
    <dgm:pt modelId="{1C6BBE5C-C8B4-4D4C-A192-B375D4A81D5C}">
      <dgm:prSet phldrT="[Text]" custT="1"/>
      <dgm:spPr/>
      <dgm:t>
        <a:bodyPr/>
        <a:lstStyle/>
        <a:p>
          <a:r>
            <a:rPr lang="en-US" sz="2800"/>
            <a:t>Literacy: I Read (K-1)/Dyslexia</a:t>
          </a:r>
        </a:p>
      </dgm:t>
    </dgm:pt>
    <dgm:pt modelId="{E0F683EB-F3F2-4986-9A74-E6F17BE579A7}" type="parTrans" cxnId="{C33D49FA-72C3-467C-BD70-197238A8A606}">
      <dgm:prSet/>
      <dgm:spPr/>
    </dgm:pt>
    <dgm:pt modelId="{D63133E6-5EF1-43E6-92C0-F4A7FA02B77C}" type="sibTrans" cxnId="{C33D49FA-72C3-467C-BD70-197238A8A606}">
      <dgm:prSet/>
      <dgm:spPr/>
    </dgm:pt>
    <dgm:pt modelId="{4DFB89A0-BA44-49EA-AEA8-DA9613DB998D}">
      <dgm:prSet phldr="0"/>
      <dgm:spPr/>
      <dgm:t>
        <a:bodyPr/>
        <a:lstStyle/>
        <a:p>
          <a:pPr rtl="0"/>
          <a:r>
            <a:rPr lang="en-US">
              <a:latin typeface="Gill Sans MT"/>
            </a:rPr>
            <a:t>For more information on specialized programs see </a:t>
          </a:r>
          <a:r>
            <a:rPr lang="en-US">
              <a:latin typeface="Gill Sans MT"/>
              <a:hlinkClick xmlns:r="http://schemas.openxmlformats.org/officeDocument/2006/relationships" r:id="rId1"/>
            </a:rPr>
            <a:t>here</a:t>
          </a:r>
          <a:r>
            <a:rPr lang="en-US">
              <a:latin typeface="Gill Sans MT"/>
            </a:rPr>
            <a:t>.</a:t>
          </a:r>
        </a:p>
      </dgm:t>
    </dgm:pt>
    <dgm:pt modelId="{4B7D0943-7948-49F2-88C2-C8277A3EAB40}" type="parTrans" cxnId="{230D9B84-50E6-4D86-B751-16D586BA9A02}">
      <dgm:prSet/>
      <dgm:spPr/>
    </dgm:pt>
    <dgm:pt modelId="{E99FAE4C-4D64-4C12-A7A9-E4C6A97A67C7}" type="sibTrans" cxnId="{230D9B84-50E6-4D86-B751-16D586BA9A02}">
      <dgm:prSet/>
      <dgm:spPr/>
    </dgm:pt>
    <dgm:pt modelId="{4331C241-B95C-4B4D-A4E2-14A6CD471E70}" type="pres">
      <dgm:prSet presAssocID="{A58AD4DA-A557-466B-9D3B-4DDA2676F0F2}" presName="linearFlow" presStyleCnt="0">
        <dgm:presLayoutVars>
          <dgm:dir/>
          <dgm:resizeHandles val="exact"/>
        </dgm:presLayoutVars>
      </dgm:prSet>
      <dgm:spPr/>
    </dgm:pt>
    <dgm:pt modelId="{1D1E09AC-142A-465C-80F6-7E77F2DD45AB}" type="pres">
      <dgm:prSet presAssocID="{B2EE4F05-5D79-42BA-A2EF-A6B9C733FE5F}" presName="composite" presStyleCnt="0"/>
      <dgm:spPr/>
    </dgm:pt>
    <dgm:pt modelId="{87171A0F-8CB5-43BE-87DD-20DC00BF196E}" type="pres">
      <dgm:prSet presAssocID="{B2EE4F05-5D79-42BA-A2EF-A6B9C733FE5F}" presName="imgShp" presStyleLbl="fgImgPlace1" presStyleIdx="0" presStyleCnt="6"/>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pt>
    <dgm:pt modelId="{64C54035-2FC9-4DD5-8B6E-DB5E016FCDE7}" type="pres">
      <dgm:prSet presAssocID="{B2EE4F05-5D79-42BA-A2EF-A6B9C733FE5F}" presName="txShp" presStyleLbl="node1" presStyleIdx="0" presStyleCnt="6" custScaleX="120945">
        <dgm:presLayoutVars>
          <dgm:bulletEnabled val="1"/>
        </dgm:presLayoutVars>
      </dgm:prSet>
      <dgm:spPr>
        <a:prstGeom prst="rect">
          <a:avLst/>
        </a:prstGeom>
      </dgm:spPr>
    </dgm:pt>
    <dgm:pt modelId="{D485D9B7-35DC-4E89-9940-4B7F25DB9294}" type="pres">
      <dgm:prSet presAssocID="{38BFB2ED-8F41-4E06-B508-30F5900433A3}" presName="spacing" presStyleCnt="0"/>
      <dgm:spPr/>
    </dgm:pt>
    <dgm:pt modelId="{595FF3E6-795F-4DE7-9807-ABC68711B81D}" type="pres">
      <dgm:prSet presAssocID="{E779EE6C-2C35-40DE-B0BB-1AC737CA2243}" presName="composite" presStyleCnt="0"/>
      <dgm:spPr/>
    </dgm:pt>
    <dgm:pt modelId="{B715BFFB-12FF-4F0E-9E56-31F4B58222F8}" type="pres">
      <dgm:prSet presAssocID="{E779EE6C-2C35-40DE-B0BB-1AC737CA2243}" presName="imgShp" presStyleLbl="fgImgPlace1" presStyleIdx="1" presStyleCnt="6"/>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dgm:spPr>
    </dgm:pt>
    <dgm:pt modelId="{93BC54BE-8C2E-42BD-ADBC-A4EDB62F59BD}" type="pres">
      <dgm:prSet presAssocID="{E779EE6C-2C35-40DE-B0BB-1AC737CA2243}" presName="txShp" presStyleLbl="node1" presStyleIdx="1" presStyleCnt="6" custScaleX="120945">
        <dgm:presLayoutVars>
          <dgm:bulletEnabled val="1"/>
        </dgm:presLayoutVars>
      </dgm:prSet>
      <dgm:spPr>
        <a:prstGeom prst="rect">
          <a:avLst/>
        </a:prstGeom>
      </dgm:spPr>
    </dgm:pt>
    <dgm:pt modelId="{C5D5EA66-D22D-45EC-ACB4-C616395F2AD7}" type="pres">
      <dgm:prSet presAssocID="{78CEA55B-5F78-4196-B2AA-079C1EDFB732}" presName="spacing" presStyleCnt="0"/>
      <dgm:spPr/>
    </dgm:pt>
    <dgm:pt modelId="{1DF03831-5682-4DE6-87F9-80AC089998E5}" type="pres">
      <dgm:prSet presAssocID="{41B061DD-1A53-484C-A872-5B5D03333219}" presName="composite" presStyleCnt="0"/>
      <dgm:spPr/>
    </dgm:pt>
    <dgm:pt modelId="{96657D22-9BBD-44CD-965B-CF0D61BE216B}" type="pres">
      <dgm:prSet presAssocID="{41B061DD-1A53-484C-A872-5B5D03333219}" presName="imgShp" presStyleLbl="fgImgPlace1" presStyleIdx="2" presStyleCnt="6"/>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dgm:spPr>
    </dgm:pt>
    <dgm:pt modelId="{90764C36-5261-472C-8F5D-2D9E234CC156}" type="pres">
      <dgm:prSet presAssocID="{41B061DD-1A53-484C-A872-5B5D03333219}" presName="txShp" presStyleLbl="node1" presStyleIdx="2" presStyleCnt="6" custScaleX="122024">
        <dgm:presLayoutVars>
          <dgm:bulletEnabled val="1"/>
        </dgm:presLayoutVars>
      </dgm:prSet>
      <dgm:spPr>
        <a:prstGeom prst="rect">
          <a:avLst/>
        </a:prstGeom>
      </dgm:spPr>
    </dgm:pt>
    <dgm:pt modelId="{449D7674-EF39-408E-9279-0013EC7659C1}" type="pres">
      <dgm:prSet presAssocID="{02B51035-6315-462E-9A2D-0258F785DF7B}" presName="spacing" presStyleCnt="0"/>
      <dgm:spPr/>
    </dgm:pt>
    <dgm:pt modelId="{088A28B0-2F66-45E1-B54F-77CD44CC3BBE}" type="pres">
      <dgm:prSet presAssocID="{2EA699D6-33FF-49AF-A952-75AF54C607F1}" presName="composite" presStyleCnt="0"/>
      <dgm:spPr/>
    </dgm:pt>
    <dgm:pt modelId="{B4BFBA43-9837-4C4B-A5EB-B256D3192D39}" type="pres">
      <dgm:prSet presAssocID="{2EA699D6-33FF-49AF-A952-75AF54C607F1}" presName="imgShp" presStyleLbl="fgImgPlace1" presStyleIdx="3" presStyleCnt="6"/>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dgm:spPr>
      <dgm:extLst>
        <a:ext uri="{E40237B7-FDA0-4F09-8148-C483321AD2D9}">
          <dgm14:cNvPr xmlns:dgm14="http://schemas.microsoft.com/office/drawing/2010/diagram" id="0" name="" descr="New wheelchair"/>
        </a:ext>
      </dgm:extLst>
    </dgm:pt>
    <dgm:pt modelId="{4585FD6F-66DF-40B1-9F87-768C8C8E2883}" type="pres">
      <dgm:prSet presAssocID="{2EA699D6-33FF-49AF-A952-75AF54C607F1}" presName="txShp" presStyleLbl="node1" presStyleIdx="3" presStyleCnt="6" custScaleX="120945">
        <dgm:presLayoutVars>
          <dgm:bulletEnabled val="1"/>
        </dgm:presLayoutVars>
      </dgm:prSet>
      <dgm:spPr>
        <a:prstGeom prst="rect">
          <a:avLst/>
        </a:prstGeom>
      </dgm:spPr>
    </dgm:pt>
    <dgm:pt modelId="{4E6D23AF-FE0B-4AD3-B6FA-EB1B59F18992}" type="pres">
      <dgm:prSet presAssocID="{4C00FA23-9498-4039-89D0-5A5B06472E7C}" presName="spacing" presStyleCnt="0"/>
      <dgm:spPr/>
    </dgm:pt>
    <dgm:pt modelId="{D3A5C3CE-C394-40E8-88D8-03E8D934D01A}" type="pres">
      <dgm:prSet presAssocID="{1C6BBE5C-C8B4-4D4C-A192-B375D4A81D5C}" presName="composite" presStyleCnt="0"/>
      <dgm:spPr/>
    </dgm:pt>
    <dgm:pt modelId="{BE03B665-B47F-4644-97D9-9EBE59E3F072}" type="pres">
      <dgm:prSet presAssocID="{1C6BBE5C-C8B4-4D4C-A192-B375D4A81D5C}" presName="imgShp" presStyleLbl="fgImgPlace1" presStyleIdx="4" presStyleCnt="6"/>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Open book with solid fill"/>
        </a:ext>
      </dgm:extLst>
    </dgm:pt>
    <dgm:pt modelId="{A2ED2567-F020-4C38-A60B-519BCD876E34}" type="pres">
      <dgm:prSet presAssocID="{1C6BBE5C-C8B4-4D4C-A192-B375D4A81D5C}" presName="txShp" presStyleLbl="node1" presStyleIdx="4" presStyleCnt="6" custScaleX="120945">
        <dgm:presLayoutVars>
          <dgm:bulletEnabled val="1"/>
        </dgm:presLayoutVars>
      </dgm:prSet>
      <dgm:spPr>
        <a:prstGeom prst="rect">
          <a:avLst/>
        </a:prstGeom>
      </dgm:spPr>
    </dgm:pt>
    <dgm:pt modelId="{CF745446-930A-4CF3-8B32-8C92F219B9A7}" type="pres">
      <dgm:prSet presAssocID="{D63133E6-5EF1-43E6-92C0-F4A7FA02B77C}" presName="spacing" presStyleCnt="0"/>
      <dgm:spPr/>
    </dgm:pt>
    <dgm:pt modelId="{1E950ACC-E073-4C81-A4B6-62FC43764A86}" type="pres">
      <dgm:prSet presAssocID="{4DFB89A0-BA44-49EA-AEA8-DA9613DB998D}" presName="composite" presStyleCnt="0"/>
      <dgm:spPr/>
    </dgm:pt>
    <dgm:pt modelId="{79B1EF69-4AA0-4127-8CC3-651C34E4335E}" type="pres">
      <dgm:prSet presAssocID="{4DFB89A0-BA44-49EA-AEA8-DA9613DB998D}" presName="imgShp" presStyleLbl="fgImgPlace1" presStyleIdx="5" presStyleCnt="6"/>
      <dgm:spPr/>
    </dgm:pt>
    <dgm:pt modelId="{BB3216E9-F551-4456-8D85-2E0C6A5AF67B}" type="pres">
      <dgm:prSet presAssocID="{4DFB89A0-BA44-49EA-AEA8-DA9613DB998D}" presName="txShp" presStyleLbl="node1" presStyleIdx="5" presStyleCnt="6">
        <dgm:presLayoutVars>
          <dgm:bulletEnabled val="1"/>
        </dgm:presLayoutVars>
      </dgm:prSet>
      <dgm:spPr/>
    </dgm:pt>
  </dgm:ptLst>
  <dgm:cxnLst>
    <dgm:cxn modelId="{51300321-BACE-46F1-A563-FF59BB8B3677}" srcId="{A58AD4DA-A557-466B-9D3B-4DDA2676F0F2}" destId="{2EA699D6-33FF-49AF-A952-75AF54C607F1}" srcOrd="3" destOrd="0" parTransId="{AAE0E0B1-6EFF-4B6F-B36E-5628CD9B683A}" sibTransId="{4C00FA23-9498-4039-89D0-5A5B06472E7C}"/>
    <dgm:cxn modelId="{72BB6221-BE06-4615-BA6A-245255BF4D2B}" srcId="{A58AD4DA-A557-466B-9D3B-4DDA2676F0F2}" destId="{B2EE4F05-5D79-42BA-A2EF-A6B9C733FE5F}" srcOrd="0" destOrd="0" parTransId="{43D9EF29-F906-448E-B0CD-6BCD79452B75}" sibTransId="{38BFB2ED-8F41-4E06-B508-30F5900433A3}"/>
    <dgm:cxn modelId="{A3351827-C085-48A7-AE78-876BD6324B2E}" type="presOf" srcId="{4DFB89A0-BA44-49EA-AEA8-DA9613DB998D}" destId="{BB3216E9-F551-4456-8D85-2E0C6A5AF67B}" srcOrd="0" destOrd="0" presId="urn:microsoft.com/office/officeart/2005/8/layout/vList3"/>
    <dgm:cxn modelId="{E41F5964-8FAF-4CB6-92A4-850307F8AB19}" type="presOf" srcId="{B2EE4F05-5D79-42BA-A2EF-A6B9C733FE5F}" destId="{64C54035-2FC9-4DD5-8B6E-DB5E016FCDE7}" srcOrd="0" destOrd="0" presId="urn:microsoft.com/office/officeart/2005/8/layout/vList3"/>
    <dgm:cxn modelId="{5C069A64-AF31-46A5-86FA-40200DF4B48B}" type="presOf" srcId="{41B061DD-1A53-484C-A872-5B5D03333219}" destId="{90764C36-5261-472C-8F5D-2D9E234CC156}" srcOrd="0" destOrd="0" presId="urn:microsoft.com/office/officeart/2005/8/layout/vList3"/>
    <dgm:cxn modelId="{8AFA127A-35B8-4D6D-B245-8A94F29A07D6}" type="presOf" srcId="{1C6BBE5C-C8B4-4D4C-A192-B375D4A81D5C}" destId="{A2ED2567-F020-4C38-A60B-519BCD876E34}" srcOrd="0" destOrd="0" presId="urn:microsoft.com/office/officeart/2005/8/layout/vList3"/>
    <dgm:cxn modelId="{1C2F1584-208E-48FC-8517-2E14CD777681}" type="presOf" srcId="{2EA699D6-33FF-49AF-A952-75AF54C607F1}" destId="{4585FD6F-66DF-40B1-9F87-768C8C8E2883}" srcOrd="0" destOrd="0" presId="urn:microsoft.com/office/officeart/2005/8/layout/vList3"/>
    <dgm:cxn modelId="{230D9B84-50E6-4D86-B751-16D586BA9A02}" srcId="{A58AD4DA-A557-466B-9D3B-4DDA2676F0F2}" destId="{4DFB89A0-BA44-49EA-AEA8-DA9613DB998D}" srcOrd="5" destOrd="0" parTransId="{4B7D0943-7948-49F2-88C2-C8277A3EAB40}" sibTransId="{E99FAE4C-4D64-4C12-A7A9-E4C6A97A67C7}"/>
    <dgm:cxn modelId="{B8529196-6721-4FC1-B915-FB6ABF150763}" srcId="{A58AD4DA-A557-466B-9D3B-4DDA2676F0F2}" destId="{41B061DD-1A53-484C-A872-5B5D03333219}" srcOrd="2" destOrd="0" parTransId="{D6FF1290-FFC8-4770-BFE4-C68595CC8D74}" sibTransId="{02B51035-6315-462E-9A2D-0258F785DF7B}"/>
    <dgm:cxn modelId="{EBFF11CF-A9FD-45D0-8C8F-5FE6DAB7F19F}" srcId="{A58AD4DA-A557-466B-9D3B-4DDA2676F0F2}" destId="{E779EE6C-2C35-40DE-B0BB-1AC737CA2243}" srcOrd="1" destOrd="0" parTransId="{640F85BB-14EE-42AB-AAA7-46DA41354BC8}" sibTransId="{78CEA55B-5F78-4196-B2AA-079C1EDFB732}"/>
    <dgm:cxn modelId="{1427B8D2-A27D-4145-9B8A-0E36B06566FE}" type="presOf" srcId="{A58AD4DA-A557-466B-9D3B-4DDA2676F0F2}" destId="{4331C241-B95C-4B4D-A4E2-14A6CD471E70}" srcOrd="0" destOrd="0" presId="urn:microsoft.com/office/officeart/2005/8/layout/vList3"/>
    <dgm:cxn modelId="{A36FFCED-E962-47D4-9F86-CB770F636DB0}" type="presOf" srcId="{E779EE6C-2C35-40DE-B0BB-1AC737CA2243}" destId="{93BC54BE-8C2E-42BD-ADBC-A4EDB62F59BD}" srcOrd="0" destOrd="0" presId="urn:microsoft.com/office/officeart/2005/8/layout/vList3"/>
    <dgm:cxn modelId="{C33D49FA-72C3-467C-BD70-197238A8A606}" srcId="{A58AD4DA-A557-466B-9D3B-4DDA2676F0F2}" destId="{1C6BBE5C-C8B4-4D4C-A192-B375D4A81D5C}" srcOrd="4" destOrd="0" parTransId="{E0F683EB-F3F2-4986-9A74-E6F17BE579A7}" sibTransId="{D63133E6-5EF1-43E6-92C0-F4A7FA02B77C}"/>
    <dgm:cxn modelId="{4DF41923-E7BB-4928-945F-81E9DCBAF36F}" type="presParOf" srcId="{4331C241-B95C-4B4D-A4E2-14A6CD471E70}" destId="{1D1E09AC-142A-465C-80F6-7E77F2DD45AB}" srcOrd="0" destOrd="0" presId="urn:microsoft.com/office/officeart/2005/8/layout/vList3"/>
    <dgm:cxn modelId="{BF68E2A2-D40B-451A-B541-77B23EFF89F4}" type="presParOf" srcId="{1D1E09AC-142A-465C-80F6-7E77F2DD45AB}" destId="{87171A0F-8CB5-43BE-87DD-20DC00BF196E}" srcOrd="0" destOrd="0" presId="urn:microsoft.com/office/officeart/2005/8/layout/vList3"/>
    <dgm:cxn modelId="{F46BBD7A-98F4-4E2C-B2A9-2ED91A108EEC}" type="presParOf" srcId="{1D1E09AC-142A-465C-80F6-7E77F2DD45AB}" destId="{64C54035-2FC9-4DD5-8B6E-DB5E016FCDE7}" srcOrd="1" destOrd="0" presId="urn:microsoft.com/office/officeart/2005/8/layout/vList3"/>
    <dgm:cxn modelId="{B7D3B9DE-8E8D-42E9-80E3-3018640808A3}" type="presParOf" srcId="{4331C241-B95C-4B4D-A4E2-14A6CD471E70}" destId="{D485D9B7-35DC-4E89-9940-4B7F25DB9294}" srcOrd="1" destOrd="0" presId="urn:microsoft.com/office/officeart/2005/8/layout/vList3"/>
    <dgm:cxn modelId="{483AD00C-4879-4DFF-A83C-B1280BEE513F}" type="presParOf" srcId="{4331C241-B95C-4B4D-A4E2-14A6CD471E70}" destId="{595FF3E6-795F-4DE7-9807-ABC68711B81D}" srcOrd="2" destOrd="0" presId="urn:microsoft.com/office/officeart/2005/8/layout/vList3"/>
    <dgm:cxn modelId="{6F30FA8F-3576-485F-BF5B-6521723D405E}" type="presParOf" srcId="{595FF3E6-795F-4DE7-9807-ABC68711B81D}" destId="{B715BFFB-12FF-4F0E-9E56-31F4B58222F8}" srcOrd="0" destOrd="0" presId="urn:microsoft.com/office/officeart/2005/8/layout/vList3"/>
    <dgm:cxn modelId="{6C365014-A2D0-4ED6-B201-B21E73623867}" type="presParOf" srcId="{595FF3E6-795F-4DE7-9807-ABC68711B81D}" destId="{93BC54BE-8C2E-42BD-ADBC-A4EDB62F59BD}" srcOrd="1" destOrd="0" presId="urn:microsoft.com/office/officeart/2005/8/layout/vList3"/>
    <dgm:cxn modelId="{1BA71887-7D99-4333-9D4F-9F29826BF2FD}" type="presParOf" srcId="{4331C241-B95C-4B4D-A4E2-14A6CD471E70}" destId="{C5D5EA66-D22D-45EC-ACB4-C616395F2AD7}" srcOrd="3" destOrd="0" presId="urn:microsoft.com/office/officeart/2005/8/layout/vList3"/>
    <dgm:cxn modelId="{E141113B-B270-4204-B2BF-F9C2C40C924F}" type="presParOf" srcId="{4331C241-B95C-4B4D-A4E2-14A6CD471E70}" destId="{1DF03831-5682-4DE6-87F9-80AC089998E5}" srcOrd="4" destOrd="0" presId="urn:microsoft.com/office/officeart/2005/8/layout/vList3"/>
    <dgm:cxn modelId="{89B63999-EF3F-4812-AEB1-5E3528E9E3A2}" type="presParOf" srcId="{1DF03831-5682-4DE6-87F9-80AC089998E5}" destId="{96657D22-9BBD-44CD-965B-CF0D61BE216B}" srcOrd="0" destOrd="0" presId="urn:microsoft.com/office/officeart/2005/8/layout/vList3"/>
    <dgm:cxn modelId="{E90805D3-E045-4192-980C-6B77A1F845C8}" type="presParOf" srcId="{1DF03831-5682-4DE6-87F9-80AC089998E5}" destId="{90764C36-5261-472C-8F5D-2D9E234CC156}" srcOrd="1" destOrd="0" presId="urn:microsoft.com/office/officeart/2005/8/layout/vList3"/>
    <dgm:cxn modelId="{1E2FA4B5-B663-4ED4-ACF3-0268B7808CB8}" type="presParOf" srcId="{4331C241-B95C-4B4D-A4E2-14A6CD471E70}" destId="{449D7674-EF39-408E-9279-0013EC7659C1}" srcOrd="5" destOrd="0" presId="urn:microsoft.com/office/officeart/2005/8/layout/vList3"/>
    <dgm:cxn modelId="{045160D1-45E3-44B0-9DE4-5CE4A316778C}" type="presParOf" srcId="{4331C241-B95C-4B4D-A4E2-14A6CD471E70}" destId="{088A28B0-2F66-45E1-B54F-77CD44CC3BBE}" srcOrd="6" destOrd="0" presId="urn:microsoft.com/office/officeart/2005/8/layout/vList3"/>
    <dgm:cxn modelId="{C0C1DDDE-F906-4F0E-9CBC-74581328E151}" type="presParOf" srcId="{088A28B0-2F66-45E1-B54F-77CD44CC3BBE}" destId="{B4BFBA43-9837-4C4B-A5EB-B256D3192D39}" srcOrd="0" destOrd="0" presId="urn:microsoft.com/office/officeart/2005/8/layout/vList3"/>
    <dgm:cxn modelId="{D45A3E00-7A33-4AC2-9209-721605D41E7C}" type="presParOf" srcId="{088A28B0-2F66-45E1-B54F-77CD44CC3BBE}" destId="{4585FD6F-66DF-40B1-9F87-768C8C8E2883}" srcOrd="1" destOrd="0" presId="urn:microsoft.com/office/officeart/2005/8/layout/vList3"/>
    <dgm:cxn modelId="{F04FFE90-1589-4012-872F-EEF0B3290156}" type="presParOf" srcId="{4331C241-B95C-4B4D-A4E2-14A6CD471E70}" destId="{4E6D23AF-FE0B-4AD3-B6FA-EB1B59F18992}" srcOrd="7" destOrd="0" presId="urn:microsoft.com/office/officeart/2005/8/layout/vList3"/>
    <dgm:cxn modelId="{A604300C-AF0F-4906-B160-F3E337E56461}" type="presParOf" srcId="{4331C241-B95C-4B4D-A4E2-14A6CD471E70}" destId="{D3A5C3CE-C394-40E8-88D8-03E8D934D01A}" srcOrd="8" destOrd="0" presId="urn:microsoft.com/office/officeart/2005/8/layout/vList3"/>
    <dgm:cxn modelId="{CF1036B4-2D13-4A2B-BCA3-24E64A7BF2E2}" type="presParOf" srcId="{D3A5C3CE-C394-40E8-88D8-03E8D934D01A}" destId="{BE03B665-B47F-4644-97D9-9EBE59E3F072}" srcOrd="0" destOrd="0" presId="urn:microsoft.com/office/officeart/2005/8/layout/vList3"/>
    <dgm:cxn modelId="{E85F1DEB-DF63-4CE0-A803-A2C177656355}" type="presParOf" srcId="{D3A5C3CE-C394-40E8-88D8-03E8D934D01A}" destId="{A2ED2567-F020-4C38-A60B-519BCD876E34}" srcOrd="1" destOrd="0" presId="urn:microsoft.com/office/officeart/2005/8/layout/vList3"/>
    <dgm:cxn modelId="{6E2BBBEA-5B6F-4794-B77A-87AEC9CB3DE1}" type="presParOf" srcId="{4331C241-B95C-4B4D-A4E2-14A6CD471E70}" destId="{CF745446-930A-4CF3-8B32-8C92F219B9A7}" srcOrd="9" destOrd="0" presId="urn:microsoft.com/office/officeart/2005/8/layout/vList3"/>
    <dgm:cxn modelId="{18DE5A4C-3007-429B-84D9-E0C2C6412159}" type="presParOf" srcId="{4331C241-B95C-4B4D-A4E2-14A6CD471E70}" destId="{1E950ACC-E073-4C81-A4B6-62FC43764A86}" srcOrd="10" destOrd="0" presId="urn:microsoft.com/office/officeart/2005/8/layout/vList3"/>
    <dgm:cxn modelId="{62F23937-4A89-48FB-AFA8-45CEAF5F95FD}" type="presParOf" srcId="{1E950ACC-E073-4C81-A4B6-62FC43764A86}" destId="{79B1EF69-4AA0-4127-8CC3-651C34E4335E}" srcOrd="0" destOrd="0" presId="urn:microsoft.com/office/officeart/2005/8/layout/vList3"/>
    <dgm:cxn modelId="{CB66D9D0-E03C-4BA2-B308-EEB80E63D5B7}" type="presParOf" srcId="{1E950ACC-E073-4C81-A4B6-62FC43764A86}" destId="{BB3216E9-F551-4456-8D85-2E0C6A5AF67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2226634-A773-4674-91BF-2451CB1EB65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A5C4910-5CCD-47BA-8EA1-B0AA4960F963}">
      <dgm:prSet phldrT="[Text]"/>
      <dgm:spPr/>
      <dgm:t>
        <a:bodyPr/>
        <a:lstStyle/>
        <a:p>
          <a:r>
            <a:rPr lang="en-US"/>
            <a:t>Ask the school if they can provide what’s on the IEP</a:t>
          </a:r>
        </a:p>
      </dgm:t>
    </dgm:pt>
    <dgm:pt modelId="{FD8FC090-8D8B-4AC9-9875-9301DB89D7C7}" type="parTrans" cxnId="{D59C2287-E17A-4699-9C65-BC78A58C4916}">
      <dgm:prSet/>
      <dgm:spPr/>
      <dgm:t>
        <a:bodyPr/>
        <a:lstStyle/>
        <a:p>
          <a:endParaRPr lang="en-US"/>
        </a:p>
      </dgm:t>
    </dgm:pt>
    <dgm:pt modelId="{83E68F0D-42AB-4008-A114-C0C4F13022C1}" type="sibTrans" cxnId="{D59C2287-E17A-4699-9C65-BC78A58C4916}">
      <dgm:prSet/>
      <dgm:spPr/>
      <dgm:t>
        <a:bodyPr/>
        <a:lstStyle/>
        <a:p>
          <a:endParaRPr lang="en-US"/>
        </a:p>
      </dgm:t>
    </dgm:pt>
    <dgm:pt modelId="{0F5F6992-F799-455A-946A-77743075036B}">
      <dgm:prSet phldrT="[Text]"/>
      <dgm:spPr/>
      <dgm:t>
        <a:bodyPr/>
        <a:lstStyle/>
        <a:p>
          <a:r>
            <a:rPr lang="en-US"/>
            <a:t>Research what the school has</a:t>
          </a:r>
        </a:p>
      </dgm:t>
    </dgm:pt>
    <dgm:pt modelId="{7D3EAC11-B6F1-47BD-985B-EAE97720A2EC}" type="parTrans" cxnId="{5C9CFA6D-6FF2-4D0F-827F-4B9EB7F56577}">
      <dgm:prSet/>
      <dgm:spPr/>
      <dgm:t>
        <a:bodyPr/>
        <a:lstStyle/>
        <a:p>
          <a:endParaRPr lang="en-US"/>
        </a:p>
      </dgm:t>
    </dgm:pt>
    <dgm:pt modelId="{0891614D-0B39-4CC9-999C-1C96D206C563}" type="sibTrans" cxnId="{5C9CFA6D-6FF2-4D0F-827F-4B9EB7F56577}">
      <dgm:prSet/>
      <dgm:spPr/>
      <dgm:t>
        <a:bodyPr/>
        <a:lstStyle/>
        <a:p>
          <a:endParaRPr lang="en-US"/>
        </a:p>
      </dgm:t>
    </dgm:pt>
    <dgm:pt modelId="{E07D5A2E-2C7D-4EBE-B40F-2A110EEAA23D}">
      <dgm:prSet phldrT="[Text]"/>
      <dgm:spPr/>
      <dgm:t>
        <a:bodyPr/>
        <a:lstStyle/>
        <a:p>
          <a:r>
            <a:rPr lang="en-US"/>
            <a:t>All schools supposed to provide program and services on IEP</a:t>
          </a:r>
        </a:p>
      </dgm:t>
    </dgm:pt>
    <dgm:pt modelId="{352BFD2F-0420-4C19-82C1-6B3445C3CE61}" type="parTrans" cxnId="{E41DC0AC-739C-4ED5-9F59-92C1A6F170AC}">
      <dgm:prSet/>
      <dgm:spPr/>
      <dgm:t>
        <a:bodyPr/>
        <a:lstStyle/>
        <a:p>
          <a:endParaRPr lang="en-US"/>
        </a:p>
      </dgm:t>
    </dgm:pt>
    <dgm:pt modelId="{07000C14-B70B-4759-8064-FB239B90FF2E}" type="sibTrans" cxnId="{E41DC0AC-739C-4ED5-9F59-92C1A6F170AC}">
      <dgm:prSet/>
      <dgm:spPr/>
      <dgm:t>
        <a:bodyPr/>
        <a:lstStyle/>
        <a:p>
          <a:endParaRPr lang="en-US"/>
        </a:p>
      </dgm:t>
    </dgm:pt>
    <dgm:pt modelId="{BDEB2EE3-95DF-4C19-BBDA-4852CA36190B}">
      <dgm:prSet phldrT="[Text]"/>
      <dgm:spPr/>
      <dgm:t>
        <a:bodyPr/>
        <a:lstStyle/>
        <a:p>
          <a:r>
            <a:rPr lang="en-US"/>
            <a:t>No right to an individual school, but IEP program and services should be in place from beginning of year</a:t>
          </a:r>
        </a:p>
      </dgm:t>
    </dgm:pt>
    <dgm:pt modelId="{595DA33B-C654-44EB-95B8-7FC07A26CFFE}" type="parTrans" cxnId="{E24A9E16-602F-482B-9D44-9F0447CF50AC}">
      <dgm:prSet/>
      <dgm:spPr/>
      <dgm:t>
        <a:bodyPr/>
        <a:lstStyle/>
        <a:p>
          <a:endParaRPr lang="en-US"/>
        </a:p>
      </dgm:t>
    </dgm:pt>
    <dgm:pt modelId="{5AC4DD9D-12A0-43EF-82B4-511828C46455}" type="sibTrans" cxnId="{E24A9E16-602F-482B-9D44-9F0447CF50AC}">
      <dgm:prSet/>
      <dgm:spPr/>
      <dgm:t>
        <a:bodyPr/>
        <a:lstStyle/>
        <a:p>
          <a:endParaRPr lang="en-US"/>
        </a:p>
      </dgm:t>
    </dgm:pt>
    <dgm:pt modelId="{F8B25BF2-3CFE-4D39-932A-6C95AB4AA961}" type="pres">
      <dgm:prSet presAssocID="{A2226634-A773-4674-91BF-2451CB1EB651}" presName="linear" presStyleCnt="0">
        <dgm:presLayoutVars>
          <dgm:animLvl val="lvl"/>
          <dgm:resizeHandles val="exact"/>
        </dgm:presLayoutVars>
      </dgm:prSet>
      <dgm:spPr/>
    </dgm:pt>
    <dgm:pt modelId="{D9CEB11A-4216-4D85-A2D4-6A27F4767868}" type="pres">
      <dgm:prSet presAssocID="{2A5C4910-5CCD-47BA-8EA1-B0AA4960F963}" presName="parentText" presStyleLbl="node1" presStyleIdx="0" presStyleCnt="4">
        <dgm:presLayoutVars>
          <dgm:chMax val="0"/>
          <dgm:bulletEnabled val="1"/>
        </dgm:presLayoutVars>
      </dgm:prSet>
      <dgm:spPr/>
    </dgm:pt>
    <dgm:pt modelId="{39D1350C-3683-49C7-9128-AAC88F874B8E}" type="pres">
      <dgm:prSet presAssocID="{83E68F0D-42AB-4008-A114-C0C4F13022C1}" presName="spacer" presStyleCnt="0"/>
      <dgm:spPr/>
    </dgm:pt>
    <dgm:pt modelId="{B260E126-01CE-41BA-8DE5-F054CD5E59AC}" type="pres">
      <dgm:prSet presAssocID="{0F5F6992-F799-455A-946A-77743075036B}" presName="parentText" presStyleLbl="node1" presStyleIdx="1" presStyleCnt="4">
        <dgm:presLayoutVars>
          <dgm:chMax val="0"/>
          <dgm:bulletEnabled val="1"/>
        </dgm:presLayoutVars>
      </dgm:prSet>
      <dgm:spPr/>
    </dgm:pt>
    <dgm:pt modelId="{7662EB4E-D4A8-4A37-999A-20D89E1CFD87}" type="pres">
      <dgm:prSet presAssocID="{0891614D-0B39-4CC9-999C-1C96D206C563}" presName="spacer" presStyleCnt="0"/>
      <dgm:spPr/>
    </dgm:pt>
    <dgm:pt modelId="{A1E42BA1-CC46-4DF8-8AC1-6CFF46F59AE5}" type="pres">
      <dgm:prSet presAssocID="{E07D5A2E-2C7D-4EBE-B40F-2A110EEAA23D}" presName="parentText" presStyleLbl="node1" presStyleIdx="2" presStyleCnt="4">
        <dgm:presLayoutVars>
          <dgm:chMax val="0"/>
          <dgm:bulletEnabled val="1"/>
        </dgm:presLayoutVars>
      </dgm:prSet>
      <dgm:spPr/>
    </dgm:pt>
    <dgm:pt modelId="{38C9E935-4046-4DFF-8151-1222D81D3BD6}" type="pres">
      <dgm:prSet presAssocID="{07000C14-B70B-4759-8064-FB239B90FF2E}" presName="spacer" presStyleCnt="0"/>
      <dgm:spPr/>
    </dgm:pt>
    <dgm:pt modelId="{30B7EB4C-20E2-461D-A85A-26D735E1EF94}" type="pres">
      <dgm:prSet presAssocID="{BDEB2EE3-95DF-4C19-BBDA-4852CA36190B}" presName="parentText" presStyleLbl="node1" presStyleIdx="3" presStyleCnt="4">
        <dgm:presLayoutVars>
          <dgm:chMax val="0"/>
          <dgm:bulletEnabled val="1"/>
        </dgm:presLayoutVars>
      </dgm:prSet>
      <dgm:spPr/>
    </dgm:pt>
  </dgm:ptLst>
  <dgm:cxnLst>
    <dgm:cxn modelId="{EDE0AF03-6375-4639-99EA-6E7BEB24D819}" type="presOf" srcId="{BDEB2EE3-95DF-4C19-BBDA-4852CA36190B}" destId="{30B7EB4C-20E2-461D-A85A-26D735E1EF94}" srcOrd="0" destOrd="0" presId="urn:microsoft.com/office/officeart/2005/8/layout/vList2"/>
    <dgm:cxn modelId="{E24A9E16-602F-482B-9D44-9F0447CF50AC}" srcId="{A2226634-A773-4674-91BF-2451CB1EB651}" destId="{BDEB2EE3-95DF-4C19-BBDA-4852CA36190B}" srcOrd="3" destOrd="0" parTransId="{595DA33B-C654-44EB-95B8-7FC07A26CFFE}" sibTransId="{5AC4DD9D-12A0-43EF-82B4-511828C46455}"/>
    <dgm:cxn modelId="{900CBE3C-DFAB-4DA9-8663-EF08A7A0EE8C}" type="presOf" srcId="{E07D5A2E-2C7D-4EBE-B40F-2A110EEAA23D}" destId="{A1E42BA1-CC46-4DF8-8AC1-6CFF46F59AE5}" srcOrd="0" destOrd="0" presId="urn:microsoft.com/office/officeart/2005/8/layout/vList2"/>
    <dgm:cxn modelId="{A4138340-82CC-48F6-A0B6-DBEF181071DA}" type="presOf" srcId="{0F5F6992-F799-455A-946A-77743075036B}" destId="{B260E126-01CE-41BA-8DE5-F054CD5E59AC}" srcOrd="0" destOrd="0" presId="urn:microsoft.com/office/officeart/2005/8/layout/vList2"/>
    <dgm:cxn modelId="{5C9CFA6D-6FF2-4D0F-827F-4B9EB7F56577}" srcId="{A2226634-A773-4674-91BF-2451CB1EB651}" destId="{0F5F6992-F799-455A-946A-77743075036B}" srcOrd="1" destOrd="0" parTransId="{7D3EAC11-B6F1-47BD-985B-EAE97720A2EC}" sibTransId="{0891614D-0B39-4CC9-999C-1C96D206C563}"/>
    <dgm:cxn modelId="{2DDA877D-7DC5-4197-8EF4-F81DB3031E13}" type="presOf" srcId="{A2226634-A773-4674-91BF-2451CB1EB651}" destId="{F8B25BF2-3CFE-4D39-932A-6C95AB4AA961}" srcOrd="0" destOrd="0" presId="urn:microsoft.com/office/officeart/2005/8/layout/vList2"/>
    <dgm:cxn modelId="{D59C2287-E17A-4699-9C65-BC78A58C4916}" srcId="{A2226634-A773-4674-91BF-2451CB1EB651}" destId="{2A5C4910-5CCD-47BA-8EA1-B0AA4960F963}" srcOrd="0" destOrd="0" parTransId="{FD8FC090-8D8B-4AC9-9875-9301DB89D7C7}" sibTransId="{83E68F0D-42AB-4008-A114-C0C4F13022C1}"/>
    <dgm:cxn modelId="{E41DC0AC-739C-4ED5-9F59-92C1A6F170AC}" srcId="{A2226634-A773-4674-91BF-2451CB1EB651}" destId="{E07D5A2E-2C7D-4EBE-B40F-2A110EEAA23D}" srcOrd="2" destOrd="0" parTransId="{352BFD2F-0420-4C19-82C1-6B3445C3CE61}" sibTransId="{07000C14-B70B-4759-8064-FB239B90FF2E}"/>
    <dgm:cxn modelId="{63F411DD-5139-4413-AF54-E94AD9F9EB9D}" type="presOf" srcId="{2A5C4910-5CCD-47BA-8EA1-B0AA4960F963}" destId="{D9CEB11A-4216-4D85-A2D4-6A27F4767868}" srcOrd="0" destOrd="0" presId="urn:microsoft.com/office/officeart/2005/8/layout/vList2"/>
    <dgm:cxn modelId="{BB974607-1FC2-4079-814F-A4C608AE3E55}" type="presParOf" srcId="{F8B25BF2-3CFE-4D39-932A-6C95AB4AA961}" destId="{D9CEB11A-4216-4D85-A2D4-6A27F4767868}" srcOrd="0" destOrd="0" presId="urn:microsoft.com/office/officeart/2005/8/layout/vList2"/>
    <dgm:cxn modelId="{DB6E247C-E8F7-47C6-B34C-597D71D46F18}" type="presParOf" srcId="{F8B25BF2-3CFE-4D39-932A-6C95AB4AA961}" destId="{39D1350C-3683-49C7-9128-AAC88F874B8E}" srcOrd="1" destOrd="0" presId="urn:microsoft.com/office/officeart/2005/8/layout/vList2"/>
    <dgm:cxn modelId="{035E6A47-7E68-44D7-817F-5BBC17593216}" type="presParOf" srcId="{F8B25BF2-3CFE-4D39-932A-6C95AB4AA961}" destId="{B260E126-01CE-41BA-8DE5-F054CD5E59AC}" srcOrd="2" destOrd="0" presId="urn:microsoft.com/office/officeart/2005/8/layout/vList2"/>
    <dgm:cxn modelId="{5F5348C6-3CE9-4746-AE25-5505B263FB0F}" type="presParOf" srcId="{F8B25BF2-3CFE-4D39-932A-6C95AB4AA961}" destId="{7662EB4E-D4A8-4A37-999A-20D89E1CFD87}" srcOrd="3" destOrd="0" presId="urn:microsoft.com/office/officeart/2005/8/layout/vList2"/>
    <dgm:cxn modelId="{E792CC14-7BA1-41BF-8291-2612F4A4FABB}" type="presParOf" srcId="{F8B25BF2-3CFE-4D39-932A-6C95AB4AA961}" destId="{A1E42BA1-CC46-4DF8-8AC1-6CFF46F59AE5}" srcOrd="4" destOrd="0" presId="urn:microsoft.com/office/officeart/2005/8/layout/vList2"/>
    <dgm:cxn modelId="{EE439778-8BFD-4523-A3EE-42BC98FF3C13}" type="presParOf" srcId="{F8B25BF2-3CFE-4D39-932A-6C95AB4AA961}" destId="{38C9E935-4046-4DFF-8151-1222D81D3BD6}" srcOrd="5" destOrd="0" presId="urn:microsoft.com/office/officeart/2005/8/layout/vList2"/>
    <dgm:cxn modelId="{79E8BD4A-5AC8-4B7D-A275-B5C709AE9221}" type="presParOf" srcId="{F8B25BF2-3CFE-4D39-932A-6C95AB4AA961}" destId="{30B7EB4C-20E2-461D-A85A-26D735E1EF9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8E9CD0-6A68-4164-A3A0-4CE97FD1BCB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76DDA07-83ED-4202-B788-6C37F6378080}">
      <dgm:prSet phldrT="[Text]"/>
      <dgm:spPr/>
      <dgm:t>
        <a:bodyPr/>
        <a:lstStyle/>
        <a:p>
          <a:r>
            <a:rPr lang="en-US"/>
            <a:t>RSAs</a:t>
          </a:r>
        </a:p>
      </dgm:t>
    </dgm:pt>
    <dgm:pt modelId="{31DDAB79-BF5E-4B8C-9604-D4B7ED8A0978}" type="parTrans" cxnId="{6DB49437-646A-439A-8C64-AAF5CF0AD33D}">
      <dgm:prSet/>
      <dgm:spPr/>
      <dgm:t>
        <a:bodyPr/>
        <a:lstStyle/>
        <a:p>
          <a:endParaRPr lang="en-US"/>
        </a:p>
      </dgm:t>
    </dgm:pt>
    <dgm:pt modelId="{53DA70F2-DDB0-4EA1-8F02-12B7BC66919A}" type="sibTrans" cxnId="{6DB49437-646A-439A-8C64-AAF5CF0AD33D}">
      <dgm:prSet/>
      <dgm:spPr/>
      <dgm:t>
        <a:bodyPr/>
        <a:lstStyle/>
        <a:p>
          <a:endParaRPr lang="en-US"/>
        </a:p>
      </dgm:t>
    </dgm:pt>
    <dgm:pt modelId="{B80E45CB-9066-4BFC-9AB3-282883985070}">
      <dgm:prSet phldrT="[Text]"/>
      <dgm:spPr/>
      <dgm:t>
        <a:bodyPr/>
        <a:lstStyle/>
        <a:p>
          <a:r>
            <a:rPr lang="en-US"/>
            <a:t>For related services</a:t>
          </a:r>
        </a:p>
      </dgm:t>
    </dgm:pt>
    <dgm:pt modelId="{DDAEFB6F-278F-430D-985B-6A07F6D038B8}" type="parTrans" cxnId="{AB6C6C87-B165-4779-B4D3-42B0CF05E44E}">
      <dgm:prSet/>
      <dgm:spPr/>
      <dgm:t>
        <a:bodyPr/>
        <a:lstStyle/>
        <a:p>
          <a:endParaRPr lang="en-US"/>
        </a:p>
      </dgm:t>
    </dgm:pt>
    <dgm:pt modelId="{09FDADEE-11B1-4271-8AE5-2BD9A358D24D}" type="sibTrans" cxnId="{AB6C6C87-B165-4779-B4D3-42B0CF05E44E}">
      <dgm:prSet/>
      <dgm:spPr/>
      <dgm:t>
        <a:bodyPr/>
        <a:lstStyle/>
        <a:p>
          <a:endParaRPr lang="en-US"/>
        </a:p>
      </dgm:t>
    </dgm:pt>
    <dgm:pt modelId="{5091D0CA-A5E5-4269-92A0-AE4999230130}">
      <dgm:prSet phldrT="[Text]"/>
      <dgm:spPr/>
      <dgm:t>
        <a:bodyPr/>
        <a:lstStyle/>
        <a:p>
          <a:r>
            <a:rPr lang="en-US"/>
            <a:t>Provider must be licensed with NYS</a:t>
          </a:r>
        </a:p>
      </dgm:t>
    </dgm:pt>
    <dgm:pt modelId="{4EE0453A-5A48-4EDE-9567-53EB33309ACE}" type="parTrans" cxnId="{2F9BF1B6-77EF-45F4-AA74-8E2C1FCD63D0}">
      <dgm:prSet/>
      <dgm:spPr/>
      <dgm:t>
        <a:bodyPr/>
        <a:lstStyle/>
        <a:p>
          <a:endParaRPr lang="en-US"/>
        </a:p>
      </dgm:t>
    </dgm:pt>
    <dgm:pt modelId="{34FB81FD-40A2-4BB0-AB88-3ECF913194A8}" type="sibTrans" cxnId="{2F9BF1B6-77EF-45F4-AA74-8E2C1FCD63D0}">
      <dgm:prSet/>
      <dgm:spPr/>
      <dgm:t>
        <a:bodyPr/>
        <a:lstStyle/>
        <a:p>
          <a:endParaRPr lang="en-US"/>
        </a:p>
      </dgm:t>
    </dgm:pt>
    <dgm:pt modelId="{B38D1FB7-5AF8-4F6A-AB36-8E0D52D4B7FD}">
      <dgm:prSet phldrT="[Text]"/>
      <dgm:spPr/>
      <dgm:t>
        <a:bodyPr/>
        <a:lstStyle/>
        <a:p>
          <a:r>
            <a:rPr lang="en-US"/>
            <a:t>P3/P4s</a:t>
          </a:r>
        </a:p>
      </dgm:t>
    </dgm:pt>
    <dgm:pt modelId="{0FD33C06-9558-4719-9CD1-09D58815EE38}" type="parTrans" cxnId="{52DB6C69-5643-482F-A40A-1E7F7AA4474D}">
      <dgm:prSet/>
      <dgm:spPr/>
      <dgm:t>
        <a:bodyPr/>
        <a:lstStyle/>
        <a:p>
          <a:endParaRPr lang="en-US"/>
        </a:p>
      </dgm:t>
    </dgm:pt>
    <dgm:pt modelId="{7BCB59B9-76EB-4142-9A1D-4D59B4112D55}" type="sibTrans" cxnId="{52DB6C69-5643-482F-A40A-1E7F7AA4474D}">
      <dgm:prSet/>
      <dgm:spPr/>
      <dgm:t>
        <a:bodyPr/>
        <a:lstStyle/>
        <a:p>
          <a:endParaRPr lang="en-US"/>
        </a:p>
      </dgm:t>
    </dgm:pt>
    <dgm:pt modelId="{F0DCA5F3-21E6-4C25-99F5-73C5612B1C6D}">
      <dgm:prSet phldrT="[Text]"/>
      <dgm:spPr/>
      <dgm:t>
        <a:bodyPr/>
        <a:lstStyle/>
        <a:p>
          <a:r>
            <a:rPr lang="en-US"/>
            <a:t>For SETSS services</a:t>
          </a:r>
        </a:p>
      </dgm:t>
    </dgm:pt>
    <dgm:pt modelId="{AEDE107D-8714-4D9C-A5BA-AB1B4B555DA7}" type="parTrans" cxnId="{98989DEF-866C-4150-B875-680622E91432}">
      <dgm:prSet/>
      <dgm:spPr/>
      <dgm:t>
        <a:bodyPr/>
        <a:lstStyle/>
        <a:p>
          <a:endParaRPr lang="en-US"/>
        </a:p>
      </dgm:t>
    </dgm:pt>
    <dgm:pt modelId="{6C0BFE93-91B0-4254-AE7A-6E7660A56A39}" type="sibTrans" cxnId="{98989DEF-866C-4150-B875-680622E91432}">
      <dgm:prSet/>
      <dgm:spPr/>
      <dgm:t>
        <a:bodyPr/>
        <a:lstStyle/>
        <a:p>
          <a:endParaRPr lang="en-US"/>
        </a:p>
      </dgm:t>
    </dgm:pt>
    <dgm:pt modelId="{2F907F08-F466-4B04-A638-6595561C8004}">
      <dgm:prSet phldrT="[Text]"/>
      <dgm:spPr/>
      <dgm:t>
        <a:bodyPr/>
        <a:lstStyle/>
        <a:p>
          <a:r>
            <a:rPr lang="en-US"/>
            <a:t>Provider must be licensed</a:t>
          </a:r>
        </a:p>
      </dgm:t>
    </dgm:pt>
    <dgm:pt modelId="{9EE90B90-B483-463C-8695-2764E8F64C36}" type="parTrans" cxnId="{387A5864-E987-4292-8DD2-F527B77E4DA8}">
      <dgm:prSet/>
      <dgm:spPr/>
      <dgm:t>
        <a:bodyPr/>
        <a:lstStyle/>
        <a:p>
          <a:endParaRPr lang="en-US"/>
        </a:p>
      </dgm:t>
    </dgm:pt>
    <dgm:pt modelId="{58060FC1-C3C3-487E-AA54-6D43B3125DCF}" type="sibTrans" cxnId="{387A5864-E987-4292-8DD2-F527B77E4DA8}">
      <dgm:prSet/>
      <dgm:spPr/>
      <dgm:t>
        <a:bodyPr/>
        <a:lstStyle/>
        <a:p>
          <a:endParaRPr lang="en-US"/>
        </a:p>
      </dgm:t>
    </dgm:pt>
    <dgm:pt modelId="{2ABE1183-C715-4A75-9347-C8B77856D426}">
      <dgm:prSet phldrT="[Text]"/>
      <dgm:spPr/>
      <dgm:t>
        <a:bodyPr/>
        <a:lstStyle/>
        <a:p>
          <a:r>
            <a:rPr lang="en-US"/>
            <a:t>P1</a:t>
          </a:r>
        </a:p>
      </dgm:t>
    </dgm:pt>
    <dgm:pt modelId="{141631B0-E41A-43C2-BEC6-19B31D4052B2}" type="parTrans" cxnId="{495D0121-2F48-4EA5-9853-8EE31B92833A}">
      <dgm:prSet/>
      <dgm:spPr/>
      <dgm:t>
        <a:bodyPr/>
        <a:lstStyle/>
        <a:p>
          <a:endParaRPr lang="en-US"/>
        </a:p>
      </dgm:t>
    </dgm:pt>
    <dgm:pt modelId="{CAE80F94-B72D-4281-AE69-0085EC9108E8}" type="sibTrans" cxnId="{495D0121-2F48-4EA5-9853-8EE31B92833A}">
      <dgm:prSet/>
      <dgm:spPr/>
      <dgm:t>
        <a:bodyPr/>
        <a:lstStyle/>
        <a:p>
          <a:endParaRPr lang="en-US"/>
        </a:p>
      </dgm:t>
    </dgm:pt>
    <dgm:pt modelId="{8B83220A-AFC5-46F5-B855-BA8E63C9DECC}">
      <dgm:prSet phldrT="[Text]"/>
      <dgm:spPr/>
      <dgm:t>
        <a:bodyPr/>
        <a:lstStyle/>
        <a:p>
          <a:r>
            <a:rPr lang="en-US"/>
            <a:t>Can ask for increased rate</a:t>
          </a:r>
        </a:p>
      </dgm:t>
    </dgm:pt>
    <dgm:pt modelId="{53CE9CA4-AC7C-4B0C-8611-633F1242D7F8}" type="parTrans" cxnId="{A22FFCD8-2637-43B4-8DA3-2785FFB15E5D}">
      <dgm:prSet/>
      <dgm:spPr/>
    </dgm:pt>
    <dgm:pt modelId="{4C0B3146-330C-465D-AE00-61850B097E11}" type="sibTrans" cxnId="{A22FFCD8-2637-43B4-8DA3-2785FFB15E5D}">
      <dgm:prSet/>
      <dgm:spPr/>
    </dgm:pt>
    <dgm:pt modelId="{DB9DAD7F-BE15-475E-8783-1DE038C019E3}">
      <dgm:prSet phldrT="[Text]"/>
      <dgm:spPr/>
      <dgm:t>
        <a:bodyPr/>
        <a:lstStyle/>
        <a:p>
          <a:r>
            <a:rPr lang="en-US"/>
            <a:t>Can ask for increased rate</a:t>
          </a:r>
        </a:p>
      </dgm:t>
    </dgm:pt>
    <dgm:pt modelId="{F3FC35D0-022C-4D34-8837-DA14B29FF377}" type="parTrans" cxnId="{D3E9B612-21E6-4183-8E28-BEA1B89CCC3E}">
      <dgm:prSet/>
      <dgm:spPr/>
    </dgm:pt>
    <dgm:pt modelId="{E4323C35-4A71-4475-AA55-9E329DD0802E}" type="sibTrans" cxnId="{D3E9B612-21E6-4183-8E28-BEA1B89CCC3E}">
      <dgm:prSet/>
      <dgm:spPr/>
    </dgm:pt>
    <dgm:pt modelId="{71715EB2-D00D-45C0-9572-DDD4FB595D15}">
      <dgm:prSet phldrT="[Text]"/>
      <dgm:spPr/>
      <dgm:t>
        <a:bodyPr/>
        <a:lstStyle/>
        <a:p>
          <a:r>
            <a:rPr lang="en-US"/>
            <a:t>If didn’t receive small class on IEP</a:t>
          </a:r>
        </a:p>
      </dgm:t>
    </dgm:pt>
    <dgm:pt modelId="{69DCCE90-4604-419E-AD59-D462CE37E0B8}" type="parTrans" cxnId="{F8415826-5FAE-4A35-87D9-8BFAA3C90B1D}">
      <dgm:prSet/>
      <dgm:spPr/>
    </dgm:pt>
    <dgm:pt modelId="{8BD5E570-1B27-4698-8955-8E78BE381FC6}" type="sibTrans" cxnId="{F8415826-5FAE-4A35-87D9-8BFAA3C90B1D}">
      <dgm:prSet/>
      <dgm:spPr/>
    </dgm:pt>
    <dgm:pt modelId="{196E0F2E-B8EE-467C-A561-AF987BB014ED}">
      <dgm:prSet phldrT="[Text]"/>
      <dgm:spPr/>
      <dgm:t>
        <a:bodyPr/>
        <a:lstStyle/>
        <a:p>
          <a:r>
            <a:rPr lang="en-US"/>
            <a:t>For state approved non-public school</a:t>
          </a:r>
        </a:p>
      </dgm:t>
    </dgm:pt>
    <dgm:pt modelId="{7848C032-B7EE-424D-816E-AA31BAA58534}" type="parTrans" cxnId="{BA113701-1874-48D8-9E06-60573859947B}">
      <dgm:prSet/>
      <dgm:spPr/>
    </dgm:pt>
    <dgm:pt modelId="{286CBFFB-C4DB-4153-B108-A8C63A111925}" type="sibTrans" cxnId="{BA113701-1874-48D8-9E06-60573859947B}">
      <dgm:prSet/>
      <dgm:spPr/>
    </dgm:pt>
    <dgm:pt modelId="{3AB934A4-E11B-43AA-8D68-967ABA19B521}">
      <dgm:prSet phldrT="[Text]"/>
      <dgm:spPr/>
      <dgm:t>
        <a:bodyPr/>
        <a:lstStyle/>
        <a:p>
          <a:r>
            <a:rPr lang="en-US"/>
            <a:t>Must be accepted by NPS school licensed for that classification</a:t>
          </a:r>
        </a:p>
      </dgm:t>
    </dgm:pt>
    <dgm:pt modelId="{3E9577D3-0D60-40CE-B01F-86A30E836359}" type="parTrans" cxnId="{4E733969-FC70-4876-9C24-2BB272D3703C}">
      <dgm:prSet/>
      <dgm:spPr/>
    </dgm:pt>
    <dgm:pt modelId="{4AF05D23-F416-4580-9621-3B64B3757899}" type="sibTrans" cxnId="{4E733969-FC70-4876-9C24-2BB272D3703C}">
      <dgm:prSet/>
      <dgm:spPr/>
    </dgm:pt>
    <dgm:pt modelId="{19FC4468-E5D4-4993-B2C5-836334F003FE}">
      <dgm:prSet phldrT="[Text]"/>
      <dgm:spPr/>
      <dgm:t>
        <a:bodyPr/>
        <a:lstStyle/>
        <a:p>
          <a:r>
            <a:rPr lang="en-US"/>
            <a:t>Program should be similar</a:t>
          </a:r>
        </a:p>
      </dgm:t>
    </dgm:pt>
    <dgm:pt modelId="{51AB8198-B7D9-4924-B2E5-197F8B8195BF}" type="parTrans" cxnId="{F4F67C55-9526-474E-9851-38E9F7482BE0}">
      <dgm:prSet/>
      <dgm:spPr/>
    </dgm:pt>
    <dgm:pt modelId="{389A7CCE-2FF6-4861-A4B9-0F72A3F72328}" type="sibTrans" cxnId="{F4F67C55-9526-474E-9851-38E9F7482BE0}">
      <dgm:prSet/>
      <dgm:spPr/>
    </dgm:pt>
    <dgm:pt modelId="{C4AEAE06-B408-41C1-8707-8DB5616F9166}" type="pres">
      <dgm:prSet presAssocID="{568E9CD0-6A68-4164-A3A0-4CE97FD1BCB8}" presName="Name0" presStyleCnt="0">
        <dgm:presLayoutVars>
          <dgm:dir/>
          <dgm:animLvl val="lvl"/>
          <dgm:resizeHandles val="exact"/>
        </dgm:presLayoutVars>
      </dgm:prSet>
      <dgm:spPr/>
    </dgm:pt>
    <dgm:pt modelId="{52EEAF39-5AA0-475C-9FEE-133E69450F22}" type="pres">
      <dgm:prSet presAssocID="{176DDA07-83ED-4202-B788-6C37F6378080}" presName="composite" presStyleCnt="0"/>
      <dgm:spPr/>
    </dgm:pt>
    <dgm:pt modelId="{A5D99070-EBC8-4C4C-B344-AD9BA496A607}" type="pres">
      <dgm:prSet presAssocID="{176DDA07-83ED-4202-B788-6C37F6378080}" presName="parTx" presStyleLbl="alignNode1" presStyleIdx="0" presStyleCnt="3">
        <dgm:presLayoutVars>
          <dgm:chMax val="0"/>
          <dgm:chPref val="0"/>
          <dgm:bulletEnabled val="1"/>
        </dgm:presLayoutVars>
      </dgm:prSet>
      <dgm:spPr/>
    </dgm:pt>
    <dgm:pt modelId="{53DD80E8-7BE7-4B74-ACEA-75ECB73023AE}" type="pres">
      <dgm:prSet presAssocID="{176DDA07-83ED-4202-B788-6C37F6378080}" presName="desTx" presStyleLbl="alignAccFollowNode1" presStyleIdx="0" presStyleCnt="3">
        <dgm:presLayoutVars>
          <dgm:bulletEnabled val="1"/>
        </dgm:presLayoutVars>
      </dgm:prSet>
      <dgm:spPr/>
    </dgm:pt>
    <dgm:pt modelId="{C1D7A8AE-9AA9-45CE-BB68-C7410F08F960}" type="pres">
      <dgm:prSet presAssocID="{53DA70F2-DDB0-4EA1-8F02-12B7BC66919A}" presName="space" presStyleCnt="0"/>
      <dgm:spPr/>
    </dgm:pt>
    <dgm:pt modelId="{67CEEDCE-D033-49BC-9E36-D4C4A84706EE}" type="pres">
      <dgm:prSet presAssocID="{B38D1FB7-5AF8-4F6A-AB36-8E0D52D4B7FD}" presName="composite" presStyleCnt="0"/>
      <dgm:spPr/>
    </dgm:pt>
    <dgm:pt modelId="{7D396888-FA88-42E0-9F93-D3E464A16750}" type="pres">
      <dgm:prSet presAssocID="{B38D1FB7-5AF8-4F6A-AB36-8E0D52D4B7FD}" presName="parTx" presStyleLbl="alignNode1" presStyleIdx="1" presStyleCnt="3">
        <dgm:presLayoutVars>
          <dgm:chMax val="0"/>
          <dgm:chPref val="0"/>
          <dgm:bulletEnabled val="1"/>
        </dgm:presLayoutVars>
      </dgm:prSet>
      <dgm:spPr/>
    </dgm:pt>
    <dgm:pt modelId="{8A0F4399-DC07-4CCD-AE91-040D916944A7}" type="pres">
      <dgm:prSet presAssocID="{B38D1FB7-5AF8-4F6A-AB36-8E0D52D4B7FD}" presName="desTx" presStyleLbl="alignAccFollowNode1" presStyleIdx="1" presStyleCnt="3">
        <dgm:presLayoutVars>
          <dgm:bulletEnabled val="1"/>
        </dgm:presLayoutVars>
      </dgm:prSet>
      <dgm:spPr/>
    </dgm:pt>
    <dgm:pt modelId="{E319BBE5-1EC6-4AC5-9C59-E441006FEB12}" type="pres">
      <dgm:prSet presAssocID="{7BCB59B9-76EB-4142-9A1D-4D59B4112D55}" presName="space" presStyleCnt="0"/>
      <dgm:spPr/>
    </dgm:pt>
    <dgm:pt modelId="{1D1A82EE-7685-46A8-B18E-5D4B5D5B512B}" type="pres">
      <dgm:prSet presAssocID="{2ABE1183-C715-4A75-9347-C8B77856D426}" presName="composite" presStyleCnt="0"/>
      <dgm:spPr/>
    </dgm:pt>
    <dgm:pt modelId="{0097F6C8-98DF-4603-B6A2-994FFB0C151D}" type="pres">
      <dgm:prSet presAssocID="{2ABE1183-C715-4A75-9347-C8B77856D426}" presName="parTx" presStyleLbl="alignNode1" presStyleIdx="2" presStyleCnt="3">
        <dgm:presLayoutVars>
          <dgm:chMax val="0"/>
          <dgm:chPref val="0"/>
          <dgm:bulletEnabled val="1"/>
        </dgm:presLayoutVars>
      </dgm:prSet>
      <dgm:spPr/>
    </dgm:pt>
    <dgm:pt modelId="{3274C514-03D3-4FA2-94E6-6D54692F5176}" type="pres">
      <dgm:prSet presAssocID="{2ABE1183-C715-4A75-9347-C8B77856D426}" presName="desTx" presStyleLbl="alignAccFollowNode1" presStyleIdx="2" presStyleCnt="3">
        <dgm:presLayoutVars>
          <dgm:bulletEnabled val="1"/>
        </dgm:presLayoutVars>
      </dgm:prSet>
      <dgm:spPr/>
    </dgm:pt>
  </dgm:ptLst>
  <dgm:cxnLst>
    <dgm:cxn modelId="{BA113701-1874-48D8-9E06-60573859947B}" srcId="{2ABE1183-C715-4A75-9347-C8B77856D426}" destId="{196E0F2E-B8EE-467C-A561-AF987BB014ED}" srcOrd="1" destOrd="0" parTransId="{7848C032-B7EE-424D-816E-AA31BAA58534}" sibTransId="{286CBFFB-C4DB-4153-B108-A8C63A111925}"/>
    <dgm:cxn modelId="{24056807-B41C-49D3-BB86-9CBC9F754816}" type="presOf" srcId="{2F907F08-F466-4B04-A638-6595561C8004}" destId="{8A0F4399-DC07-4CCD-AE91-040D916944A7}" srcOrd="0" destOrd="1" presId="urn:microsoft.com/office/officeart/2005/8/layout/hList1"/>
    <dgm:cxn modelId="{B0007311-E564-4AF9-9D83-0E6F166F7F96}" type="presOf" srcId="{B80E45CB-9066-4BFC-9AB3-282883985070}" destId="{53DD80E8-7BE7-4B74-ACEA-75ECB73023AE}" srcOrd="0" destOrd="0" presId="urn:microsoft.com/office/officeart/2005/8/layout/hList1"/>
    <dgm:cxn modelId="{D3E9B612-21E6-4183-8E28-BEA1B89CCC3E}" srcId="{B38D1FB7-5AF8-4F6A-AB36-8E0D52D4B7FD}" destId="{DB9DAD7F-BE15-475E-8783-1DE038C019E3}" srcOrd="2" destOrd="0" parTransId="{F3FC35D0-022C-4D34-8837-DA14B29FF377}" sibTransId="{E4323C35-4A71-4475-AA55-9E329DD0802E}"/>
    <dgm:cxn modelId="{495D0121-2F48-4EA5-9853-8EE31B92833A}" srcId="{568E9CD0-6A68-4164-A3A0-4CE97FD1BCB8}" destId="{2ABE1183-C715-4A75-9347-C8B77856D426}" srcOrd="2" destOrd="0" parTransId="{141631B0-E41A-43C2-BEC6-19B31D4052B2}" sibTransId="{CAE80F94-B72D-4281-AE69-0085EC9108E8}"/>
    <dgm:cxn modelId="{4E611A24-9D8D-4077-B3CB-4845BFAB1326}" type="presOf" srcId="{71715EB2-D00D-45C0-9572-DDD4FB595D15}" destId="{3274C514-03D3-4FA2-94E6-6D54692F5176}" srcOrd="0" destOrd="0" presId="urn:microsoft.com/office/officeart/2005/8/layout/hList1"/>
    <dgm:cxn modelId="{F8415826-5FAE-4A35-87D9-8BFAA3C90B1D}" srcId="{2ABE1183-C715-4A75-9347-C8B77856D426}" destId="{71715EB2-D00D-45C0-9572-DDD4FB595D15}" srcOrd="0" destOrd="0" parTransId="{69DCCE90-4604-419E-AD59-D462CE37E0B8}" sibTransId="{8BD5E570-1B27-4698-8955-8E78BE381FC6}"/>
    <dgm:cxn modelId="{6DB49437-646A-439A-8C64-AAF5CF0AD33D}" srcId="{568E9CD0-6A68-4164-A3A0-4CE97FD1BCB8}" destId="{176DDA07-83ED-4202-B788-6C37F6378080}" srcOrd="0" destOrd="0" parTransId="{31DDAB79-BF5E-4B8C-9604-D4B7ED8A0978}" sibTransId="{53DA70F2-DDB0-4EA1-8F02-12B7BC66919A}"/>
    <dgm:cxn modelId="{8BEBB360-C53E-412A-96D7-A3DE45B16C3A}" type="presOf" srcId="{B38D1FB7-5AF8-4F6A-AB36-8E0D52D4B7FD}" destId="{7D396888-FA88-42E0-9F93-D3E464A16750}" srcOrd="0" destOrd="0" presId="urn:microsoft.com/office/officeart/2005/8/layout/hList1"/>
    <dgm:cxn modelId="{387A5864-E987-4292-8DD2-F527B77E4DA8}" srcId="{B38D1FB7-5AF8-4F6A-AB36-8E0D52D4B7FD}" destId="{2F907F08-F466-4B04-A638-6595561C8004}" srcOrd="1" destOrd="0" parTransId="{9EE90B90-B483-463C-8695-2764E8F64C36}" sibTransId="{58060FC1-C3C3-487E-AA54-6D43B3125DCF}"/>
    <dgm:cxn modelId="{9FB19D68-603F-40BC-A4D7-72F811847F71}" type="presOf" srcId="{8B83220A-AFC5-46F5-B855-BA8E63C9DECC}" destId="{53DD80E8-7BE7-4B74-ACEA-75ECB73023AE}" srcOrd="0" destOrd="2" presId="urn:microsoft.com/office/officeart/2005/8/layout/hList1"/>
    <dgm:cxn modelId="{4E733969-FC70-4876-9C24-2BB272D3703C}" srcId="{2ABE1183-C715-4A75-9347-C8B77856D426}" destId="{3AB934A4-E11B-43AA-8D68-967ABA19B521}" srcOrd="2" destOrd="0" parTransId="{3E9577D3-0D60-40CE-B01F-86A30E836359}" sibTransId="{4AF05D23-F416-4580-9621-3B64B3757899}"/>
    <dgm:cxn modelId="{52DB6C69-5643-482F-A40A-1E7F7AA4474D}" srcId="{568E9CD0-6A68-4164-A3A0-4CE97FD1BCB8}" destId="{B38D1FB7-5AF8-4F6A-AB36-8E0D52D4B7FD}" srcOrd="1" destOrd="0" parTransId="{0FD33C06-9558-4719-9CD1-09D58815EE38}" sibTransId="{7BCB59B9-76EB-4142-9A1D-4D59B4112D55}"/>
    <dgm:cxn modelId="{D0EE1C6A-710D-418D-92B9-62ED187EF1D0}" type="presOf" srcId="{5091D0CA-A5E5-4269-92A0-AE4999230130}" destId="{53DD80E8-7BE7-4B74-ACEA-75ECB73023AE}" srcOrd="0" destOrd="1" presId="urn:microsoft.com/office/officeart/2005/8/layout/hList1"/>
    <dgm:cxn modelId="{9F66CE6A-3A7D-4211-8616-22CD9883923E}" type="presOf" srcId="{19FC4468-E5D4-4993-B2C5-836334F003FE}" destId="{3274C514-03D3-4FA2-94E6-6D54692F5176}" srcOrd="0" destOrd="3" presId="urn:microsoft.com/office/officeart/2005/8/layout/hList1"/>
    <dgm:cxn modelId="{713D9253-B6CC-4999-9AC9-65A689887A3E}" type="presOf" srcId="{568E9CD0-6A68-4164-A3A0-4CE97FD1BCB8}" destId="{C4AEAE06-B408-41C1-8707-8DB5616F9166}" srcOrd="0" destOrd="0" presId="urn:microsoft.com/office/officeart/2005/8/layout/hList1"/>
    <dgm:cxn modelId="{28FA5F54-663F-4D72-A317-5CE3346E1B25}" type="presOf" srcId="{3AB934A4-E11B-43AA-8D68-967ABA19B521}" destId="{3274C514-03D3-4FA2-94E6-6D54692F5176}" srcOrd="0" destOrd="2" presId="urn:microsoft.com/office/officeart/2005/8/layout/hList1"/>
    <dgm:cxn modelId="{F4F67C55-9526-474E-9851-38E9F7482BE0}" srcId="{2ABE1183-C715-4A75-9347-C8B77856D426}" destId="{19FC4468-E5D4-4993-B2C5-836334F003FE}" srcOrd="3" destOrd="0" parTransId="{51AB8198-B7D9-4924-B2E5-197F8B8195BF}" sibTransId="{389A7CCE-2FF6-4861-A4B9-0F72A3F72328}"/>
    <dgm:cxn modelId="{AC30D759-DB85-44D3-922A-6537579BB56A}" type="presOf" srcId="{176DDA07-83ED-4202-B788-6C37F6378080}" destId="{A5D99070-EBC8-4C4C-B344-AD9BA496A607}" srcOrd="0" destOrd="0" presId="urn:microsoft.com/office/officeart/2005/8/layout/hList1"/>
    <dgm:cxn modelId="{AB6C6C87-B165-4779-B4D3-42B0CF05E44E}" srcId="{176DDA07-83ED-4202-B788-6C37F6378080}" destId="{B80E45CB-9066-4BFC-9AB3-282883985070}" srcOrd="0" destOrd="0" parTransId="{DDAEFB6F-278F-430D-985B-6A07F6D038B8}" sibTransId="{09FDADEE-11B1-4271-8AE5-2BD9A358D24D}"/>
    <dgm:cxn modelId="{B531178B-DBF3-4D19-8968-7DAEE0D4AC56}" type="presOf" srcId="{196E0F2E-B8EE-467C-A561-AF987BB014ED}" destId="{3274C514-03D3-4FA2-94E6-6D54692F5176}" srcOrd="0" destOrd="1" presId="urn:microsoft.com/office/officeart/2005/8/layout/hList1"/>
    <dgm:cxn modelId="{C1ADAD8E-FDBD-442F-9B9F-ABFF7577006A}" type="presOf" srcId="{2ABE1183-C715-4A75-9347-C8B77856D426}" destId="{0097F6C8-98DF-4603-B6A2-994FFB0C151D}" srcOrd="0" destOrd="0" presId="urn:microsoft.com/office/officeart/2005/8/layout/hList1"/>
    <dgm:cxn modelId="{1EC6C196-2139-48F0-A1B7-23544C4BAF09}" type="presOf" srcId="{DB9DAD7F-BE15-475E-8783-1DE038C019E3}" destId="{8A0F4399-DC07-4CCD-AE91-040D916944A7}" srcOrd="0" destOrd="2" presId="urn:microsoft.com/office/officeart/2005/8/layout/hList1"/>
    <dgm:cxn modelId="{2F9BF1B6-77EF-45F4-AA74-8E2C1FCD63D0}" srcId="{176DDA07-83ED-4202-B788-6C37F6378080}" destId="{5091D0CA-A5E5-4269-92A0-AE4999230130}" srcOrd="1" destOrd="0" parTransId="{4EE0453A-5A48-4EDE-9567-53EB33309ACE}" sibTransId="{34FB81FD-40A2-4BB0-AB88-3ECF913194A8}"/>
    <dgm:cxn modelId="{A22FFCD8-2637-43B4-8DA3-2785FFB15E5D}" srcId="{176DDA07-83ED-4202-B788-6C37F6378080}" destId="{8B83220A-AFC5-46F5-B855-BA8E63C9DECC}" srcOrd="2" destOrd="0" parTransId="{53CE9CA4-AC7C-4B0C-8611-633F1242D7F8}" sibTransId="{4C0B3146-330C-465D-AE00-61850B097E11}"/>
    <dgm:cxn modelId="{0B5E83ED-DDE8-4C17-8CB4-172684C51F4E}" type="presOf" srcId="{F0DCA5F3-21E6-4C25-99F5-73C5612B1C6D}" destId="{8A0F4399-DC07-4CCD-AE91-040D916944A7}" srcOrd="0" destOrd="0" presId="urn:microsoft.com/office/officeart/2005/8/layout/hList1"/>
    <dgm:cxn modelId="{98989DEF-866C-4150-B875-680622E91432}" srcId="{B38D1FB7-5AF8-4F6A-AB36-8E0D52D4B7FD}" destId="{F0DCA5F3-21E6-4C25-99F5-73C5612B1C6D}" srcOrd="0" destOrd="0" parTransId="{AEDE107D-8714-4D9C-A5BA-AB1B4B555DA7}" sibTransId="{6C0BFE93-91B0-4254-AE7A-6E7660A56A39}"/>
    <dgm:cxn modelId="{13017519-C9FC-4901-9622-8546DDDC299B}" type="presParOf" srcId="{C4AEAE06-B408-41C1-8707-8DB5616F9166}" destId="{52EEAF39-5AA0-475C-9FEE-133E69450F22}" srcOrd="0" destOrd="0" presId="urn:microsoft.com/office/officeart/2005/8/layout/hList1"/>
    <dgm:cxn modelId="{1F3D4D38-A047-4C16-913A-6BA02067273D}" type="presParOf" srcId="{52EEAF39-5AA0-475C-9FEE-133E69450F22}" destId="{A5D99070-EBC8-4C4C-B344-AD9BA496A607}" srcOrd="0" destOrd="0" presId="urn:microsoft.com/office/officeart/2005/8/layout/hList1"/>
    <dgm:cxn modelId="{714055E4-3A4A-4912-B7D7-A18133E51655}" type="presParOf" srcId="{52EEAF39-5AA0-475C-9FEE-133E69450F22}" destId="{53DD80E8-7BE7-4B74-ACEA-75ECB73023AE}" srcOrd="1" destOrd="0" presId="urn:microsoft.com/office/officeart/2005/8/layout/hList1"/>
    <dgm:cxn modelId="{799B6D53-4ECB-4DED-AEAA-401715222CCE}" type="presParOf" srcId="{C4AEAE06-B408-41C1-8707-8DB5616F9166}" destId="{C1D7A8AE-9AA9-45CE-BB68-C7410F08F960}" srcOrd="1" destOrd="0" presId="urn:microsoft.com/office/officeart/2005/8/layout/hList1"/>
    <dgm:cxn modelId="{0E9CDB8E-E9E5-4776-BF21-F3B5253EBCB8}" type="presParOf" srcId="{C4AEAE06-B408-41C1-8707-8DB5616F9166}" destId="{67CEEDCE-D033-49BC-9E36-D4C4A84706EE}" srcOrd="2" destOrd="0" presId="urn:microsoft.com/office/officeart/2005/8/layout/hList1"/>
    <dgm:cxn modelId="{864D718C-B087-49FB-A1AA-4872BB938EBD}" type="presParOf" srcId="{67CEEDCE-D033-49BC-9E36-D4C4A84706EE}" destId="{7D396888-FA88-42E0-9F93-D3E464A16750}" srcOrd="0" destOrd="0" presId="urn:microsoft.com/office/officeart/2005/8/layout/hList1"/>
    <dgm:cxn modelId="{E4FE9E6B-470F-4FF7-8040-0112F658C1A3}" type="presParOf" srcId="{67CEEDCE-D033-49BC-9E36-D4C4A84706EE}" destId="{8A0F4399-DC07-4CCD-AE91-040D916944A7}" srcOrd="1" destOrd="0" presId="urn:microsoft.com/office/officeart/2005/8/layout/hList1"/>
    <dgm:cxn modelId="{C469F169-11E7-4ED1-9BAC-01202B8E056D}" type="presParOf" srcId="{C4AEAE06-B408-41C1-8707-8DB5616F9166}" destId="{E319BBE5-1EC6-4AC5-9C59-E441006FEB12}" srcOrd="3" destOrd="0" presId="urn:microsoft.com/office/officeart/2005/8/layout/hList1"/>
    <dgm:cxn modelId="{71973DB4-1955-475B-99AC-44651AEB8B08}" type="presParOf" srcId="{C4AEAE06-B408-41C1-8707-8DB5616F9166}" destId="{1D1A82EE-7685-46A8-B18E-5D4B5D5B512B}" srcOrd="4" destOrd="0" presId="urn:microsoft.com/office/officeart/2005/8/layout/hList1"/>
    <dgm:cxn modelId="{ABB5D730-C3BA-49DA-9D3B-8764F7DA57CA}" type="presParOf" srcId="{1D1A82EE-7685-46A8-B18E-5D4B5D5B512B}" destId="{0097F6C8-98DF-4603-B6A2-994FFB0C151D}" srcOrd="0" destOrd="0" presId="urn:microsoft.com/office/officeart/2005/8/layout/hList1"/>
    <dgm:cxn modelId="{CEB4F4D3-BF4C-4519-83E0-9AE705AFFF9D}" type="presParOf" srcId="{1D1A82EE-7685-46A8-B18E-5D4B5D5B512B}" destId="{3274C514-03D3-4FA2-94E6-6D54692F517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F1D9E0-2322-45C4-8EE4-C418725B7E15}"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22D1F5AB-8312-448E-B8CF-4BBA05E6B342}">
      <dgm:prSet phldrT="[Text]" custT="1"/>
      <dgm:spPr/>
      <dgm:t>
        <a:bodyPr/>
        <a:lstStyle/>
        <a:p>
          <a:r>
            <a:rPr lang="en-US" sz="2400"/>
            <a:t>Start with the School</a:t>
          </a:r>
        </a:p>
      </dgm:t>
    </dgm:pt>
    <dgm:pt modelId="{E73374DA-65E3-431F-BB23-DE7EF5EDD966}" type="parTrans" cxnId="{CC9118C1-51A1-4E4F-91CB-33F72DBC6252}">
      <dgm:prSet/>
      <dgm:spPr/>
      <dgm:t>
        <a:bodyPr/>
        <a:lstStyle/>
        <a:p>
          <a:endParaRPr lang="en-US"/>
        </a:p>
      </dgm:t>
    </dgm:pt>
    <dgm:pt modelId="{1BD83FAE-3318-42AA-88BC-B115A994D367}" type="sibTrans" cxnId="{CC9118C1-51A1-4E4F-91CB-33F72DBC6252}">
      <dgm:prSet/>
      <dgm:spPr/>
      <dgm:t>
        <a:bodyPr/>
        <a:lstStyle/>
        <a:p>
          <a:endParaRPr lang="en-US"/>
        </a:p>
      </dgm:t>
    </dgm:pt>
    <dgm:pt modelId="{D50121BB-629D-45B9-8E7D-E9417D35B209}">
      <dgm:prSet phldrT="[Text]" custT="1"/>
      <dgm:spPr/>
      <dgm:t>
        <a:bodyPr/>
        <a:lstStyle/>
        <a:p>
          <a:pPr rtl="0"/>
          <a:r>
            <a:rPr lang="en-US" sz="2400">
              <a:solidFill>
                <a:schemeClr val="tx2"/>
              </a:solidFill>
            </a:rPr>
            <a:t>Parent Coordinator,</a:t>
          </a:r>
          <a:r>
            <a:rPr lang="en-US" sz="2400">
              <a:solidFill>
                <a:schemeClr val="tx2"/>
              </a:solidFill>
              <a:latin typeface="Gill Sans MT"/>
            </a:rPr>
            <a:t> Principal</a:t>
          </a:r>
          <a:endParaRPr lang="en-US" sz="2400">
            <a:solidFill>
              <a:schemeClr val="tx2"/>
            </a:solidFill>
          </a:endParaRPr>
        </a:p>
      </dgm:t>
    </dgm:pt>
    <dgm:pt modelId="{01AB0F83-8A3B-47CD-B04F-8D10FAF3B57A}" type="parTrans" cxnId="{CF801EAD-8265-4800-894D-E55DF03D362F}">
      <dgm:prSet/>
      <dgm:spPr/>
      <dgm:t>
        <a:bodyPr/>
        <a:lstStyle/>
        <a:p>
          <a:endParaRPr lang="en-US"/>
        </a:p>
      </dgm:t>
    </dgm:pt>
    <dgm:pt modelId="{96B2018A-5E98-4FA7-9D25-46CA17C69EAC}" type="sibTrans" cxnId="{CF801EAD-8265-4800-894D-E55DF03D362F}">
      <dgm:prSet/>
      <dgm:spPr/>
      <dgm:t>
        <a:bodyPr/>
        <a:lstStyle/>
        <a:p>
          <a:endParaRPr lang="en-US"/>
        </a:p>
      </dgm:t>
    </dgm:pt>
    <dgm:pt modelId="{43542D7F-05AE-4462-B21E-19BE51BC2CBF}">
      <dgm:prSet phldrT="[Text]" custT="1"/>
      <dgm:spPr/>
      <dgm:t>
        <a:bodyPr/>
        <a:lstStyle/>
        <a:p>
          <a:r>
            <a:rPr lang="en-US" sz="2400"/>
            <a:t>District Superintendent’s Office</a:t>
          </a:r>
        </a:p>
      </dgm:t>
    </dgm:pt>
    <dgm:pt modelId="{C331F10D-F2D8-4EBA-B887-326639786207}" type="parTrans" cxnId="{2B463020-F7EF-4A82-8503-1B78596F9A9C}">
      <dgm:prSet/>
      <dgm:spPr/>
      <dgm:t>
        <a:bodyPr/>
        <a:lstStyle/>
        <a:p>
          <a:endParaRPr lang="en-US"/>
        </a:p>
      </dgm:t>
    </dgm:pt>
    <dgm:pt modelId="{CE8C86AC-0A31-424E-BF18-4090D155CF13}" type="sibTrans" cxnId="{2B463020-F7EF-4A82-8503-1B78596F9A9C}">
      <dgm:prSet/>
      <dgm:spPr/>
      <dgm:t>
        <a:bodyPr/>
        <a:lstStyle/>
        <a:p>
          <a:endParaRPr lang="en-US"/>
        </a:p>
      </dgm:t>
    </dgm:pt>
    <dgm:pt modelId="{CB568933-A4E6-4EA8-B918-BB5A56BB0367}">
      <dgm:prSet phldrT="[Text]" custT="1"/>
      <dgm:spPr/>
      <dgm:t>
        <a:bodyPr/>
        <a:lstStyle/>
        <a:p>
          <a:r>
            <a:rPr lang="en-US" sz="2400">
              <a:solidFill>
                <a:schemeClr val="tx2"/>
              </a:solidFill>
            </a:rPr>
            <a:t>Family Support Coordinator or District Family Advocate</a:t>
          </a:r>
        </a:p>
      </dgm:t>
    </dgm:pt>
    <dgm:pt modelId="{53B61CA2-DD3D-4B66-9DBC-B7426168174D}" type="parTrans" cxnId="{DE4D0130-4696-409D-BA60-FEDC9659D776}">
      <dgm:prSet/>
      <dgm:spPr/>
      <dgm:t>
        <a:bodyPr/>
        <a:lstStyle/>
        <a:p>
          <a:endParaRPr lang="en-US"/>
        </a:p>
      </dgm:t>
    </dgm:pt>
    <dgm:pt modelId="{74886C2A-93F3-473A-82A2-F04267A3FD9B}" type="sibTrans" cxnId="{DE4D0130-4696-409D-BA60-FEDC9659D776}">
      <dgm:prSet/>
      <dgm:spPr/>
      <dgm:t>
        <a:bodyPr/>
        <a:lstStyle/>
        <a:p>
          <a:endParaRPr lang="en-US"/>
        </a:p>
      </dgm:t>
    </dgm:pt>
    <dgm:pt modelId="{D4F67CCF-058F-4958-A4C4-DC81C1AB0396}">
      <dgm:prSet phldrT="[Text]" custT="1"/>
      <dgm:spPr/>
      <dgm:t>
        <a:bodyPr/>
        <a:lstStyle/>
        <a:p>
          <a:pPr rtl="0"/>
          <a:r>
            <a:rPr lang="en-US" sz="2400">
              <a:solidFill>
                <a:schemeClr val="bg1"/>
              </a:solidFill>
            </a:rPr>
            <a:t>Central Offices</a:t>
          </a:r>
        </a:p>
      </dgm:t>
    </dgm:pt>
    <dgm:pt modelId="{C19EC0BB-94E3-479B-9D89-528184C09558}" type="parTrans" cxnId="{062A0D58-2E1C-4AB4-B748-AA4A8B95569F}">
      <dgm:prSet/>
      <dgm:spPr/>
      <dgm:t>
        <a:bodyPr/>
        <a:lstStyle/>
        <a:p>
          <a:endParaRPr lang="en-US"/>
        </a:p>
      </dgm:t>
    </dgm:pt>
    <dgm:pt modelId="{6BAF77E5-9B44-4DAA-9DEB-EB2F20467CE2}" type="sibTrans" cxnId="{062A0D58-2E1C-4AB4-B748-AA4A8B95569F}">
      <dgm:prSet/>
      <dgm:spPr/>
      <dgm:t>
        <a:bodyPr/>
        <a:lstStyle/>
        <a:p>
          <a:endParaRPr lang="en-US"/>
        </a:p>
      </dgm:t>
    </dgm:pt>
    <dgm:pt modelId="{A011D59E-4031-413A-B8CF-51DB6E7200B2}">
      <dgm:prSet phldrT="[Text]" custT="1"/>
      <dgm:spPr/>
      <dgm:t>
        <a:bodyPr/>
        <a:lstStyle/>
        <a:p>
          <a:pPr rtl="0"/>
          <a:r>
            <a:rPr lang="en-US" sz="2300">
              <a:solidFill>
                <a:schemeClr val="tx2"/>
              </a:solidFill>
            </a:rPr>
            <a:t>(718) </a:t>
          </a:r>
          <a:r>
            <a:rPr lang="en-US" sz="2300">
              <a:solidFill>
                <a:schemeClr val="tx2"/>
              </a:solidFill>
              <a:latin typeface="Gill Sans MT"/>
            </a:rPr>
            <a:t>935-2007 or</a:t>
          </a:r>
          <a:r>
            <a:rPr lang="en-US" sz="2300">
              <a:solidFill>
                <a:schemeClr val="tx2"/>
              </a:solidFill>
            </a:rPr>
            <a:t> </a:t>
          </a:r>
          <a:r>
            <a:rPr lang="en-US" sz="230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specialeducation@schools.nyc.gov</a:t>
          </a:r>
        </a:p>
      </dgm:t>
    </dgm:pt>
    <dgm:pt modelId="{8CD972F2-8C7B-4AC9-9923-70B6B6872E18}" type="parTrans" cxnId="{3CDEAF36-71AD-46DC-BF30-5844AA759B41}">
      <dgm:prSet/>
      <dgm:spPr/>
      <dgm:t>
        <a:bodyPr/>
        <a:lstStyle/>
        <a:p>
          <a:endParaRPr lang="en-US"/>
        </a:p>
      </dgm:t>
    </dgm:pt>
    <dgm:pt modelId="{A8AC3F4C-0E2C-46B9-B2C5-DDFC86634A6B}" type="sibTrans" cxnId="{3CDEAF36-71AD-46DC-BF30-5844AA759B41}">
      <dgm:prSet/>
      <dgm:spPr/>
      <dgm:t>
        <a:bodyPr/>
        <a:lstStyle/>
        <a:p>
          <a:endParaRPr lang="en-US"/>
        </a:p>
      </dgm:t>
    </dgm:pt>
    <dgm:pt modelId="{B6111145-F660-47FB-B193-6876758FE073}" type="pres">
      <dgm:prSet presAssocID="{65F1D9E0-2322-45C4-8EE4-C418725B7E15}" presName="outerComposite" presStyleCnt="0">
        <dgm:presLayoutVars>
          <dgm:chMax val="5"/>
          <dgm:dir/>
          <dgm:resizeHandles val="exact"/>
        </dgm:presLayoutVars>
      </dgm:prSet>
      <dgm:spPr/>
    </dgm:pt>
    <dgm:pt modelId="{6E0CD945-5E9F-4CDE-BDEE-90F94ECD93EB}" type="pres">
      <dgm:prSet presAssocID="{65F1D9E0-2322-45C4-8EE4-C418725B7E15}" presName="dummyMaxCanvas" presStyleCnt="0">
        <dgm:presLayoutVars/>
      </dgm:prSet>
      <dgm:spPr/>
    </dgm:pt>
    <dgm:pt modelId="{0C3994C9-D211-4BC8-9E7E-9D1954030495}" type="pres">
      <dgm:prSet presAssocID="{65F1D9E0-2322-45C4-8EE4-C418725B7E15}" presName="ThreeNodes_1" presStyleLbl="node1" presStyleIdx="0" presStyleCnt="3">
        <dgm:presLayoutVars>
          <dgm:bulletEnabled val="1"/>
        </dgm:presLayoutVars>
      </dgm:prSet>
      <dgm:spPr/>
    </dgm:pt>
    <dgm:pt modelId="{1A7B140B-71EB-44DF-894F-E6786EFD6856}" type="pres">
      <dgm:prSet presAssocID="{65F1D9E0-2322-45C4-8EE4-C418725B7E15}" presName="ThreeNodes_2" presStyleLbl="node1" presStyleIdx="1" presStyleCnt="3">
        <dgm:presLayoutVars>
          <dgm:bulletEnabled val="1"/>
        </dgm:presLayoutVars>
      </dgm:prSet>
      <dgm:spPr/>
    </dgm:pt>
    <dgm:pt modelId="{63BDB8D6-AB1A-44D1-B441-C516E1C80EAF}" type="pres">
      <dgm:prSet presAssocID="{65F1D9E0-2322-45C4-8EE4-C418725B7E15}" presName="ThreeNodes_3" presStyleLbl="node1" presStyleIdx="2" presStyleCnt="3">
        <dgm:presLayoutVars>
          <dgm:bulletEnabled val="1"/>
        </dgm:presLayoutVars>
      </dgm:prSet>
      <dgm:spPr/>
    </dgm:pt>
    <dgm:pt modelId="{38F53AE4-AA8C-48D6-9800-22C230EE6C9E}" type="pres">
      <dgm:prSet presAssocID="{65F1D9E0-2322-45C4-8EE4-C418725B7E15}" presName="ThreeConn_1-2" presStyleLbl="fgAccFollowNode1" presStyleIdx="0" presStyleCnt="2">
        <dgm:presLayoutVars>
          <dgm:bulletEnabled val="1"/>
        </dgm:presLayoutVars>
      </dgm:prSet>
      <dgm:spPr/>
    </dgm:pt>
    <dgm:pt modelId="{6D9176B9-4F4C-4F7B-8B2B-4AA1BE8B4170}" type="pres">
      <dgm:prSet presAssocID="{65F1D9E0-2322-45C4-8EE4-C418725B7E15}" presName="ThreeConn_2-3" presStyleLbl="fgAccFollowNode1" presStyleIdx="1" presStyleCnt="2">
        <dgm:presLayoutVars>
          <dgm:bulletEnabled val="1"/>
        </dgm:presLayoutVars>
      </dgm:prSet>
      <dgm:spPr/>
    </dgm:pt>
    <dgm:pt modelId="{185CD33A-7F8A-462D-BAC9-0A315F91E380}" type="pres">
      <dgm:prSet presAssocID="{65F1D9E0-2322-45C4-8EE4-C418725B7E15}" presName="ThreeNodes_1_text" presStyleLbl="node1" presStyleIdx="2" presStyleCnt="3">
        <dgm:presLayoutVars>
          <dgm:bulletEnabled val="1"/>
        </dgm:presLayoutVars>
      </dgm:prSet>
      <dgm:spPr/>
    </dgm:pt>
    <dgm:pt modelId="{FDF67F5E-EB7D-4DE5-9D2B-1214415A92D3}" type="pres">
      <dgm:prSet presAssocID="{65F1D9E0-2322-45C4-8EE4-C418725B7E15}" presName="ThreeNodes_2_text" presStyleLbl="node1" presStyleIdx="2" presStyleCnt="3">
        <dgm:presLayoutVars>
          <dgm:bulletEnabled val="1"/>
        </dgm:presLayoutVars>
      </dgm:prSet>
      <dgm:spPr/>
    </dgm:pt>
    <dgm:pt modelId="{A3947BDA-2985-4735-9EAA-25D5BF1BBC97}" type="pres">
      <dgm:prSet presAssocID="{65F1D9E0-2322-45C4-8EE4-C418725B7E15}" presName="ThreeNodes_3_text" presStyleLbl="node1" presStyleIdx="2" presStyleCnt="3">
        <dgm:presLayoutVars>
          <dgm:bulletEnabled val="1"/>
        </dgm:presLayoutVars>
      </dgm:prSet>
      <dgm:spPr/>
    </dgm:pt>
  </dgm:ptLst>
  <dgm:cxnLst>
    <dgm:cxn modelId="{BB3F9503-E8CD-44E8-8709-B27B78556257}" type="presOf" srcId="{D4F67CCF-058F-4958-A4C4-DC81C1AB0396}" destId="{A3947BDA-2985-4735-9EAA-25D5BF1BBC97}" srcOrd="1" destOrd="0" presId="urn:microsoft.com/office/officeart/2005/8/layout/vProcess5"/>
    <dgm:cxn modelId="{507F0204-758C-48BE-A7A0-718723FD0151}" type="presOf" srcId="{22D1F5AB-8312-448E-B8CF-4BBA05E6B342}" destId="{185CD33A-7F8A-462D-BAC9-0A315F91E380}" srcOrd="1" destOrd="0" presId="urn:microsoft.com/office/officeart/2005/8/layout/vProcess5"/>
    <dgm:cxn modelId="{2B463020-F7EF-4A82-8503-1B78596F9A9C}" srcId="{65F1D9E0-2322-45C4-8EE4-C418725B7E15}" destId="{43542D7F-05AE-4462-B21E-19BE51BC2CBF}" srcOrd="1" destOrd="0" parTransId="{C331F10D-F2D8-4EBA-B887-326639786207}" sibTransId="{CE8C86AC-0A31-424E-BF18-4090D155CF13}"/>
    <dgm:cxn modelId="{DE4D0130-4696-409D-BA60-FEDC9659D776}" srcId="{43542D7F-05AE-4462-B21E-19BE51BC2CBF}" destId="{CB568933-A4E6-4EA8-B918-BB5A56BB0367}" srcOrd="0" destOrd="0" parTransId="{53B61CA2-DD3D-4B66-9DBC-B7426168174D}" sibTransId="{74886C2A-93F3-473A-82A2-F04267A3FD9B}"/>
    <dgm:cxn modelId="{3CDEAF36-71AD-46DC-BF30-5844AA759B41}" srcId="{D4F67CCF-058F-4958-A4C4-DC81C1AB0396}" destId="{A011D59E-4031-413A-B8CF-51DB6E7200B2}" srcOrd="0" destOrd="0" parTransId="{8CD972F2-8C7B-4AC9-9923-70B6B6872E18}" sibTransId="{A8AC3F4C-0E2C-46B9-B2C5-DDFC86634A6B}"/>
    <dgm:cxn modelId="{10EE4F3B-C865-4816-AB3D-924BAEF57631}" type="presOf" srcId="{1BD83FAE-3318-42AA-88BC-B115A994D367}" destId="{38F53AE4-AA8C-48D6-9800-22C230EE6C9E}" srcOrd="0" destOrd="0" presId="urn:microsoft.com/office/officeart/2005/8/layout/vProcess5"/>
    <dgm:cxn modelId="{06CCDE3D-CCF7-4ADB-8CBE-907DA7D63DA3}" type="presOf" srcId="{CB568933-A4E6-4EA8-B918-BB5A56BB0367}" destId="{1A7B140B-71EB-44DF-894F-E6786EFD6856}" srcOrd="0" destOrd="1" presId="urn:microsoft.com/office/officeart/2005/8/layout/vProcess5"/>
    <dgm:cxn modelId="{32F8965C-CD6A-4500-8B08-960E025ABB3B}" type="presOf" srcId="{22D1F5AB-8312-448E-B8CF-4BBA05E6B342}" destId="{0C3994C9-D211-4BC8-9E7E-9D1954030495}" srcOrd="0" destOrd="0" presId="urn:microsoft.com/office/officeart/2005/8/layout/vProcess5"/>
    <dgm:cxn modelId="{192EFC4B-3A7D-496E-8BFD-898E23DAF27D}" type="presOf" srcId="{CB568933-A4E6-4EA8-B918-BB5A56BB0367}" destId="{FDF67F5E-EB7D-4DE5-9D2B-1214415A92D3}" srcOrd="1" destOrd="1" presId="urn:microsoft.com/office/officeart/2005/8/layout/vProcess5"/>
    <dgm:cxn modelId="{30D0016D-3122-44C1-B4EE-FD74BE54918F}" type="presOf" srcId="{43542D7F-05AE-4462-B21E-19BE51BC2CBF}" destId="{1A7B140B-71EB-44DF-894F-E6786EFD6856}" srcOrd="0" destOrd="0" presId="urn:microsoft.com/office/officeart/2005/8/layout/vProcess5"/>
    <dgm:cxn modelId="{35EA2F57-4C0A-4B02-AF46-47BD641C0B68}" type="presOf" srcId="{CE8C86AC-0A31-424E-BF18-4090D155CF13}" destId="{6D9176B9-4F4C-4F7B-8B2B-4AA1BE8B4170}" srcOrd="0" destOrd="0" presId="urn:microsoft.com/office/officeart/2005/8/layout/vProcess5"/>
    <dgm:cxn modelId="{062A0D58-2E1C-4AB4-B748-AA4A8B95569F}" srcId="{65F1D9E0-2322-45C4-8EE4-C418725B7E15}" destId="{D4F67CCF-058F-4958-A4C4-DC81C1AB0396}" srcOrd="2" destOrd="0" parTransId="{C19EC0BB-94E3-479B-9D89-528184C09558}" sibTransId="{6BAF77E5-9B44-4DAA-9DEB-EB2F20467CE2}"/>
    <dgm:cxn modelId="{C968BA84-CCE5-4F8D-9927-1B3A8B25FD28}" type="presOf" srcId="{43542D7F-05AE-4462-B21E-19BE51BC2CBF}" destId="{FDF67F5E-EB7D-4DE5-9D2B-1214415A92D3}" srcOrd="1" destOrd="0" presId="urn:microsoft.com/office/officeart/2005/8/layout/vProcess5"/>
    <dgm:cxn modelId="{F5129B8C-31A3-48E2-B58B-10A4D4ADFC8A}" type="presOf" srcId="{A011D59E-4031-413A-B8CF-51DB6E7200B2}" destId="{A3947BDA-2985-4735-9EAA-25D5BF1BBC97}" srcOrd="1" destOrd="1" presId="urn:microsoft.com/office/officeart/2005/8/layout/vProcess5"/>
    <dgm:cxn modelId="{5482CE95-C851-488D-83C1-B3530C995011}" type="presOf" srcId="{65F1D9E0-2322-45C4-8EE4-C418725B7E15}" destId="{B6111145-F660-47FB-B193-6876758FE073}" srcOrd="0" destOrd="0" presId="urn:microsoft.com/office/officeart/2005/8/layout/vProcess5"/>
    <dgm:cxn modelId="{C21DC39E-2034-4A57-8D78-480668642503}" type="presOf" srcId="{D50121BB-629D-45B9-8E7D-E9417D35B209}" destId="{0C3994C9-D211-4BC8-9E7E-9D1954030495}" srcOrd="0" destOrd="1" presId="urn:microsoft.com/office/officeart/2005/8/layout/vProcess5"/>
    <dgm:cxn modelId="{7A3063AA-A89A-4960-86DB-26124E0D17B2}" type="presOf" srcId="{A011D59E-4031-413A-B8CF-51DB6E7200B2}" destId="{63BDB8D6-AB1A-44D1-B441-C516E1C80EAF}" srcOrd="0" destOrd="1" presId="urn:microsoft.com/office/officeart/2005/8/layout/vProcess5"/>
    <dgm:cxn modelId="{CF801EAD-8265-4800-894D-E55DF03D362F}" srcId="{22D1F5AB-8312-448E-B8CF-4BBA05E6B342}" destId="{D50121BB-629D-45B9-8E7D-E9417D35B209}" srcOrd="0" destOrd="0" parTransId="{01AB0F83-8A3B-47CD-B04F-8D10FAF3B57A}" sibTransId="{96B2018A-5E98-4FA7-9D25-46CA17C69EAC}"/>
    <dgm:cxn modelId="{CC9118C1-51A1-4E4F-91CB-33F72DBC6252}" srcId="{65F1D9E0-2322-45C4-8EE4-C418725B7E15}" destId="{22D1F5AB-8312-448E-B8CF-4BBA05E6B342}" srcOrd="0" destOrd="0" parTransId="{E73374DA-65E3-431F-BB23-DE7EF5EDD966}" sibTransId="{1BD83FAE-3318-42AA-88BC-B115A994D367}"/>
    <dgm:cxn modelId="{73C568C3-EB3D-41A0-B4D9-35E742403B79}" type="presOf" srcId="{D4F67CCF-058F-4958-A4C4-DC81C1AB0396}" destId="{63BDB8D6-AB1A-44D1-B441-C516E1C80EAF}" srcOrd="0" destOrd="0" presId="urn:microsoft.com/office/officeart/2005/8/layout/vProcess5"/>
    <dgm:cxn modelId="{905639D3-8B98-4650-B9AB-ADF2C7DB8B27}" type="presOf" srcId="{D50121BB-629D-45B9-8E7D-E9417D35B209}" destId="{185CD33A-7F8A-462D-BAC9-0A315F91E380}" srcOrd="1" destOrd="1" presId="urn:microsoft.com/office/officeart/2005/8/layout/vProcess5"/>
    <dgm:cxn modelId="{0D5D1FF4-F871-4E61-8BA5-4200A3604B8C}" type="presParOf" srcId="{B6111145-F660-47FB-B193-6876758FE073}" destId="{6E0CD945-5E9F-4CDE-BDEE-90F94ECD93EB}" srcOrd="0" destOrd="0" presId="urn:microsoft.com/office/officeart/2005/8/layout/vProcess5"/>
    <dgm:cxn modelId="{2887BAB9-B097-42FD-BB38-3FFD26924C95}" type="presParOf" srcId="{B6111145-F660-47FB-B193-6876758FE073}" destId="{0C3994C9-D211-4BC8-9E7E-9D1954030495}" srcOrd="1" destOrd="0" presId="urn:microsoft.com/office/officeart/2005/8/layout/vProcess5"/>
    <dgm:cxn modelId="{B417F406-651B-4492-AED3-63F3D2E513E9}" type="presParOf" srcId="{B6111145-F660-47FB-B193-6876758FE073}" destId="{1A7B140B-71EB-44DF-894F-E6786EFD6856}" srcOrd="2" destOrd="0" presId="urn:microsoft.com/office/officeart/2005/8/layout/vProcess5"/>
    <dgm:cxn modelId="{4D4AC815-ECF2-41EF-A3DF-5A6AB6A7C5A3}" type="presParOf" srcId="{B6111145-F660-47FB-B193-6876758FE073}" destId="{63BDB8D6-AB1A-44D1-B441-C516E1C80EAF}" srcOrd="3" destOrd="0" presId="urn:microsoft.com/office/officeart/2005/8/layout/vProcess5"/>
    <dgm:cxn modelId="{4943D0BE-3828-4C1D-B19E-BC032661773B}" type="presParOf" srcId="{B6111145-F660-47FB-B193-6876758FE073}" destId="{38F53AE4-AA8C-48D6-9800-22C230EE6C9E}" srcOrd="4" destOrd="0" presId="urn:microsoft.com/office/officeart/2005/8/layout/vProcess5"/>
    <dgm:cxn modelId="{C311A202-3585-4CE4-93AA-284B20F8257E}" type="presParOf" srcId="{B6111145-F660-47FB-B193-6876758FE073}" destId="{6D9176B9-4F4C-4F7B-8B2B-4AA1BE8B4170}" srcOrd="5" destOrd="0" presId="urn:microsoft.com/office/officeart/2005/8/layout/vProcess5"/>
    <dgm:cxn modelId="{BB07B999-F329-46C0-93AD-B79C08FD5496}" type="presParOf" srcId="{B6111145-F660-47FB-B193-6876758FE073}" destId="{185CD33A-7F8A-462D-BAC9-0A315F91E380}" srcOrd="6" destOrd="0" presId="urn:microsoft.com/office/officeart/2005/8/layout/vProcess5"/>
    <dgm:cxn modelId="{FF3E5C1F-84C9-4624-81A3-F0996A839686}" type="presParOf" srcId="{B6111145-F660-47FB-B193-6876758FE073}" destId="{FDF67F5E-EB7D-4DE5-9D2B-1214415A92D3}" srcOrd="7" destOrd="0" presId="urn:microsoft.com/office/officeart/2005/8/layout/vProcess5"/>
    <dgm:cxn modelId="{651C6143-68FC-4462-B7D0-0E4D9AE001CE}" type="presParOf" srcId="{B6111145-F660-47FB-B193-6876758FE073}" destId="{A3947BDA-2985-4735-9EAA-25D5BF1BBC97}"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2D769C-FBDA-47DB-B353-7BD1438F060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BF65DAC-AD12-44A5-8D7B-D9A950264950}">
      <dgm:prSet phldrT="[Text]"/>
      <dgm:spPr/>
      <dgm:t>
        <a:bodyPr/>
        <a:lstStyle/>
        <a:p>
          <a:r>
            <a:rPr lang="en-US">
              <a:latin typeface="Gill Sans MT"/>
            </a:rPr>
            <a:t>Related</a:t>
          </a:r>
          <a:r>
            <a:rPr lang="en-US"/>
            <a:t> services</a:t>
          </a:r>
        </a:p>
      </dgm:t>
    </dgm:pt>
    <dgm:pt modelId="{6E92F484-E2A5-4CCE-968A-E8473B810221}" type="parTrans" cxnId="{C2EBB8AE-6F0E-4B9B-94C8-803B48EADBFA}">
      <dgm:prSet/>
      <dgm:spPr/>
      <dgm:t>
        <a:bodyPr/>
        <a:lstStyle/>
        <a:p>
          <a:endParaRPr lang="en-US"/>
        </a:p>
      </dgm:t>
    </dgm:pt>
    <dgm:pt modelId="{129B5273-0362-4E66-BDB6-033FD5939E15}" type="sibTrans" cxnId="{C2EBB8AE-6F0E-4B9B-94C8-803B48EADBFA}">
      <dgm:prSet/>
      <dgm:spPr/>
      <dgm:t>
        <a:bodyPr/>
        <a:lstStyle/>
        <a:p>
          <a:endParaRPr lang="en-US"/>
        </a:p>
      </dgm:t>
    </dgm:pt>
    <dgm:pt modelId="{D1D43CA1-7F5F-42A7-97F3-F14B4E507855}">
      <dgm:prSet phldrT="[Text]" custT="1"/>
      <dgm:spPr/>
      <dgm:t>
        <a:bodyPr/>
        <a:lstStyle/>
        <a:p>
          <a:pPr rtl="0"/>
          <a:r>
            <a:rPr lang="en-US" sz="2500" baseline="0">
              <a:solidFill>
                <a:schemeClr val="tx2"/>
              </a:solidFill>
              <a:latin typeface="Gill Sans MT"/>
              <a:hlinkClick xmlns:r="http://schemas.openxmlformats.org/officeDocument/2006/relationships" r:id="rId1">
                <a:extLst>
                  <a:ext uri="{A12FA001-AC4F-418D-AE19-62706E023703}">
                    <ahyp:hlinkClr xmlns:ahyp="http://schemas.microsoft.com/office/drawing/2018/hyperlinkcolor" val="tx"/>
                  </a:ext>
                </a:extLst>
              </a:hlinkClick>
            </a:rPr>
            <a:t>Relatedservices</a:t>
          </a:r>
          <a:r>
            <a:rPr lang="en-US" sz="2500" baseline="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en-US" sz="2500" baseline="0">
              <a:solidFill>
                <a:schemeClr val="tx2"/>
              </a:solidFill>
              <a:latin typeface="Gill Sans MT"/>
              <a:hlinkClick xmlns:r="http://schemas.openxmlformats.org/officeDocument/2006/relationships" r:id="rId1">
                <a:extLst>
                  <a:ext uri="{A12FA001-AC4F-418D-AE19-62706E023703}">
                    <ahyp:hlinkClr xmlns:ahyp="http://schemas.microsoft.com/office/drawing/2018/hyperlinkcolor" val="tx"/>
                  </a:ext>
                </a:extLst>
              </a:hlinkClick>
            </a:rPr>
            <a:t> schools.nyc.</a:t>
          </a:r>
          <a:r>
            <a:rPr lang="en-US" sz="2500" baseline="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gov</a:t>
          </a:r>
          <a:endParaRPr lang="en-US" sz="2500" baseline="0">
            <a:solidFill>
              <a:schemeClr val="tx2"/>
            </a:solidFill>
            <a:latin typeface="Gill Sans MT"/>
            <a:hlinkClick xmlns:r="http://schemas.openxmlformats.org/officeDocument/2006/relationships" r:id="rId1">
              <a:extLst>
                <a:ext uri="{A12FA001-AC4F-418D-AE19-62706E023703}">
                  <ahyp:hlinkClr xmlns:ahyp="http://schemas.microsoft.com/office/drawing/2018/hyperlinkcolor" val="tx"/>
                </a:ext>
              </a:extLst>
            </a:hlinkClick>
          </a:endParaRPr>
        </a:p>
      </dgm:t>
    </dgm:pt>
    <dgm:pt modelId="{B84014D9-46AA-46E8-A671-DF2677E90A41}" type="parTrans" cxnId="{73CA338C-32ED-42DE-B08B-521A6F3407CE}">
      <dgm:prSet/>
      <dgm:spPr/>
      <dgm:t>
        <a:bodyPr/>
        <a:lstStyle/>
        <a:p>
          <a:endParaRPr lang="en-US"/>
        </a:p>
      </dgm:t>
    </dgm:pt>
    <dgm:pt modelId="{EBF31AFD-22E4-4069-9F6B-634CF1F46154}" type="sibTrans" cxnId="{73CA338C-32ED-42DE-B08B-521A6F3407CE}">
      <dgm:prSet/>
      <dgm:spPr/>
      <dgm:t>
        <a:bodyPr/>
        <a:lstStyle/>
        <a:p>
          <a:endParaRPr lang="en-US"/>
        </a:p>
      </dgm:t>
    </dgm:pt>
    <dgm:pt modelId="{1FD6D19E-2AD4-4BDB-87A8-514AEA3AFB2C}">
      <dgm:prSet phldrT="[Text]"/>
      <dgm:spPr/>
      <dgm:t>
        <a:bodyPr/>
        <a:lstStyle/>
        <a:p>
          <a:pPr rtl="0"/>
          <a:r>
            <a:rPr lang="en-US"/>
            <a:t> </a:t>
          </a:r>
          <a:r>
            <a:rPr lang="en-US">
              <a:latin typeface="Gill Sans MT"/>
            </a:rPr>
            <a:t>Kindergarten IEP</a:t>
          </a:r>
          <a:endParaRPr lang="en-US"/>
        </a:p>
      </dgm:t>
    </dgm:pt>
    <dgm:pt modelId="{EE9B4EF2-9C8D-46D4-B32C-D355237A5BE3}" type="parTrans" cxnId="{56A652F9-4EAC-47EF-85F1-A71AD426EBD0}">
      <dgm:prSet/>
      <dgm:spPr/>
      <dgm:t>
        <a:bodyPr/>
        <a:lstStyle/>
        <a:p>
          <a:endParaRPr lang="en-US"/>
        </a:p>
      </dgm:t>
    </dgm:pt>
    <dgm:pt modelId="{118BF584-377B-4A5A-B96C-5CA6D193FC7C}" type="sibTrans" cxnId="{56A652F9-4EAC-47EF-85F1-A71AD426EBD0}">
      <dgm:prSet/>
      <dgm:spPr/>
      <dgm:t>
        <a:bodyPr/>
        <a:lstStyle/>
        <a:p>
          <a:endParaRPr lang="en-US"/>
        </a:p>
      </dgm:t>
    </dgm:pt>
    <dgm:pt modelId="{333A811D-9C34-4EBD-AB76-678EBE8C7924}">
      <dgm:prSet phldrT="[Text]" custT="1"/>
      <dgm:spPr/>
      <dgm:t>
        <a:bodyPr/>
        <a:lstStyle/>
        <a:p>
          <a:pPr rtl="0"/>
          <a:r>
            <a:rPr lang="en-US" sz="2500" baseline="0">
              <a:solidFill>
                <a:schemeClr val="tx2"/>
              </a:solidFill>
              <a:latin typeface="Gill Sans MT"/>
              <a:hlinkClick xmlns:r="http://schemas.openxmlformats.org/officeDocument/2006/relationships" r:id="rId2">
                <a:extLst>
                  <a:ext uri="{A12FA001-AC4F-418D-AE19-62706E023703}">
                    <ahyp:hlinkClr xmlns:ahyp="http://schemas.microsoft.com/office/drawing/2018/hyperlinkcolor" val="tx"/>
                  </a:ext>
                </a:extLst>
              </a:hlinkClick>
            </a:rPr>
            <a:t>Turning5</a:t>
          </a:r>
          <a:r>
            <a:rPr lang="en-US" sz="2500" baseline="0">
              <a:solidFill>
                <a:schemeClr val="tx2"/>
              </a:solidFill>
              <a:hlinkClick xmlns:r="http://schemas.openxmlformats.org/officeDocument/2006/relationships" r:id="rId2">
                <a:extLst>
                  <a:ext uri="{A12FA001-AC4F-418D-AE19-62706E023703}">
                    <ahyp:hlinkClr xmlns:ahyp="http://schemas.microsoft.com/office/drawing/2018/hyperlinkcolor" val="tx"/>
                  </a:ext>
                </a:extLst>
              </a:hlinkClick>
            </a:rPr>
            <a:t>@schools.</a:t>
          </a:r>
          <a:r>
            <a:rPr lang="en-US" sz="2500" baseline="0">
              <a:solidFill>
                <a:schemeClr val="tx2"/>
              </a:solidFill>
              <a:latin typeface="Gill Sans MT"/>
              <a:hlinkClick xmlns:r="http://schemas.openxmlformats.org/officeDocument/2006/relationships" r:id="rId2">
                <a:extLst>
                  <a:ext uri="{A12FA001-AC4F-418D-AE19-62706E023703}">
                    <ahyp:hlinkClr xmlns:ahyp="http://schemas.microsoft.com/office/drawing/2018/hyperlinkcolor" val="tx"/>
                  </a:ext>
                </a:extLst>
              </a:hlinkClick>
            </a:rPr>
            <a:t> nyc.</a:t>
          </a:r>
          <a:r>
            <a:rPr lang="en-US" sz="2500" baseline="0">
              <a:solidFill>
                <a:schemeClr val="tx2"/>
              </a:solidFill>
              <a:latin typeface="Gill Sans MT"/>
              <a:ea typeface="Roboto"/>
              <a:cs typeface="Roboto"/>
            </a:rPr>
            <a:t>gov (old)</a:t>
          </a:r>
          <a:endParaRPr lang="en-US" sz="2500" baseline="0">
            <a:solidFill>
              <a:schemeClr val="tx2"/>
            </a:solidFill>
            <a:latin typeface="Roboto"/>
            <a:ea typeface="Roboto"/>
            <a:cs typeface="Roboto"/>
          </a:endParaRPr>
        </a:p>
      </dgm:t>
    </dgm:pt>
    <dgm:pt modelId="{CF133A9F-F6BC-43FF-BBB3-3160CBCAC530}" type="parTrans" cxnId="{673AE09A-7FC8-47C5-9999-0B4A27D971DB}">
      <dgm:prSet/>
      <dgm:spPr/>
      <dgm:t>
        <a:bodyPr/>
        <a:lstStyle/>
        <a:p>
          <a:endParaRPr lang="en-US"/>
        </a:p>
      </dgm:t>
    </dgm:pt>
    <dgm:pt modelId="{783CD29D-BF01-466F-AE9B-D5CC28BD83C2}" type="sibTrans" cxnId="{673AE09A-7FC8-47C5-9999-0B4A27D971DB}">
      <dgm:prSet/>
      <dgm:spPr/>
      <dgm:t>
        <a:bodyPr/>
        <a:lstStyle/>
        <a:p>
          <a:endParaRPr lang="en-US"/>
        </a:p>
      </dgm:t>
    </dgm:pt>
    <dgm:pt modelId="{1ACBCD9F-BEE9-4467-95B0-082F001660CF}">
      <dgm:prSet phldrT="[Text]"/>
      <dgm:spPr/>
      <dgm:t>
        <a:bodyPr/>
        <a:lstStyle/>
        <a:p>
          <a:pPr rtl="0"/>
          <a:r>
            <a:rPr lang="en-US">
              <a:latin typeface="Gill Sans MT"/>
            </a:rPr>
            <a:t>Special Ed at Charter Schools</a:t>
          </a:r>
          <a:endParaRPr lang="en-US"/>
        </a:p>
      </dgm:t>
    </dgm:pt>
    <dgm:pt modelId="{8C0AB143-81EC-4276-B135-A64CF40A3790}" type="parTrans" cxnId="{07310C74-0488-4D20-AFE5-FF62CBFF7115}">
      <dgm:prSet/>
      <dgm:spPr/>
      <dgm:t>
        <a:bodyPr/>
        <a:lstStyle/>
        <a:p>
          <a:endParaRPr lang="en-US"/>
        </a:p>
      </dgm:t>
    </dgm:pt>
    <dgm:pt modelId="{C8970FA1-B8B9-47AB-B5A0-FEDFA0D1B181}" type="sibTrans" cxnId="{07310C74-0488-4D20-AFE5-FF62CBFF7115}">
      <dgm:prSet/>
      <dgm:spPr/>
      <dgm:t>
        <a:bodyPr/>
        <a:lstStyle/>
        <a:p>
          <a:endParaRPr lang="en-US"/>
        </a:p>
      </dgm:t>
    </dgm:pt>
    <dgm:pt modelId="{C3560B74-320B-4EB6-9655-A63451ECA766}">
      <dgm:prSet phldrT="[Text]" custT="1"/>
      <dgm:spPr/>
      <dgm:t>
        <a:bodyPr/>
        <a:lstStyle/>
        <a:p>
          <a:r>
            <a:rPr lang="en-US" sz="2500" baseline="0">
              <a:solidFill>
                <a:schemeClr val="tx2"/>
              </a:solidFill>
              <a:hlinkClick xmlns:r="http://schemas.openxmlformats.org/officeDocument/2006/relationships" r:id="rId3">
                <a:extLst>
                  <a:ext uri="{A12FA001-AC4F-418D-AE19-62706E023703}">
                    <ahyp:hlinkClr xmlns:ahyp="http://schemas.microsoft.com/office/drawing/2018/hyperlinkcolor" val="tx"/>
                  </a:ext>
                </a:extLst>
              </a:hlinkClick>
            </a:rPr>
            <a:t>CSE Chairperson</a:t>
          </a:r>
          <a:endParaRPr lang="en-US" sz="2500" baseline="0">
            <a:solidFill>
              <a:schemeClr val="tx2"/>
            </a:solidFill>
          </a:endParaRPr>
        </a:p>
      </dgm:t>
    </dgm:pt>
    <dgm:pt modelId="{6EE6A15D-B865-4531-8CA9-621FEF033F3D}" type="parTrans" cxnId="{55587A9F-3119-4DE6-AD00-3C491F1712FD}">
      <dgm:prSet/>
      <dgm:spPr/>
      <dgm:t>
        <a:bodyPr/>
        <a:lstStyle/>
        <a:p>
          <a:endParaRPr lang="en-US"/>
        </a:p>
      </dgm:t>
    </dgm:pt>
    <dgm:pt modelId="{4F76D731-F485-417E-A160-5F4B4B222252}" type="sibTrans" cxnId="{55587A9F-3119-4DE6-AD00-3C491F1712FD}">
      <dgm:prSet/>
      <dgm:spPr/>
      <dgm:t>
        <a:bodyPr/>
        <a:lstStyle/>
        <a:p>
          <a:endParaRPr lang="en-US"/>
        </a:p>
      </dgm:t>
    </dgm:pt>
    <dgm:pt modelId="{36812156-ABB1-466C-A0CE-3A6332856D75}">
      <dgm:prSet phldr="0"/>
      <dgm:spPr/>
      <dgm:t>
        <a:bodyPr/>
        <a:lstStyle/>
        <a:p>
          <a:pPr rtl="0"/>
          <a:r>
            <a:rPr lang="en-US" u="sng" baseline="0">
              <a:solidFill>
                <a:schemeClr val="bg1"/>
              </a:solidFill>
              <a:latin typeface="Gill Sans MT"/>
            </a:rPr>
            <a:t>Specialized Programs</a:t>
          </a:r>
          <a:endParaRPr lang="en-US" u="none" baseline="0">
            <a:solidFill>
              <a:schemeClr val="bg1"/>
            </a:solidFill>
            <a:latin typeface="Gill Sans MT"/>
          </a:endParaRPr>
        </a:p>
      </dgm:t>
    </dgm:pt>
    <dgm:pt modelId="{BFEC1934-5718-489E-B848-3F6E4C06E601}" type="parTrans" cxnId="{825E6D5E-11C3-4906-84D0-5C8DF9B6EA17}">
      <dgm:prSet/>
      <dgm:spPr/>
      <dgm:t>
        <a:bodyPr/>
        <a:lstStyle/>
        <a:p>
          <a:endParaRPr lang="en-US"/>
        </a:p>
      </dgm:t>
    </dgm:pt>
    <dgm:pt modelId="{A49CD9C7-9B04-418D-B57F-FF2967549B85}" type="sibTrans" cxnId="{825E6D5E-11C3-4906-84D0-5C8DF9B6EA17}">
      <dgm:prSet/>
      <dgm:spPr/>
      <dgm:t>
        <a:bodyPr/>
        <a:lstStyle/>
        <a:p>
          <a:endParaRPr lang="en-US"/>
        </a:p>
      </dgm:t>
    </dgm:pt>
    <dgm:pt modelId="{F790A22F-B17E-40D7-BC97-132BBEF07045}">
      <dgm:prSet phldr="0"/>
      <dgm:spPr/>
      <dgm:t>
        <a:bodyPr/>
        <a:lstStyle/>
        <a:p>
          <a:r>
            <a:rPr lang="en-US" u="sng" baseline="0">
              <a:solidFill>
                <a:schemeClr val="tx2"/>
              </a:solidFill>
              <a:latin typeface="Gill Sans MT"/>
              <a:hlinkClick xmlns:r="http://schemas.openxmlformats.org/officeDocument/2006/relationships" r:id="rId4">
                <a:extLst>
                  <a:ext uri="{A12FA001-AC4F-418D-AE19-62706E023703}">
                    <ahyp:hlinkClr xmlns:ahyp="http://schemas.microsoft.com/office/drawing/2018/hyperlinkcolor" val="tx"/>
                  </a:ext>
                </a:extLst>
              </a:hlinkClick>
            </a:rPr>
            <a:t>Specializedprograms</a:t>
          </a:r>
          <a:r>
            <a:rPr lang="en-US" u="sng">
              <a:solidFill>
                <a:schemeClr val="tx2"/>
              </a:solidFill>
              <a:latin typeface="Gill Sans MT"/>
              <a:hlinkClick xmlns:r="http://schemas.openxmlformats.org/officeDocument/2006/relationships" r:id="rId4">
                <a:extLst>
                  <a:ext uri="{A12FA001-AC4F-418D-AE19-62706E023703}">
                    <ahyp:hlinkClr xmlns:ahyp="http://schemas.microsoft.com/office/drawing/2018/hyperlinkcolor" val="tx"/>
                  </a:ext>
                </a:extLst>
              </a:hlinkClick>
            </a:rPr>
            <a:t>@ schools.nyc.gov</a:t>
          </a:r>
          <a:endParaRPr lang="en-US">
            <a:solidFill>
              <a:schemeClr val="tx2"/>
            </a:solidFill>
          </a:endParaRPr>
        </a:p>
      </dgm:t>
    </dgm:pt>
    <dgm:pt modelId="{AE47D6CC-77E3-4A77-9D76-CF4E4FE0F140}" type="parTrans" cxnId="{210D492C-3467-4100-9302-36CA191B50C6}">
      <dgm:prSet/>
      <dgm:spPr/>
      <dgm:t>
        <a:bodyPr/>
        <a:lstStyle/>
        <a:p>
          <a:endParaRPr lang="en-US"/>
        </a:p>
      </dgm:t>
    </dgm:pt>
    <dgm:pt modelId="{7441E0B3-734B-412D-9045-E1E996EA712E}" type="sibTrans" cxnId="{210D492C-3467-4100-9302-36CA191B50C6}">
      <dgm:prSet/>
      <dgm:spPr/>
      <dgm:t>
        <a:bodyPr/>
        <a:lstStyle/>
        <a:p>
          <a:endParaRPr lang="en-US"/>
        </a:p>
      </dgm:t>
    </dgm:pt>
    <dgm:pt modelId="{407AE4F1-DC56-4189-925E-463079A07552}">
      <dgm:prSet phldr="0"/>
      <dgm:spPr/>
      <dgm:t>
        <a:bodyPr/>
        <a:lstStyle/>
        <a:p>
          <a:pPr rtl="0"/>
          <a:r>
            <a:rPr lang="en-US" sz="2500" baseline="0">
              <a:solidFill>
                <a:schemeClr val="tx2"/>
              </a:solidFill>
              <a:latin typeface="Gill Sans MT"/>
              <a:ea typeface="Roboto"/>
              <a:cs typeface="Roboto"/>
              <a:hlinkClick xmlns:r="http://schemas.openxmlformats.org/officeDocument/2006/relationships" r:id="rId5">
                <a:extLst>
                  <a:ext uri="{A12FA001-AC4F-418D-AE19-62706E023703}">
                    <ahyp:hlinkClr xmlns:ahyp="http://schemas.microsoft.com/office/drawing/2018/hyperlinkcolor" val="tx"/>
                  </a:ext>
                </a:extLst>
              </a:hlinkClick>
            </a:rPr>
            <a:t>KindergartenIEPProcess@schools.nyc.gov</a:t>
          </a:r>
          <a:r>
            <a:rPr lang="en-US">
              <a:solidFill>
                <a:schemeClr val="tx2"/>
              </a:solidFill>
              <a:latin typeface="Gill Sans MT"/>
              <a:ea typeface="Roboto"/>
              <a:cs typeface="Roboto"/>
            </a:rPr>
            <a:t> (new)</a:t>
          </a:r>
          <a:endParaRPr lang="en-US">
            <a:solidFill>
              <a:schemeClr val="tx2"/>
            </a:solidFill>
          </a:endParaRPr>
        </a:p>
      </dgm:t>
    </dgm:pt>
    <dgm:pt modelId="{8EB5D98F-5C14-493D-8654-99493EC6689A}" type="parTrans" cxnId="{8289F85B-7681-486D-9FD6-A2478710F82E}">
      <dgm:prSet/>
      <dgm:spPr/>
    </dgm:pt>
    <dgm:pt modelId="{B883FA6C-C843-4EB1-996D-34285167BAE0}" type="sibTrans" cxnId="{8289F85B-7681-486D-9FD6-A2478710F82E}">
      <dgm:prSet/>
      <dgm:spPr/>
    </dgm:pt>
    <dgm:pt modelId="{F2D0DAC2-238B-40EE-A873-5F24D67523E2}" type="pres">
      <dgm:prSet presAssocID="{2E2D769C-FBDA-47DB-B353-7BD1438F0607}" presName="diagram" presStyleCnt="0">
        <dgm:presLayoutVars>
          <dgm:dir/>
          <dgm:resizeHandles val="exact"/>
        </dgm:presLayoutVars>
      </dgm:prSet>
      <dgm:spPr/>
    </dgm:pt>
    <dgm:pt modelId="{FD04CCD4-5939-4D5A-96A4-8337358B7875}" type="pres">
      <dgm:prSet presAssocID="{DBF65DAC-AD12-44A5-8D7B-D9A950264950}" presName="node" presStyleLbl="node1" presStyleIdx="0" presStyleCnt="4">
        <dgm:presLayoutVars>
          <dgm:bulletEnabled val="1"/>
        </dgm:presLayoutVars>
      </dgm:prSet>
      <dgm:spPr/>
    </dgm:pt>
    <dgm:pt modelId="{206AD5CC-BB86-444F-8269-DC3C5B6B00BE}" type="pres">
      <dgm:prSet presAssocID="{129B5273-0362-4E66-BDB6-033FD5939E15}" presName="sibTrans" presStyleCnt="0"/>
      <dgm:spPr/>
    </dgm:pt>
    <dgm:pt modelId="{78E64084-F101-41CC-B6BE-4331BAD9EB6E}" type="pres">
      <dgm:prSet presAssocID="{1FD6D19E-2AD4-4BDB-87A8-514AEA3AFB2C}" presName="node" presStyleLbl="node1" presStyleIdx="1" presStyleCnt="4">
        <dgm:presLayoutVars>
          <dgm:bulletEnabled val="1"/>
        </dgm:presLayoutVars>
      </dgm:prSet>
      <dgm:spPr/>
    </dgm:pt>
    <dgm:pt modelId="{2BC5E960-0BD3-48F4-B2B5-60B7A54509B6}" type="pres">
      <dgm:prSet presAssocID="{118BF584-377B-4A5A-B96C-5CA6D193FC7C}" presName="sibTrans" presStyleCnt="0"/>
      <dgm:spPr/>
    </dgm:pt>
    <dgm:pt modelId="{0C8DB02C-1341-4641-8810-A03611EA594F}" type="pres">
      <dgm:prSet presAssocID="{1ACBCD9F-BEE9-4467-95B0-082F001660CF}" presName="node" presStyleLbl="node1" presStyleIdx="2" presStyleCnt="4">
        <dgm:presLayoutVars>
          <dgm:bulletEnabled val="1"/>
        </dgm:presLayoutVars>
      </dgm:prSet>
      <dgm:spPr/>
    </dgm:pt>
    <dgm:pt modelId="{EC1955BB-399E-4F49-B31C-2869D712484C}" type="pres">
      <dgm:prSet presAssocID="{C8970FA1-B8B9-47AB-B5A0-FEDFA0D1B181}" presName="sibTrans" presStyleCnt="0"/>
      <dgm:spPr/>
    </dgm:pt>
    <dgm:pt modelId="{4553EC27-57DB-46BC-BCA3-F0F01A463277}" type="pres">
      <dgm:prSet presAssocID="{36812156-ABB1-466C-A0CE-3A6332856D75}" presName="node" presStyleLbl="node1" presStyleIdx="3" presStyleCnt="4">
        <dgm:presLayoutVars>
          <dgm:bulletEnabled val="1"/>
        </dgm:presLayoutVars>
      </dgm:prSet>
      <dgm:spPr/>
    </dgm:pt>
  </dgm:ptLst>
  <dgm:cxnLst>
    <dgm:cxn modelId="{74570011-4257-4666-A485-D475DE6FC5F0}" type="presOf" srcId="{1FD6D19E-2AD4-4BDB-87A8-514AEA3AFB2C}" destId="{78E64084-F101-41CC-B6BE-4331BAD9EB6E}" srcOrd="0" destOrd="0" presId="urn:microsoft.com/office/officeart/2005/8/layout/default"/>
    <dgm:cxn modelId="{210D492C-3467-4100-9302-36CA191B50C6}" srcId="{36812156-ABB1-466C-A0CE-3A6332856D75}" destId="{F790A22F-B17E-40D7-BC97-132BBEF07045}" srcOrd="0" destOrd="0" parTransId="{AE47D6CC-77E3-4A77-9D76-CF4E4FE0F140}" sibTransId="{7441E0B3-734B-412D-9045-E1E996EA712E}"/>
    <dgm:cxn modelId="{D4742C2F-4745-4346-ADA3-7EEDA209F9C6}" type="presOf" srcId="{C3560B74-320B-4EB6-9655-A63451ECA766}" destId="{0C8DB02C-1341-4641-8810-A03611EA594F}" srcOrd="0" destOrd="1" presId="urn:microsoft.com/office/officeart/2005/8/layout/default"/>
    <dgm:cxn modelId="{8289F85B-7681-486D-9FD6-A2478710F82E}" srcId="{1FD6D19E-2AD4-4BDB-87A8-514AEA3AFB2C}" destId="{407AE4F1-DC56-4189-925E-463079A07552}" srcOrd="1" destOrd="0" parTransId="{8EB5D98F-5C14-493D-8654-99493EC6689A}" sibTransId="{B883FA6C-C843-4EB1-996D-34285167BAE0}"/>
    <dgm:cxn modelId="{A571125E-5DA5-4AE0-840E-3A5D0B42C96B}" type="presOf" srcId="{333A811D-9C34-4EBD-AB76-678EBE8C7924}" destId="{78E64084-F101-41CC-B6BE-4331BAD9EB6E}" srcOrd="0" destOrd="1" presId="urn:microsoft.com/office/officeart/2005/8/layout/default"/>
    <dgm:cxn modelId="{825E6D5E-11C3-4906-84D0-5C8DF9B6EA17}" srcId="{2E2D769C-FBDA-47DB-B353-7BD1438F0607}" destId="{36812156-ABB1-466C-A0CE-3A6332856D75}" srcOrd="3" destOrd="0" parTransId="{BFEC1934-5718-489E-B848-3F6E4C06E601}" sibTransId="{A49CD9C7-9B04-418D-B57F-FF2967549B85}"/>
    <dgm:cxn modelId="{07310C74-0488-4D20-AFE5-FF62CBFF7115}" srcId="{2E2D769C-FBDA-47DB-B353-7BD1438F0607}" destId="{1ACBCD9F-BEE9-4467-95B0-082F001660CF}" srcOrd="2" destOrd="0" parTransId="{8C0AB143-81EC-4276-B135-A64CF40A3790}" sibTransId="{C8970FA1-B8B9-47AB-B5A0-FEDFA0D1B181}"/>
    <dgm:cxn modelId="{570E6559-AA19-4D96-9A6E-A9103F07E0B4}" type="presOf" srcId="{407AE4F1-DC56-4189-925E-463079A07552}" destId="{78E64084-F101-41CC-B6BE-4331BAD9EB6E}" srcOrd="0" destOrd="2" presId="urn:microsoft.com/office/officeart/2005/8/layout/default"/>
    <dgm:cxn modelId="{73CA338C-32ED-42DE-B08B-521A6F3407CE}" srcId="{DBF65DAC-AD12-44A5-8D7B-D9A950264950}" destId="{D1D43CA1-7F5F-42A7-97F3-F14B4E507855}" srcOrd="0" destOrd="0" parTransId="{B84014D9-46AA-46E8-A671-DF2677E90A41}" sibTransId="{EBF31AFD-22E4-4069-9F6B-634CF1F46154}"/>
    <dgm:cxn modelId="{1647AE91-68E0-4F0C-9159-1096E9300A75}" type="presOf" srcId="{1ACBCD9F-BEE9-4467-95B0-082F001660CF}" destId="{0C8DB02C-1341-4641-8810-A03611EA594F}" srcOrd="0" destOrd="0" presId="urn:microsoft.com/office/officeart/2005/8/layout/default"/>
    <dgm:cxn modelId="{673AE09A-7FC8-47C5-9999-0B4A27D971DB}" srcId="{1FD6D19E-2AD4-4BDB-87A8-514AEA3AFB2C}" destId="{333A811D-9C34-4EBD-AB76-678EBE8C7924}" srcOrd="0" destOrd="0" parTransId="{CF133A9F-F6BC-43FF-BBB3-3160CBCAC530}" sibTransId="{783CD29D-BF01-466F-AE9B-D5CC28BD83C2}"/>
    <dgm:cxn modelId="{55587A9F-3119-4DE6-AD00-3C491F1712FD}" srcId="{1ACBCD9F-BEE9-4467-95B0-082F001660CF}" destId="{C3560B74-320B-4EB6-9655-A63451ECA766}" srcOrd="0" destOrd="0" parTransId="{6EE6A15D-B865-4531-8CA9-621FEF033F3D}" sibTransId="{4F76D731-F485-417E-A160-5F4B4B222252}"/>
    <dgm:cxn modelId="{C2EBB8AE-6F0E-4B9B-94C8-803B48EADBFA}" srcId="{2E2D769C-FBDA-47DB-B353-7BD1438F0607}" destId="{DBF65DAC-AD12-44A5-8D7B-D9A950264950}" srcOrd="0" destOrd="0" parTransId="{6E92F484-E2A5-4CCE-968A-E8473B810221}" sibTransId="{129B5273-0362-4E66-BDB6-033FD5939E15}"/>
    <dgm:cxn modelId="{8528C4AE-B252-4C1B-9C8C-3A277A48244E}" type="presOf" srcId="{D1D43CA1-7F5F-42A7-97F3-F14B4E507855}" destId="{FD04CCD4-5939-4D5A-96A4-8337358B7875}" srcOrd="0" destOrd="1" presId="urn:microsoft.com/office/officeart/2005/8/layout/default"/>
    <dgm:cxn modelId="{098133CA-2139-4B24-910C-5A0EAB6E972F}" type="presOf" srcId="{2E2D769C-FBDA-47DB-B353-7BD1438F0607}" destId="{F2D0DAC2-238B-40EE-A873-5F24D67523E2}" srcOrd="0" destOrd="0" presId="urn:microsoft.com/office/officeart/2005/8/layout/default"/>
    <dgm:cxn modelId="{DDE873D1-59FE-4413-AA12-0E2EBB14AEAC}" type="presOf" srcId="{F790A22F-B17E-40D7-BC97-132BBEF07045}" destId="{4553EC27-57DB-46BC-BCA3-F0F01A463277}" srcOrd="0" destOrd="1" presId="urn:microsoft.com/office/officeart/2005/8/layout/default"/>
    <dgm:cxn modelId="{54CE7AD3-9DC9-4C5F-898C-6A8F88B2811F}" type="presOf" srcId="{DBF65DAC-AD12-44A5-8D7B-D9A950264950}" destId="{FD04CCD4-5939-4D5A-96A4-8337358B7875}" srcOrd="0" destOrd="0" presId="urn:microsoft.com/office/officeart/2005/8/layout/default"/>
    <dgm:cxn modelId="{8246F0D6-3839-444A-87D2-22FEB22A0821}" type="presOf" srcId="{36812156-ABB1-466C-A0CE-3A6332856D75}" destId="{4553EC27-57DB-46BC-BCA3-F0F01A463277}" srcOrd="0" destOrd="0" presId="urn:microsoft.com/office/officeart/2005/8/layout/default"/>
    <dgm:cxn modelId="{56A652F9-4EAC-47EF-85F1-A71AD426EBD0}" srcId="{2E2D769C-FBDA-47DB-B353-7BD1438F0607}" destId="{1FD6D19E-2AD4-4BDB-87A8-514AEA3AFB2C}" srcOrd="1" destOrd="0" parTransId="{EE9B4EF2-9C8D-46D4-B32C-D355237A5BE3}" sibTransId="{118BF584-377B-4A5A-B96C-5CA6D193FC7C}"/>
    <dgm:cxn modelId="{62BADEE7-2892-4442-B94D-DFBA981868CF}" type="presParOf" srcId="{F2D0DAC2-238B-40EE-A873-5F24D67523E2}" destId="{FD04CCD4-5939-4D5A-96A4-8337358B7875}" srcOrd="0" destOrd="0" presId="urn:microsoft.com/office/officeart/2005/8/layout/default"/>
    <dgm:cxn modelId="{076C7A84-94FD-4429-B538-F810AEB02153}" type="presParOf" srcId="{F2D0DAC2-238B-40EE-A873-5F24D67523E2}" destId="{206AD5CC-BB86-444F-8269-DC3C5B6B00BE}" srcOrd="1" destOrd="0" presId="urn:microsoft.com/office/officeart/2005/8/layout/default"/>
    <dgm:cxn modelId="{B7234ED8-D19C-4DCF-805E-4374772E6136}" type="presParOf" srcId="{F2D0DAC2-238B-40EE-A873-5F24D67523E2}" destId="{78E64084-F101-41CC-B6BE-4331BAD9EB6E}" srcOrd="2" destOrd="0" presId="urn:microsoft.com/office/officeart/2005/8/layout/default"/>
    <dgm:cxn modelId="{D9470D8D-63E6-49B4-95A0-6E927440DE12}" type="presParOf" srcId="{F2D0DAC2-238B-40EE-A873-5F24D67523E2}" destId="{2BC5E960-0BD3-48F4-B2B5-60B7A54509B6}" srcOrd="3" destOrd="0" presId="urn:microsoft.com/office/officeart/2005/8/layout/default"/>
    <dgm:cxn modelId="{09FEE11B-808C-40FF-9C0A-9117390606D1}" type="presParOf" srcId="{F2D0DAC2-238B-40EE-A873-5F24D67523E2}" destId="{0C8DB02C-1341-4641-8810-A03611EA594F}" srcOrd="4" destOrd="0" presId="urn:microsoft.com/office/officeart/2005/8/layout/default"/>
    <dgm:cxn modelId="{C02F7064-8F58-46C9-B377-0A8897C9E16A}" type="presParOf" srcId="{F2D0DAC2-238B-40EE-A873-5F24D67523E2}" destId="{EC1955BB-399E-4F49-B31C-2869D712484C}" srcOrd="5" destOrd="0" presId="urn:microsoft.com/office/officeart/2005/8/layout/default"/>
    <dgm:cxn modelId="{652CA03D-7E0E-4F0C-B057-AD7414F98873}" type="presParOf" srcId="{F2D0DAC2-238B-40EE-A873-5F24D67523E2}" destId="{4553EC27-57DB-46BC-BCA3-F0F01A46327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6D73E0-5B4E-4E51-94D7-D81D8AFEF16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8C938CD3-E377-4528-B3E3-0515192E8F02}">
      <dgm:prSet phldrT="[Text]"/>
      <dgm:spPr/>
      <dgm:t>
        <a:bodyPr/>
        <a:lstStyle/>
        <a:p>
          <a:r>
            <a:rPr lang="en-US"/>
            <a:t>Mediation</a:t>
          </a:r>
        </a:p>
      </dgm:t>
    </dgm:pt>
    <dgm:pt modelId="{AA354E12-8480-4182-B136-4EF0818502F2}" type="parTrans" cxnId="{E56F485D-4FC3-4CE2-A26A-C2BDC0654077}">
      <dgm:prSet/>
      <dgm:spPr/>
      <dgm:t>
        <a:bodyPr/>
        <a:lstStyle/>
        <a:p>
          <a:endParaRPr lang="en-US"/>
        </a:p>
      </dgm:t>
    </dgm:pt>
    <dgm:pt modelId="{78B228FC-21D1-4CD8-85F6-24E40988BEB5}" type="sibTrans" cxnId="{E56F485D-4FC3-4CE2-A26A-C2BDC0654077}">
      <dgm:prSet/>
      <dgm:spPr/>
      <dgm:t>
        <a:bodyPr/>
        <a:lstStyle/>
        <a:p>
          <a:endParaRPr lang="en-US"/>
        </a:p>
      </dgm:t>
    </dgm:pt>
    <dgm:pt modelId="{CD701765-911C-4106-A9DA-D90D53ADEC4F}">
      <dgm:prSet phldrT="[Text]"/>
      <dgm:spPr/>
      <dgm:t>
        <a:bodyPr/>
        <a:lstStyle/>
        <a:p>
          <a:pPr>
            <a:spcBef>
              <a:spcPts val="1200"/>
            </a:spcBef>
            <a:spcAft>
              <a:spcPts val="1800"/>
            </a:spcAft>
            <a:buFontTx/>
            <a:buChar char="•"/>
          </a:pPr>
          <a:r>
            <a:rPr lang="en-US" altLang="en-US">
              <a:solidFill>
                <a:schemeClr val="tx2"/>
              </a:solidFill>
              <a:ea typeface="ＭＳ Ｐゴシック"/>
            </a:rPr>
            <a:t>Voluntary meeting </a:t>
          </a:r>
          <a:endParaRPr lang="en-US">
            <a:solidFill>
              <a:schemeClr val="tx2"/>
            </a:solidFill>
          </a:endParaRPr>
        </a:p>
      </dgm:t>
    </dgm:pt>
    <dgm:pt modelId="{8C7E057F-5DAF-4FD3-89F6-43AD62CA460E}" type="parTrans" cxnId="{DCDEBBD1-158D-4F6E-903E-CBD982FA7CF6}">
      <dgm:prSet/>
      <dgm:spPr/>
      <dgm:t>
        <a:bodyPr/>
        <a:lstStyle/>
        <a:p>
          <a:endParaRPr lang="en-US"/>
        </a:p>
      </dgm:t>
    </dgm:pt>
    <dgm:pt modelId="{ADAA0484-402F-44D9-A0C1-C8BBA439A58E}" type="sibTrans" cxnId="{DCDEBBD1-158D-4F6E-903E-CBD982FA7CF6}">
      <dgm:prSet/>
      <dgm:spPr/>
      <dgm:t>
        <a:bodyPr/>
        <a:lstStyle/>
        <a:p>
          <a:endParaRPr lang="en-US"/>
        </a:p>
      </dgm:t>
    </dgm:pt>
    <dgm:pt modelId="{46090AA8-3087-42DB-A523-AF80E4B23ACF}">
      <dgm:prSet phldrT="[Text]"/>
      <dgm:spPr/>
      <dgm:t>
        <a:bodyPr/>
        <a:lstStyle/>
        <a:p>
          <a:r>
            <a:rPr lang="en-US"/>
            <a:t>Impartial Hearing</a:t>
          </a:r>
        </a:p>
      </dgm:t>
    </dgm:pt>
    <dgm:pt modelId="{3D6D30B5-0261-4407-BA47-1D978BB0FE53}" type="parTrans" cxnId="{EAC85641-977F-42B6-885A-14FBB67F7F77}">
      <dgm:prSet/>
      <dgm:spPr/>
      <dgm:t>
        <a:bodyPr/>
        <a:lstStyle/>
        <a:p>
          <a:endParaRPr lang="en-US"/>
        </a:p>
      </dgm:t>
    </dgm:pt>
    <dgm:pt modelId="{10EF6541-F2C9-4B5A-A3F9-9C08BC88895D}" type="sibTrans" cxnId="{EAC85641-977F-42B6-885A-14FBB67F7F77}">
      <dgm:prSet/>
      <dgm:spPr/>
      <dgm:t>
        <a:bodyPr/>
        <a:lstStyle/>
        <a:p>
          <a:endParaRPr lang="en-US"/>
        </a:p>
      </dgm:t>
    </dgm:pt>
    <dgm:pt modelId="{3CC22669-FDEF-46EF-9CBC-9D52136CE7A0}">
      <dgm:prSet phldrT="[Text]"/>
      <dgm:spPr/>
      <dgm:t>
        <a:bodyPr/>
        <a:lstStyle/>
        <a:p>
          <a:r>
            <a:rPr lang="en-US"/>
            <a:t>State Education Complaint</a:t>
          </a:r>
        </a:p>
      </dgm:t>
    </dgm:pt>
    <dgm:pt modelId="{08B2FF99-58EB-4703-B4B3-88A1602574D5}" type="parTrans" cxnId="{DBAC80D6-F200-465B-8CB6-F0843667FA24}">
      <dgm:prSet/>
      <dgm:spPr/>
      <dgm:t>
        <a:bodyPr/>
        <a:lstStyle/>
        <a:p>
          <a:endParaRPr lang="en-US"/>
        </a:p>
      </dgm:t>
    </dgm:pt>
    <dgm:pt modelId="{4F240B9E-9166-4AE6-8B61-8FB6D70DE573}" type="sibTrans" cxnId="{DBAC80D6-F200-465B-8CB6-F0843667FA24}">
      <dgm:prSet/>
      <dgm:spPr/>
      <dgm:t>
        <a:bodyPr/>
        <a:lstStyle/>
        <a:p>
          <a:endParaRPr lang="en-US"/>
        </a:p>
      </dgm:t>
    </dgm:pt>
    <dgm:pt modelId="{BD1B3BE6-2B1D-4206-837E-E443ADDC592C}">
      <dgm:prSet phldrT="[Text]"/>
      <dgm:spPr/>
      <dgm:t>
        <a:bodyPr/>
        <a:lstStyle/>
        <a:p>
          <a:pPr>
            <a:spcAft>
              <a:spcPts val="1800"/>
            </a:spcAft>
          </a:pPr>
          <a:r>
            <a:rPr lang="en-US">
              <a:solidFill>
                <a:schemeClr val="tx2"/>
              </a:solidFill>
            </a:rPr>
            <a:t>Ask the NY SED to investigate</a:t>
          </a:r>
        </a:p>
      </dgm:t>
    </dgm:pt>
    <dgm:pt modelId="{E484008F-5623-4733-9EFF-E81446FC52B7}" type="parTrans" cxnId="{75EF2AF0-8599-4C5B-B326-94C8BFF9A387}">
      <dgm:prSet/>
      <dgm:spPr/>
      <dgm:t>
        <a:bodyPr/>
        <a:lstStyle/>
        <a:p>
          <a:endParaRPr lang="en-US"/>
        </a:p>
      </dgm:t>
    </dgm:pt>
    <dgm:pt modelId="{02E8FD22-4EB8-4BAD-8842-D47A3C29D73E}" type="sibTrans" cxnId="{75EF2AF0-8599-4C5B-B326-94C8BFF9A387}">
      <dgm:prSet/>
      <dgm:spPr/>
      <dgm:t>
        <a:bodyPr/>
        <a:lstStyle/>
        <a:p>
          <a:endParaRPr lang="en-US"/>
        </a:p>
      </dgm:t>
    </dgm:pt>
    <dgm:pt modelId="{CED4BCBE-7493-4D2A-8CC7-94080FD0DA0A}">
      <dgm:prSet phldrT="[Text]"/>
      <dgm:spPr/>
      <dgm:t>
        <a:bodyPr/>
        <a:lstStyle/>
        <a:p>
          <a:pPr>
            <a:spcAft>
              <a:spcPts val="1800"/>
            </a:spcAft>
          </a:pPr>
          <a:r>
            <a:rPr lang="en-US">
              <a:solidFill>
                <a:schemeClr val="tx2"/>
              </a:solidFill>
            </a:rPr>
            <a:t>Can order the DOE to make up services</a:t>
          </a:r>
        </a:p>
      </dgm:t>
    </dgm:pt>
    <dgm:pt modelId="{90724A3B-F26C-485B-99E8-6DE53FEF927C}" type="parTrans" cxnId="{92413F3E-8C58-48E1-B2E9-193E614E9D87}">
      <dgm:prSet/>
      <dgm:spPr/>
      <dgm:t>
        <a:bodyPr/>
        <a:lstStyle/>
        <a:p>
          <a:endParaRPr lang="en-US"/>
        </a:p>
      </dgm:t>
    </dgm:pt>
    <dgm:pt modelId="{467A44EE-1E8B-4FBB-8B0F-4A3BE4403CB3}" type="sibTrans" cxnId="{92413F3E-8C58-48E1-B2E9-193E614E9D87}">
      <dgm:prSet/>
      <dgm:spPr/>
      <dgm:t>
        <a:bodyPr/>
        <a:lstStyle/>
        <a:p>
          <a:endParaRPr lang="en-US"/>
        </a:p>
      </dgm:t>
    </dgm:pt>
    <dgm:pt modelId="{AB7452BA-4ACF-40F6-9730-457D2BED9320}">
      <dgm:prSet/>
      <dgm:spPr/>
      <dgm:t>
        <a:bodyPr/>
        <a:lstStyle/>
        <a:p>
          <a:pPr>
            <a:spcBef>
              <a:spcPts val="1200"/>
            </a:spcBef>
            <a:spcAft>
              <a:spcPts val="1800"/>
            </a:spcAft>
            <a:buFontTx/>
            <a:buChar char="•"/>
          </a:pPr>
          <a:r>
            <a:rPr lang="en-US" altLang="en-US">
              <a:solidFill>
                <a:schemeClr val="tx2"/>
              </a:solidFill>
              <a:ea typeface="ＭＳ Ｐゴシック" panose="020B0600070205080204" pitchFamily="34" charset="-128"/>
            </a:rPr>
            <a:t>Mediator leads meeting</a:t>
          </a:r>
        </a:p>
      </dgm:t>
    </dgm:pt>
    <dgm:pt modelId="{5FE0073F-274E-45C3-81AA-118A42D44F2D}" type="parTrans" cxnId="{34CE9631-2565-4D72-80E4-24F8E58E3F43}">
      <dgm:prSet/>
      <dgm:spPr/>
      <dgm:t>
        <a:bodyPr/>
        <a:lstStyle/>
        <a:p>
          <a:endParaRPr lang="en-US"/>
        </a:p>
      </dgm:t>
    </dgm:pt>
    <dgm:pt modelId="{CF0691B1-D0B6-4BE5-893D-BE25E91F332D}" type="sibTrans" cxnId="{34CE9631-2565-4D72-80E4-24F8E58E3F43}">
      <dgm:prSet/>
      <dgm:spPr/>
      <dgm:t>
        <a:bodyPr/>
        <a:lstStyle/>
        <a:p>
          <a:endParaRPr lang="en-US"/>
        </a:p>
      </dgm:t>
    </dgm:pt>
    <dgm:pt modelId="{82A1573A-C60D-414D-B07D-FBC2EED769A4}">
      <dgm:prSet/>
      <dgm:spPr/>
      <dgm:t>
        <a:bodyPr/>
        <a:lstStyle/>
        <a:p>
          <a:pPr>
            <a:spcBef>
              <a:spcPts val="1200"/>
            </a:spcBef>
            <a:spcAft>
              <a:spcPts val="1800"/>
            </a:spcAft>
            <a:buFontTx/>
            <a:buChar char="•"/>
          </a:pPr>
          <a:r>
            <a:rPr lang="en-US" altLang="en-US">
              <a:solidFill>
                <a:schemeClr val="tx2"/>
              </a:solidFill>
              <a:ea typeface="ＭＳ Ｐゴシック"/>
            </a:rPr>
            <a:t>Can still go to an Impartial Hearing</a:t>
          </a:r>
        </a:p>
      </dgm:t>
    </dgm:pt>
    <dgm:pt modelId="{FC6BAC84-4C48-4836-AF8A-5E67788E48AB}" type="parTrans" cxnId="{D7D8D8F3-6FFC-46A2-B2AF-FF0FA8B360E7}">
      <dgm:prSet/>
      <dgm:spPr/>
      <dgm:t>
        <a:bodyPr/>
        <a:lstStyle/>
        <a:p>
          <a:endParaRPr lang="en-US"/>
        </a:p>
      </dgm:t>
    </dgm:pt>
    <dgm:pt modelId="{2568D71C-F351-42AF-9550-B55C698B0388}" type="sibTrans" cxnId="{D7D8D8F3-6FFC-46A2-B2AF-FF0FA8B360E7}">
      <dgm:prSet/>
      <dgm:spPr/>
      <dgm:t>
        <a:bodyPr/>
        <a:lstStyle/>
        <a:p>
          <a:endParaRPr lang="en-US"/>
        </a:p>
      </dgm:t>
    </dgm:pt>
    <dgm:pt modelId="{1557D048-E190-4C92-A2C1-2A057A290647}">
      <dgm:prSet phldrT="[Text]"/>
      <dgm:spPr/>
      <dgm:t>
        <a:bodyPr/>
        <a:lstStyle/>
        <a:p>
          <a:pPr>
            <a:spcAft>
              <a:spcPts val="1800"/>
            </a:spcAft>
          </a:pPr>
          <a:r>
            <a:rPr lang="en-US" altLang="en-US">
              <a:solidFill>
                <a:schemeClr val="tx2"/>
              </a:solidFill>
              <a:ea typeface="ＭＳ Ｐゴシック"/>
            </a:rPr>
            <a:t>Legal proceeding</a:t>
          </a:r>
          <a:endParaRPr lang="en-US">
            <a:solidFill>
              <a:schemeClr val="tx2"/>
            </a:solidFill>
          </a:endParaRPr>
        </a:p>
      </dgm:t>
    </dgm:pt>
    <dgm:pt modelId="{C92185BD-F9B0-40BF-A17A-D984B44A1221}" type="parTrans" cxnId="{C6C5BABD-7497-4FE3-B433-0CDAC2B36E94}">
      <dgm:prSet/>
      <dgm:spPr/>
      <dgm:t>
        <a:bodyPr/>
        <a:lstStyle/>
        <a:p>
          <a:endParaRPr lang="en-US"/>
        </a:p>
      </dgm:t>
    </dgm:pt>
    <dgm:pt modelId="{28147026-6F8A-498F-84D4-B6D389385D61}" type="sibTrans" cxnId="{C6C5BABD-7497-4FE3-B433-0CDAC2B36E94}">
      <dgm:prSet/>
      <dgm:spPr/>
      <dgm:t>
        <a:bodyPr/>
        <a:lstStyle/>
        <a:p>
          <a:endParaRPr lang="en-US"/>
        </a:p>
      </dgm:t>
    </dgm:pt>
    <dgm:pt modelId="{382941AC-C594-46E2-97C4-D0231973600C}">
      <dgm:prSet/>
      <dgm:spPr/>
      <dgm:t>
        <a:bodyPr/>
        <a:lstStyle/>
        <a:p>
          <a:pPr>
            <a:spcAft>
              <a:spcPts val="1800"/>
            </a:spcAft>
          </a:pPr>
          <a:r>
            <a:rPr lang="en-US" altLang="en-US">
              <a:solidFill>
                <a:schemeClr val="tx2"/>
              </a:solidFill>
              <a:ea typeface="ＭＳ Ｐゴシック"/>
            </a:rPr>
            <a:t>Written decision, can appeal</a:t>
          </a:r>
        </a:p>
      </dgm:t>
    </dgm:pt>
    <dgm:pt modelId="{1606212B-C677-4359-ADD8-45C20FC49A40}" type="parTrans" cxnId="{CB778C20-692B-4463-9B7C-F4396373019F}">
      <dgm:prSet/>
      <dgm:spPr/>
      <dgm:t>
        <a:bodyPr/>
        <a:lstStyle/>
        <a:p>
          <a:endParaRPr lang="en-US"/>
        </a:p>
      </dgm:t>
    </dgm:pt>
    <dgm:pt modelId="{FDEF980E-4B6E-451C-A99C-0374132A9EFC}" type="sibTrans" cxnId="{CB778C20-692B-4463-9B7C-F4396373019F}">
      <dgm:prSet/>
      <dgm:spPr/>
      <dgm:t>
        <a:bodyPr/>
        <a:lstStyle/>
        <a:p>
          <a:endParaRPr lang="en-US"/>
        </a:p>
      </dgm:t>
    </dgm:pt>
    <dgm:pt modelId="{DD667614-5CF8-4AD8-A5CB-ACE331A31D43}">
      <dgm:prSet phldrT="[Text]"/>
      <dgm:spPr/>
      <dgm:t>
        <a:bodyPr/>
        <a:lstStyle/>
        <a:p>
          <a:pPr>
            <a:spcAft>
              <a:spcPts val="1800"/>
            </a:spcAft>
          </a:pPr>
          <a:r>
            <a:rPr lang="en-US" altLang="en-US">
              <a:solidFill>
                <a:schemeClr val="tx2"/>
              </a:solidFill>
              <a:ea typeface="ＭＳ Ｐゴシック"/>
            </a:rPr>
            <a:t>An Impartial Hearing Officer (IHO) in charge.</a:t>
          </a:r>
          <a:endParaRPr lang="en-US">
            <a:solidFill>
              <a:schemeClr val="tx2"/>
            </a:solidFill>
          </a:endParaRPr>
        </a:p>
      </dgm:t>
    </dgm:pt>
    <dgm:pt modelId="{B60C2331-FEA3-494F-936C-BB46C30D75AF}" type="parTrans" cxnId="{861273F8-762E-451F-9FB1-2BACED5F2847}">
      <dgm:prSet/>
      <dgm:spPr/>
      <dgm:t>
        <a:bodyPr/>
        <a:lstStyle/>
        <a:p>
          <a:endParaRPr lang="en-US"/>
        </a:p>
      </dgm:t>
    </dgm:pt>
    <dgm:pt modelId="{DDC27ED2-98D5-434E-8B18-DECCF4D40347}" type="sibTrans" cxnId="{861273F8-762E-451F-9FB1-2BACED5F2847}">
      <dgm:prSet/>
      <dgm:spPr/>
      <dgm:t>
        <a:bodyPr/>
        <a:lstStyle/>
        <a:p>
          <a:endParaRPr lang="en-US"/>
        </a:p>
      </dgm:t>
    </dgm:pt>
    <dgm:pt modelId="{BEA708B3-FA85-4CDB-AF5A-02502A80B607}">
      <dgm:prSet phldrT="[Text]"/>
      <dgm:spPr/>
      <dgm:t>
        <a:bodyPr/>
        <a:lstStyle/>
        <a:p>
          <a:pPr>
            <a:spcAft>
              <a:spcPts val="1800"/>
            </a:spcAft>
          </a:pPr>
          <a:r>
            <a:rPr lang="en-US">
              <a:solidFill>
                <a:schemeClr val="tx2"/>
              </a:solidFill>
            </a:rPr>
            <a:t>May not order 1:1 make up</a:t>
          </a:r>
        </a:p>
      </dgm:t>
    </dgm:pt>
    <dgm:pt modelId="{26859E55-2B31-4962-B742-B0A3BF97B916}" type="parTrans" cxnId="{12F747FF-EF6C-4F45-B551-B54A47076D0E}">
      <dgm:prSet/>
      <dgm:spPr/>
      <dgm:t>
        <a:bodyPr/>
        <a:lstStyle/>
        <a:p>
          <a:endParaRPr lang="en-US"/>
        </a:p>
      </dgm:t>
    </dgm:pt>
    <dgm:pt modelId="{5978F9B2-2108-41F9-9368-1738F505D0D4}" type="sibTrans" cxnId="{12F747FF-EF6C-4F45-B551-B54A47076D0E}">
      <dgm:prSet/>
      <dgm:spPr/>
      <dgm:t>
        <a:bodyPr/>
        <a:lstStyle/>
        <a:p>
          <a:endParaRPr lang="en-US"/>
        </a:p>
      </dgm:t>
    </dgm:pt>
    <dgm:pt modelId="{9B9F0991-B36F-4AF3-AA0A-295AB55C7C4E}" type="pres">
      <dgm:prSet presAssocID="{A96D73E0-5B4E-4E51-94D7-D81D8AFEF16C}" presName="Name0" presStyleCnt="0">
        <dgm:presLayoutVars>
          <dgm:dir/>
          <dgm:animLvl val="lvl"/>
          <dgm:resizeHandles val="exact"/>
        </dgm:presLayoutVars>
      </dgm:prSet>
      <dgm:spPr/>
    </dgm:pt>
    <dgm:pt modelId="{5F675EEA-C105-4747-AC80-372C91F201C0}" type="pres">
      <dgm:prSet presAssocID="{8C938CD3-E377-4528-B3E3-0515192E8F02}" presName="composite" presStyleCnt="0"/>
      <dgm:spPr/>
    </dgm:pt>
    <dgm:pt modelId="{AB22ADA5-F652-4415-9656-2EEA577B741D}" type="pres">
      <dgm:prSet presAssocID="{8C938CD3-E377-4528-B3E3-0515192E8F02}" presName="parTx" presStyleLbl="alignNode1" presStyleIdx="0" presStyleCnt="3">
        <dgm:presLayoutVars>
          <dgm:chMax val="0"/>
          <dgm:chPref val="0"/>
          <dgm:bulletEnabled val="1"/>
        </dgm:presLayoutVars>
      </dgm:prSet>
      <dgm:spPr/>
    </dgm:pt>
    <dgm:pt modelId="{C9DB7BA9-522F-4CDC-91C0-B85547240F50}" type="pres">
      <dgm:prSet presAssocID="{8C938CD3-E377-4528-B3E3-0515192E8F02}" presName="desTx" presStyleLbl="alignAccFollowNode1" presStyleIdx="0" presStyleCnt="3">
        <dgm:presLayoutVars>
          <dgm:bulletEnabled val="1"/>
        </dgm:presLayoutVars>
      </dgm:prSet>
      <dgm:spPr/>
    </dgm:pt>
    <dgm:pt modelId="{295E46A1-4560-4751-8148-EAFFF175CDE7}" type="pres">
      <dgm:prSet presAssocID="{78B228FC-21D1-4CD8-85F6-24E40988BEB5}" presName="space" presStyleCnt="0"/>
      <dgm:spPr/>
    </dgm:pt>
    <dgm:pt modelId="{6EF2E31B-6FD1-4F4F-AA60-971EC58475B9}" type="pres">
      <dgm:prSet presAssocID="{46090AA8-3087-42DB-A523-AF80E4B23ACF}" presName="composite" presStyleCnt="0"/>
      <dgm:spPr/>
    </dgm:pt>
    <dgm:pt modelId="{69132218-EC9A-425A-B53E-EF68E3D1D525}" type="pres">
      <dgm:prSet presAssocID="{46090AA8-3087-42DB-A523-AF80E4B23ACF}" presName="parTx" presStyleLbl="alignNode1" presStyleIdx="1" presStyleCnt="3">
        <dgm:presLayoutVars>
          <dgm:chMax val="0"/>
          <dgm:chPref val="0"/>
          <dgm:bulletEnabled val="1"/>
        </dgm:presLayoutVars>
      </dgm:prSet>
      <dgm:spPr/>
    </dgm:pt>
    <dgm:pt modelId="{83AFE948-C660-44B5-BEAF-DE6AF45196FA}" type="pres">
      <dgm:prSet presAssocID="{46090AA8-3087-42DB-A523-AF80E4B23ACF}" presName="desTx" presStyleLbl="alignAccFollowNode1" presStyleIdx="1" presStyleCnt="3">
        <dgm:presLayoutVars>
          <dgm:bulletEnabled val="1"/>
        </dgm:presLayoutVars>
      </dgm:prSet>
      <dgm:spPr/>
    </dgm:pt>
    <dgm:pt modelId="{1B401BC2-FAA6-4AB8-8481-60843F8127D0}" type="pres">
      <dgm:prSet presAssocID="{10EF6541-F2C9-4B5A-A3F9-9C08BC88895D}" presName="space" presStyleCnt="0"/>
      <dgm:spPr/>
    </dgm:pt>
    <dgm:pt modelId="{0945516A-D86F-4223-B2B3-56DD4A318CEA}" type="pres">
      <dgm:prSet presAssocID="{3CC22669-FDEF-46EF-9CBC-9D52136CE7A0}" presName="composite" presStyleCnt="0"/>
      <dgm:spPr/>
    </dgm:pt>
    <dgm:pt modelId="{7EB95D48-2987-401C-9DC8-E8E39A9F76D3}" type="pres">
      <dgm:prSet presAssocID="{3CC22669-FDEF-46EF-9CBC-9D52136CE7A0}" presName="parTx" presStyleLbl="alignNode1" presStyleIdx="2" presStyleCnt="3">
        <dgm:presLayoutVars>
          <dgm:chMax val="0"/>
          <dgm:chPref val="0"/>
          <dgm:bulletEnabled val="1"/>
        </dgm:presLayoutVars>
      </dgm:prSet>
      <dgm:spPr/>
    </dgm:pt>
    <dgm:pt modelId="{DABBE7BD-EC25-4AD1-B4BE-B4F5DF509EA0}" type="pres">
      <dgm:prSet presAssocID="{3CC22669-FDEF-46EF-9CBC-9D52136CE7A0}" presName="desTx" presStyleLbl="alignAccFollowNode1" presStyleIdx="2" presStyleCnt="3">
        <dgm:presLayoutVars>
          <dgm:bulletEnabled val="1"/>
        </dgm:presLayoutVars>
      </dgm:prSet>
      <dgm:spPr/>
    </dgm:pt>
  </dgm:ptLst>
  <dgm:cxnLst>
    <dgm:cxn modelId="{889BA908-8628-43D3-A8FD-59B7BFD3174B}" type="presOf" srcId="{A96D73E0-5B4E-4E51-94D7-D81D8AFEF16C}" destId="{9B9F0991-B36F-4AF3-AA0A-295AB55C7C4E}" srcOrd="0" destOrd="0" presId="urn:microsoft.com/office/officeart/2005/8/layout/hList1"/>
    <dgm:cxn modelId="{68646A16-38A2-4EAF-A3DB-B1C0920AC2CB}" type="presOf" srcId="{3CC22669-FDEF-46EF-9CBC-9D52136CE7A0}" destId="{7EB95D48-2987-401C-9DC8-E8E39A9F76D3}" srcOrd="0" destOrd="0" presId="urn:microsoft.com/office/officeart/2005/8/layout/hList1"/>
    <dgm:cxn modelId="{CB778C20-692B-4463-9B7C-F4396373019F}" srcId="{46090AA8-3087-42DB-A523-AF80E4B23ACF}" destId="{382941AC-C594-46E2-97C4-D0231973600C}" srcOrd="2" destOrd="0" parTransId="{1606212B-C677-4359-ADD8-45C20FC49A40}" sibTransId="{FDEF980E-4B6E-451C-A99C-0374132A9EFC}"/>
    <dgm:cxn modelId="{64CE3126-0153-492C-BD8F-03EF90095889}" type="presOf" srcId="{CED4BCBE-7493-4D2A-8CC7-94080FD0DA0A}" destId="{DABBE7BD-EC25-4AD1-B4BE-B4F5DF509EA0}" srcOrd="0" destOrd="1" presId="urn:microsoft.com/office/officeart/2005/8/layout/hList1"/>
    <dgm:cxn modelId="{34CE9631-2565-4D72-80E4-24F8E58E3F43}" srcId="{8C938CD3-E377-4528-B3E3-0515192E8F02}" destId="{AB7452BA-4ACF-40F6-9730-457D2BED9320}" srcOrd="1" destOrd="0" parTransId="{5FE0073F-274E-45C3-81AA-118A42D44F2D}" sibTransId="{CF0691B1-D0B6-4BE5-893D-BE25E91F332D}"/>
    <dgm:cxn modelId="{ECA5B131-C322-4C37-AF08-33D3D4F5AF0E}" type="presOf" srcId="{AB7452BA-4ACF-40F6-9730-457D2BED9320}" destId="{C9DB7BA9-522F-4CDC-91C0-B85547240F50}" srcOrd="0" destOrd="1" presId="urn:microsoft.com/office/officeart/2005/8/layout/hList1"/>
    <dgm:cxn modelId="{92413F3E-8C58-48E1-B2E9-193E614E9D87}" srcId="{3CC22669-FDEF-46EF-9CBC-9D52136CE7A0}" destId="{CED4BCBE-7493-4D2A-8CC7-94080FD0DA0A}" srcOrd="1" destOrd="0" parTransId="{90724A3B-F26C-485B-99E8-6DE53FEF927C}" sibTransId="{467A44EE-1E8B-4FBB-8B0F-4A3BE4403CB3}"/>
    <dgm:cxn modelId="{FE7BD93E-D45F-43D6-98CC-23F72BE81088}" type="presOf" srcId="{BEA708B3-FA85-4CDB-AF5A-02502A80B607}" destId="{DABBE7BD-EC25-4AD1-B4BE-B4F5DF509EA0}" srcOrd="0" destOrd="2" presId="urn:microsoft.com/office/officeart/2005/8/layout/hList1"/>
    <dgm:cxn modelId="{E56F485D-4FC3-4CE2-A26A-C2BDC0654077}" srcId="{A96D73E0-5B4E-4E51-94D7-D81D8AFEF16C}" destId="{8C938CD3-E377-4528-B3E3-0515192E8F02}" srcOrd="0" destOrd="0" parTransId="{AA354E12-8480-4182-B136-4EF0818502F2}" sibTransId="{78B228FC-21D1-4CD8-85F6-24E40988BEB5}"/>
    <dgm:cxn modelId="{EAC85641-977F-42B6-885A-14FBB67F7F77}" srcId="{A96D73E0-5B4E-4E51-94D7-D81D8AFEF16C}" destId="{46090AA8-3087-42DB-A523-AF80E4B23ACF}" srcOrd="1" destOrd="0" parTransId="{3D6D30B5-0261-4407-BA47-1D978BB0FE53}" sibTransId="{10EF6541-F2C9-4B5A-A3F9-9C08BC88895D}"/>
    <dgm:cxn modelId="{C75DCA74-24FD-43ED-A98A-AD9C6BCA372D}" type="presOf" srcId="{DD667614-5CF8-4AD8-A5CB-ACE331A31D43}" destId="{83AFE948-C660-44B5-BEAF-DE6AF45196FA}" srcOrd="0" destOrd="1" presId="urn:microsoft.com/office/officeart/2005/8/layout/hList1"/>
    <dgm:cxn modelId="{B87A6F8B-DAC7-4E66-ADDE-B727C7EB6BC7}" type="presOf" srcId="{CD701765-911C-4106-A9DA-D90D53ADEC4F}" destId="{C9DB7BA9-522F-4CDC-91C0-B85547240F50}" srcOrd="0" destOrd="0" presId="urn:microsoft.com/office/officeart/2005/8/layout/hList1"/>
    <dgm:cxn modelId="{3C71188F-83F0-4313-AF0A-CB619814E99F}" type="presOf" srcId="{1557D048-E190-4C92-A2C1-2A057A290647}" destId="{83AFE948-C660-44B5-BEAF-DE6AF45196FA}" srcOrd="0" destOrd="0" presId="urn:microsoft.com/office/officeart/2005/8/layout/hList1"/>
    <dgm:cxn modelId="{8538F692-D0E1-43F8-9518-531C9C6624A3}" type="presOf" srcId="{82A1573A-C60D-414D-B07D-FBC2EED769A4}" destId="{C9DB7BA9-522F-4CDC-91C0-B85547240F50}" srcOrd="0" destOrd="2" presId="urn:microsoft.com/office/officeart/2005/8/layout/hList1"/>
    <dgm:cxn modelId="{C6C5BABD-7497-4FE3-B433-0CDAC2B36E94}" srcId="{46090AA8-3087-42DB-A523-AF80E4B23ACF}" destId="{1557D048-E190-4C92-A2C1-2A057A290647}" srcOrd="0" destOrd="0" parTransId="{C92185BD-F9B0-40BF-A17A-D984B44A1221}" sibTransId="{28147026-6F8A-498F-84D4-B6D389385D61}"/>
    <dgm:cxn modelId="{DCDEBBD1-158D-4F6E-903E-CBD982FA7CF6}" srcId="{8C938CD3-E377-4528-B3E3-0515192E8F02}" destId="{CD701765-911C-4106-A9DA-D90D53ADEC4F}" srcOrd="0" destOrd="0" parTransId="{8C7E057F-5DAF-4FD3-89F6-43AD62CA460E}" sibTransId="{ADAA0484-402F-44D9-A0C1-C8BBA439A58E}"/>
    <dgm:cxn modelId="{F7A8B0D5-763E-49D1-AF61-8B19B41DA753}" type="presOf" srcId="{46090AA8-3087-42DB-A523-AF80E4B23ACF}" destId="{69132218-EC9A-425A-B53E-EF68E3D1D525}" srcOrd="0" destOrd="0" presId="urn:microsoft.com/office/officeart/2005/8/layout/hList1"/>
    <dgm:cxn modelId="{DBAC80D6-F200-465B-8CB6-F0843667FA24}" srcId="{A96D73E0-5B4E-4E51-94D7-D81D8AFEF16C}" destId="{3CC22669-FDEF-46EF-9CBC-9D52136CE7A0}" srcOrd="2" destOrd="0" parTransId="{08B2FF99-58EB-4703-B4B3-88A1602574D5}" sibTransId="{4F240B9E-9166-4AE6-8B61-8FB6D70DE573}"/>
    <dgm:cxn modelId="{510DA9E1-2E2E-46C0-8AEC-B1ED1BC47DAD}" type="presOf" srcId="{8C938CD3-E377-4528-B3E3-0515192E8F02}" destId="{AB22ADA5-F652-4415-9656-2EEA577B741D}" srcOrd="0" destOrd="0" presId="urn:microsoft.com/office/officeart/2005/8/layout/hList1"/>
    <dgm:cxn modelId="{75EF2AF0-8599-4C5B-B326-94C8BFF9A387}" srcId="{3CC22669-FDEF-46EF-9CBC-9D52136CE7A0}" destId="{BD1B3BE6-2B1D-4206-837E-E443ADDC592C}" srcOrd="0" destOrd="0" parTransId="{E484008F-5623-4733-9EFF-E81446FC52B7}" sibTransId="{02E8FD22-4EB8-4BAD-8842-D47A3C29D73E}"/>
    <dgm:cxn modelId="{97A5B5F1-69E1-4735-B416-C9AE282D1A94}" type="presOf" srcId="{BD1B3BE6-2B1D-4206-837E-E443ADDC592C}" destId="{DABBE7BD-EC25-4AD1-B4BE-B4F5DF509EA0}" srcOrd="0" destOrd="0" presId="urn:microsoft.com/office/officeart/2005/8/layout/hList1"/>
    <dgm:cxn modelId="{D7D8D8F3-6FFC-46A2-B2AF-FF0FA8B360E7}" srcId="{8C938CD3-E377-4528-B3E3-0515192E8F02}" destId="{82A1573A-C60D-414D-B07D-FBC2EED769A4}" srcOrd="2" destOrd="0" parTransId="{FC6BAC84-4C48-4836-AF8A-5E67788E48AB}" sibTransId="{2568D71C-F351-42AF-9550-B55C698B0388}"/>
    <dgm:cxn modelId="{861273F8-762E-451F-9FB1-2BACED5F2847}" srcId="{46090AA8-3087-42DB-A523-AF80E4B23ACF}" destId="{DD667614-5CF8-4AD8-A5CB-ACE331A31D43}" srcOrd="1" destOrd="0" parTransId="{B60C2331-FEA3-494F-936C-BB46C30D75AF}" sibTransId="{DDC27ED2-98D5-434E-8B18-DECCF4D40347}"/>
    <dgm:cxn modelId="{D30CDEFE-3E49-4667-81D8-0C69AB7E681D}" type="presOf" srcId="{382941AC-C594-46E2-97C4-D0231973600C}" destId="{83AFE948-C660-44B5-BEAF-DE6AF45196FA}" srcOrd="0" destOrd="2" presId="urn:microsoft.com/office/officeart/2005/8/layout/hList1"/>
    <dgm:cxn modelId="{12F747FF-EF6C-4F45-B551-B54A47076D0E}" srcId="{3CC22669-FDEF-46EF-9CBC-9D52136CE7A0}" destId="{BEA708B3-FA85-4CDB-AF5A-02502A80B607}" srcOrd="2" destOrd="0" parTransId="{26859E55-2B31-4962-B742-B0A3BF97B916}" sibTransId="{5978F9B2-2108-41F9-9368-1738F505D0D4}"/>
    <dgm:cxn modelId="{59E006C7-EB9F-4FDA-94E0-2D4321EC64A3}" type="presParOf" srcId="{9B9F0991-B36F-4AF3-AA0A-295AB55C7C4E}" destId="{5F675EEA-C105-4747-AC80-372C91F201C0}" srcOrd="0" destOrd="0" presId="urn:microsoft.com/office/officeart/2005/8/layout/hList1"/>
    <dgm:cxn modelId="{CE647115-B9C2-4B35-833F-0E9850555B65}" type="presParOf" srcId="{5F675EEA-C105-4747-AC80-372C91F201C0}" destId="{AB22ADA5-F652-4415-9656-2EEA577B741D}" srcOrd="0" destOrd="0" presId="urn:microsoft.com/office/officeart/2005/8/layout/hList1"/>
    <dgm:cxn modelId="{429CA6AA-0A53-4E3B-95E7-C8027D88234D}" type="presParOf" srcId="{5F675EEA-C105-4747-AC80-372C91F201C0}" destId="{C9DB7BA9-522F-4CDC-91C0-B85547240F50}" srcOrd="1" destOrd="0" presId="urn:microsoft.com/office/officeart/2005/8/layout/hList1"/>
    <dgm:cxn modelId="{202A3F56-B4DB-4A00-BBA1-32F878F75F25}" type="presParOf" srcId="{9B9F0991-B36F-4AF3-AA0A-295AB55C7C4E}" destId="{295E46A1-4560-4751-8148-EAFFF175CDE7}" srcOrd="1" destOrd="0" presId="urn:microsoft.com/office/officeart/2005/8/layout/hList1"/>
    <dgm:cxn modelId="{E5261B32-9EED-4555-B3F4-AA69BDB7C934}" type="presParOf" srcId="{9B9F0991-B36F-4AF3-AA0A-295AB55C7C4E}" destId="{6EF2E31B-6FD1-4F4F-AA60-971EC58475B9}" srcOrd="2" destOrd="0" presId="urn:microsoft.com/office/officeart/2005/8/layout/hList1"/>
    <dgm:cxn modelId="{501E515F-8A7C-492F-99F9-B0D8B6B839B4}" type="presParOf" srcId="{6EF2E31B-6FD1-4F4F-AA60-971EC58475B9}" destId="{69132218-EC9A-425A-B53E-EF68E3D1D525}" srcOrd="0" destOrd="0" presId="urn:microsoft.com/office/officeart/2005/8/layout/hList1"/>
    <dgm:cxn modelId="{D8EFFB87-DD12-4188-B08A-6C967B05D841}" type="presParOf" srcId="{6EF2E31B-6FD1-4F4F-AA60-971EC58475B9}" destId="{83AFE948-C660-44B5-BEAF-DE6AF45196FA}" srcOrd="1" destOrd="0" presId="urn:microsoft.com/office/officeart/2005/8/layout/hList1"/>
    <dgm:cxn modelId="{95214F8D-72BB-48CB-A81F-56905E4F327F}" type="presParOf" srcId="{9B9F0991-B36F-4AF3-AA0A-295AB55C7C4E}" destId="{1B401BC2-FAA6-4AB8-8481-60843F8127D0}" srcOrd="3" destOrd="0" presId="urn:microsoft.com/office/officeart/2005/8/layout/hList1"/>
    <dgm:cxn modelId="{0BF97C00-3C82-4AA5-B79F-82302F4AA34E}" type="presParOf" srcId="{9B9F0991-B36F-4AF3-AA0A-295AB55C7C4E}" destId="{0945516A-D86F-4223-B2B3-56DD4A318CEA}" srcOrd="4" destOrd="0" presId="urn:microsoft.com/office/officeart/2005/8/layout/hList1"/>
    <dgm:cxn modelId="{58688787-6616-48DF-AC37-9720394DC564}" type="presParOf" srcId="{0945516A-D86F-4223-B2B3-56DD4A318CEA}" destId="{7EB95D48-2987-401C-9DC8-E8E39A9F76D3}" srcOrd="0" destOrd="0" presId="urn:microsoft.com/office/officeart/2005/8/layout/hList1"/>
    <dgm:cxn modelId="{1652CDD9-538B-449D-B11A-3C7426B63DA3}" type="presParOf" srcId="{0945516A-D86F-4223-B2B3-56DD4A318CEA}" destId="{DABBE7BD-EC25-4AD1-B4BE-B4F5DF509EA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C9D366B-97AD-4C2C-AE8D-AF3D6E023FA9}" type="doc">
      <dgm:prSet loTypeId="urn:microsoft.com/office/officeart/2005/8/layout/hierarchy4" loCatId="list" qsTypeId="urn:microsoft.com/office/officeart/2005/8/quickstyle/simple1" qsCatId="simple" csTypeId="urn:microsoft.com/office/officeart/2005/8/colors/colorful1" csCatId="colorful" phldr="1"/>
      <dgm:spPr/>
    </dgm:pt>
    <dgm:pt modelId="{17A77D4A-76E4-41D6-958D-196E60B637EE}">
      <dgm:prSet phldrT="[Text]" custT="1"/>
      <dgm:spPr>
        <a:solidFill>
          <a:schemeClr val="accent2"/>
        </a:solidFill>
      </dgm:spPr>
      <dgm:t>
        <a:bodyPr/>
        <a:lstStyle/>
        <a:p>
          <a:r>
            <a:rPr lang="en-US" sz="2000" b="1"/>
            <a:t>Continued Enrollment </a:t>
          </a:r>
        </a:p>
        <a:p>
          <a:r>
            <a:rPr lang="en-US" sz="2000" b="1"/>
            <a:t>or </a:t>
          </a:r>
        </a:p>
        <a:p>
          <a:r>
            <a:rPr lang="en-US" sz="2000" b="1"/>
            <a:t>Immediate Enrollment</a:t>
          </a:r>
        </a:p>
      </dgm:t>
    </dgm:pt>
    <dgm:pt modelId="{98AB1E04-AF7D-4DD1-A7E2-09F80199827E}" type="parTrans" cxnId="{9AA770B0-50C1-41EC-8A4A-1EDE71EA465B}">
      <dgm:prSet/>
      <dgm:spPr/>
      <dgm:t>
        <a:bodyPr/>
        <a:lstStyle/>
        <a:p>
          <a:endParaRPr lang="en-US"/>
        </a:p>
      </dgm:t>
    </dgm:pt>
    <dgm:pt modelId="{C19E9C7F-1037-4335-B672-FCC611DB0681}" type="sibTrans" cxnId="{9AA770B0-50C1-41EC-8A4A-1EDE71EA465B}">
      <dgm:prSet/>
      <dgm:spPr/>
      <dgm:t>
        <a:bodyPr/>
        <a:lstStyle/>
        <a:p>
          <a:endParaRPr lang="en-US"/>
        </a:p>
      </dgm:t>
    </dgm:pt>
    <dgm:pt modelId="{9C5C70BF-6936-4C4E-ACA0-33D3E35B6F6A}">
      <dgm:prSet phldrT="[Text]" custT="1"/>
      <dgm:spPr>
        <a:solidFill>
          <a:schemeClr val="accent5"/>
        </a:solidFill>
      </dgm:spPr>
      <dgm:t>
        <a:bodyPr/>
        <a:lstStyle/>
        <a:p>
          <a:r>
            <a:rPr lang="en-US" sz="2400" b="1"/>
            <a:t>STH School-Based Liaison &amp; STH Staff</a:t>
          </a:r>
        </a:p>
      </dgm:t>
    </dgm:pt>
    <dgm:pt modelId="{AE27A735-2577-4815-A041-EF5313BA49C2}" type="parTrans" cxnId="{698DFCDA-5025-4012-8BB9-C7099B1C2C84}">
      <dgm:prSet/>
      <dgm:spPr/>
      <dgm:t>
        <a:bodyPr/>
        <a:lstStyle/>
        <a:p>
          <a:endParaRPr lang="en-US"/>
        </a:p>
      </dgm:t>
    </dgm:pt>
    <dgm:pt modelId="{83EB2A9F-E29B-4DD7-A4CF-E82B020CBB8C}" type="sibTrans" cxnId="{698DFCDA-5025-4012-8BB9-C7099B1C2C84}">
      <dgm:prSet/>
      <dgm:spPr/>
      <dgm:t>
        <a:bodyPr/>
        <a:lstStyle/>
        <a:p>
          <a:endParaRPr lang="en-US"/>
        </a:p>
      </dgm:t>
    </dgm:pt>
    <dgm:pt modelId="{C8AE02B3-48CE-4007-8CAC-8F4F41674A5B}">
      <dgm:prSet phldrT="[Text]" custT="1"/>
      <dgm:spPr>
        <a:solidFill>
          <a:schemeClr val="accent4"/>
        </a:solidFill>
      </dgm:spPr>
      <dgm:t>
        <a:bodyPr/>
        <a:lstStyle/>
        <a:p>
          <a:r>
            <a:rPr lang="en-US" sz="2400" b="1"/>
            <a:t>Title I STH Services</a:t>
          </a:r>
        </a:p>
      </dgm:t>
    </dgm:pt>
    <dgm:pt modelId="{287BAC44-E529-44E3-83A3-B33565599F24}" type="parTrans" cxnId="{A441A7F0-9D48-4384-80D1-7BB2B4511BB2}">
      <dgm:prSet/>
      <dgm:spPr/>
      <dgm:t>
        <a:bodyPr/>
        <a:lstStyle/>
        <a:p>
          <a:endParaRPr lang="en-US"/>
        </a:p>
      </dgm:t>
    </dgm:pt>
    <dgm:pt modelId="{B384BBD7-1EEE-4033-87F7-F327158A1E9D}" type="sibTrans" cxnId="{A441A7F0-9D48-4384-80D1-7BB2B4511BB2}">
      <dgm:prSet/>
      <dgm:spPr/>
      <dgm:t>
        <a:bodyPr/>
        <a:lstStyle/>
        <a:p>
          <a:endParaRPr lang="en-US"/>
        </a:p>
      </dgm:t>
    </dgm:pt>
    <dgm:pt modelId="{D81232A3-5F91-41B0-913B-3FEAA236B881}">
      <dgm:prSet phldrT="[Text]" custT="1"/>
      <dgm:spPr>
        <a:solidFill>
          <a:schemeClr val="accent3"/>
        </a:solidFill>
      </dgm:spPr>
      <dgm:t>
        <a:bodyPr/>
        <a:lstStyle/>
        <a:p>
          <a:r>
            <a:rPr lang="en-US" sz="2000" b="1"/>
            <a:t>Transportation</a:t>
          </a:r>
        </a:p>
      </dgm:t>
    </dgm:pt>
    <dgm:pt modelId="{8454E749-78E8-4008-83D5-7481F7CF7B37}" type="sibTrans" cxnId="{4AF3AF6F-2F3F-47BE-92F2-0AB06D5C612F}">
      <dgm:prSet/>
      <dgm:spPr/>
      <dgm:t>
        <a:bodyPr/>
        <a:lstStyle/>
        <a:p>
          <a:endParaRPr lang="en-US"/>
        </a:p>
      </dgm:t>
    </dgm:pt>
    <dgm:pt modelId="{70B695CB-3441-4E24-94E3-755B23102FA7}" type="parTrans" cxnId="{4AF3AF6F-2F3F-47BE-92F2-0AB06D5C612F}">
      <dgm:prSet/>
      <dgm:spPr/>
      <dgm:t>
        <a:bodyPr/>
        <a:lstStyle/>
        <a:p>
          <a:endParaRPr lang="en-US"/>
        </a:p>
      </dgm:t>
    </dgm:pt>
    <dgm:pt modelId="{225D2E6F-9B13-40F3-B254-A50EE45F93AB}" type="pres">
      <dgm:prSet presAssocID="{7C9D366B-97AD-4C2C-AE8D-AF3D6E023FA9}" presName="Name0" presStyleCnt="0">
        <dgm:presLayoutVars>
          <dgm:chPref val="1"/>
          <dgm:dir/>
          <dgm:animOne val="branch"/>
          <dgm:animLvl val="lvl"/>
          <dgm:resizeHandles/>
        </dgm:presLayoutVars>
      </dgm:prSet>
      <dgm:spPr/>
    </dgm:pt>
    <dgm:pt modelId="{E0E34780-4A82-40AA-9E89-DF9D9A14E7B0}" type="pres">
      <dgm:prSet presAssocID="{17A77D4A-76E4-41D6-958D-196E60B637EE}" presName="vertOne" presStyleCnt="0"/>
      <dgm:spPr/>
    </dgm:pt>
    <dgm:pt modelId="{AABD6E1C-55AC-4D4B-AE5F-3C13A916C0BF}" type="pres">
      <dgm:prSet presAssocID="{17A77D4A-76E4-41D6-958D-196E60B637EE}" presName="txOne" presStyleLbl="node0" presStyleIdx="0" presStyleCnt="4" custScaleX="107934" custLinFactNeighborX="-27824" custLinFactNeighborY="-32694">
        <dgm:presLayoutVars>
          <dgm:chPref val="3"/>
        </dgm:presLayoutVars>
      </dgm:prSet>
      <dgm:spPr/>
    </dgm:pt>
    <dgm:pt modelId="{9ABC38CE-32F8-4EA9-8CC5-945D6E2CC786}" type="pres">
      <dgm:prSet presAssocID="{17A77D4A-76E4-41D6-958D-196E60B637EE}" presName="horzOne" presStyleCnt="0"/>
      <dgm:spPr/>
    </dgm:pt>
    <dgm:pt modelId="{51126429-7FF9-4099-9B5F-C12D31B4ABC2}" type="pres">
      <dgm:prSet presAssocID="{C19E9C7F-1037-4335-B672-FCC611DB0681}" presName="sibSpaceOne" presStyleCnt="0"/>
      <dgm:spPr/>
    </dgm:pt>
    <dgm:pt modelId="{4ECBFB90-6E47-46CD-81B5-088D8D606CA8}" type="pres">
      <dgm:prSet presAssocID="{D81232A3-5F91-41B0-913B-3FEAA236B881}" presName="vertOne" presStyleCnt="0"/>
      <dgm:spPr/>
    </dgm:pt>
    <dgm:pt modelId="{E3CF5489-DB7C-40FE-BC8D-B4A5BC8067A6}" type="pres">
      <dgm:prSet presAssocID="{D81232A3-5F91-41B0-913B-3FEAA236B881}" presName="txOne" presStyleLbl="node0" presStyleIdx="1" presStyleCnt="4" custScaleX="124890">
        <dgm:presLayoutVars>
          <dgm:chPref val="3"/>
        </dgm:presLayoutVars>
      </dgm:prSet>
      <dgm:spPr/>
    </dgm:pt>
    <dgm:pt modelId="{DEB25D32-8942-40F6-B79A-62F46E30ACAA}" type="pres">
      <dgm:prSet presAssocID="{D81232A3-5F91-41B0-913B-3FEAA236B881}" presName="horzOne" presStyleCnt="0"/>
      <dgm:spPr/>
    </dgm:pt>
    <dgm:pt modelId="{8E701893-2FF4-495F-98F5-A8640811F797}" type="pres">
      <dgm:prSet presAssocID="{8454E749-78E8-4008-83D5-7481F7CF7B37}" presName="sibSpaceOne" presStyleCnt="0"/>
      <dgm:spPr/>
    </dgm:pt>
    <dgm:pt modelId="{E88DCDBE-E3A2-4BAF-8BCA-2170D6CB2D7C}" type="pres">
      <dgm:prSet presAssocID="{C8AE02B3-48CE-4007-8CAC-8F4F41674A5B}" presName="vertOne" presStyleCnt="0"/>
      <dgm:spPr/>
    </dgm:pt>
    <dgm:pt modelId="{52B015A8-B49E-412C-8E5C-89C44167A67E}" type="pres">
      <dgm:prSet presAssocID="{C8AE02B3-48CE-4007-8CAC-8F4F41674A5B}" presName="txOne" presStyleLbl="node0" presStyleIdx="2" presStyleCnt="4">
        <dgm:presLayoutVars>
          <dgm:chPref val="3"/>
        </dgm:presLayoutVars>
      </dgm:prSet>
      <dgm:spPr/>
    </dgm:pt>
    <dgm:pt modelId="{00A1FECA-E0C8-4133-97BB-1E6F8B6EC54B}" type="pres">
      <dgm:prSet presAssocID="{C8AE02B3-48CE-4007-8CAC-8F4F41674A5B}" presName="horzOne" presStyleCnt="0"/>
      <dgm:spPr/>
    </dgm:pt>
    <dgm:pt modelId="{49193BCF-D528-4A4D-ACA8-BBA8020D2EFD}" type="pres">
      <dgm:prSet presAssocID="{B384BBD7-1EEE-4033-87F7-F327158A1E9D}" presName="sibSpaceOne" presStyleCnt="0"/>
      <dgm:spPr/>
    </dgm:pt>
    <dgm:pt modelId="{22F7FBDF-41D3-4A54-9714-1AB817E7B11F}" type="pres">
      <dgm:prSet presAssocID="{9C5C70BF-6936-4C4E-ACA0-33D3E35B6F6A}" presName="vertOne" presStyleCnt="0"/>
      <dgm:spPr/>
    </dgm:pt>
    <dgm:pt modelId="{7ACC96B3-7A48-484E-854E-6FC34D2F02FC}" type="pres">
      <dgm:prSet presAssocID="{9C5C70BF-6936-4C4E-ACA0-33D3E35B6F6A}" presName="txOne" presStyleLbl="node0" presStyleIdx="3" presStyleCnt="4">
        <dgm:presLayoutVars>
          <dgm:chPref val="3"/>
        </dgm:presLayoutVars>
      </dgm:prSet>
      <dgm:spPr/>
    </dgm:pt>
    <dgm:pt modelId="{A8B98D16-2352-40AD-8DF4-E42494F5D890}" type="pres">
      <dgm:prSet presAssocID="{9C5C70BF-6936-4C4E-ACA0-33D3E35B6F6A}" presName="horzOne" presStyleCnt="0"/>
      <dgm:spPr/>
    </dgm:pt>
  </dgm:ptLst>
  <dgm:cxnLst>
    <dgm:cxn modelId="{B654FF00-AC2D-46C4-8AE1-6CA8B4E17A85}" type="presOf" srcId="{D81232A3-5F91-41B0-913B-3FEAA236B881}" destId="{E3CF5489-DB7C-40FE-BC8D-B4A5BC8067A6}" srcOrd="0" destOrd="0" presId="urn:microsoft.com/office/officeart/2005/8/layout/hierarchy4"/>
    <dgm:cxn modelId="{4AF3AF6F-2F3F-47BE-92F2-0AB06D5C612F}" srcId="{7C9D366B-97AD-4C2C-AE8D-AF3D6E023FA9}" destId="{D81232A3-5F91-41B0-913B-3FEAA236B881}" srcOrd="1" destOrd="0" parTransId="{70B695CB-3441-4E24-94E3-755B23102FA7}" sibTransId="{8454E749-78E8-4008-83D5-7481F7CF7B37}"/>
    <dgm:cxn modelId="{363DB77F-BC8B-4E7C-A14C-82D9E2821FC6}" type="presOf" srcId="{17A77D4A-76E4-41D6-958D-196E60B637EE}" destId="{AABD6E1C-55AC-4D4B-AE5F-3C13A916C0BF}" srcOrd="0" destOrd="0" presId="urn:microsoft.com/office/officeart/2005/8/layout/hierarchy4"/>
    <dgm:cxn modelId="{9AA770B0-50C1-41EC-8A4A-1EDE71EA465B}" srcId="{7C9D366B-97AD-4C2C-AE8D-AF3D6E023FA9}" destId="{17A77D4A-76E4-41D6-958D-196E60B637EE}" srcOrd="0" destOrd="0" parTransId="{98AB1E04-AF7D-4DD1-A7E2-09F80199827E}" sibTransId="{C19E9C7F-1037-4335-B672-FCC611DB0681}"/>
    <dgm:cxn modelId="{FBB92BCA-9065-4D13-A152-7244F7EF0729}" type="presOf" srcId="{C8AE02B3-48CE-4007-8CAC-8F4F41674A5B}" destId="{52B015A8-B49E-412C-8E5C-89C44167A67E}" srcOrd="0" destOrd="0" presId="urn:microsoft.com/office/officeart/2005/8/layout/hierarchy4"/>
    <dgm:cxn modelId="{BEB539D1-B1D9-41AD-B28A-60606605E7C0}" type="presOf" srcId="{7C9D366B-97AD-4C2C-AE8D-AF3D6E023FA9}" destId="{225D2E6F-9B13-40F3-B254-A50EE45F93AB}" srcOrd="0" destOrd="0" presId="urn:microsoft.com/office/officeart/2005/8/layout/hierarchy4"/>
    <dgm:cxn modelId="{698DFCDA-5025-4012-8BB9-C7099B1C2C84}" srcId="{7C9D366B-97AD-4C2C-AE8D-AF3D6E023FA9}" destId="{9C5C70BF-6936-4C4E-ACA0-33D3E35B6F6A}" srcOrd="3" destOrd="0" parTransId="{AE27A735-2577-4815-A041-EF5313BA49C2}" sibTransId="{83EB2A9F-E29B-4DD7-A4CF-E82B020CBB8C}"/>
    <dgm:cxn modelId="{A441A7F0-9D48-4384-80D1-7BB2B4511BB2}" srcId="{7C9D366B-97AD-4C2C-AE8D-AF3D6E023FA9}" destId="{C8AE02B3-48CE-4007-8CAC-8F4F41674A5B}" srcOrd="2" destOrd="0" parTransId="{287BAC44-E529-44E3-83A3-B33565599F24}" sibTransId="{B384BBD7-1EEE-4033-87F7-F327158A1E9D}"/>
    <dgm:cxn modelId="{AD7682FD-3898-464D-984C-FEA4A271E380}" type="presOf" srcId="{9C5C70BF-6936-4C4E-ACA0-33D3E35B6F6A}" destId="{7ACC96B3-7A48-484E-854E-6FC34D2F02FC}" srcOrd="0" destOrd="0" presId="urn:microsoft.com/office/officeart/2005/8/layout/hierarchy4"/>
    <dgm:cxn modelId="{74D20395-2DFC-444B-B39F-CA3C1A32AE33}" type="presParOf" srcId="{225D2E6F-9B13-40F3-B254-A50EE45F93AB}" destId="{E0E34780-4A82-40AA-9E89-DF9D9A14E7B0}" srcOrd="0" destOrd="0" presId="urn:microsoft.com/office/officeart/2005/8/layout/hierarchy4"/>
    <dgm:cxn modelId="{1E3278E1-0B21-47CD-8EF9-407A6ED9C352}" type="presParOf" srcId="{E0E34780-4A82-40AA-9E89-DF9D9A14E7B0}" destId="{AABD6E1C-55AC-4D4B-AE5F-3C13A916C0BF}" srcOrd="0" destOrd="0" presId="urn:microsoft.com/office/officeart/2005/8/layout/hierarchy4"/>
    <dgm:cxn modelId="{68737FED-7BC4-4711-894D-9F2671E30D6C}" type="presParOf" srcId="{E0E34780-4A82-40AA-9E89-DF9D9A14E7B0}" destId="{9ABC38CE-32F8-4EA9-8CC5-945D6E2CC786}" srcOrd="1" destOrd="0" presId="urn:microsoft.com/office/officeart/2005/8/layout/hierarchy4"/>
    <dgm:cxn modelId="{23A54534-8E8B-4740-953B-6B76D664FD5E}" type="presParOf" srcId="{225D2E6F-9B13-40F3-B254-A50EE45F93AB}" destId="{51126429-7FF9-4099-9B5F-C12D31B4ABC2}" srcOrd="1" destOrd="0" presId="urn:microsoft.com/office/officeart/2005/8/layout/hierarchy4"/>
    <dgm:cxn modelId="{9AC6624D-DF33-4BBF-9C44-59FE35A8767A}" type="presParOf" srcId="{225D2E6F-9B13-40F3-B254-A50EE45F93AB}" destId="{4ECBFB90-6E47-46CD-81B5-088D8D606CA8}" srcOrd="2" destOrd="0" presId="urn:microsoft.com/office/officeart/2005/8/layout/hierarchy4"/>
    <dgm:cxn modelId="{587F2646-F25C-4070-9067-ED5C70016428}" type="presParOf" srcId="{4ECBFB90-6E47-46CD-81B5-088D8D606CA8}" destId="{E3CF5489-DB7C-40FE-BC8D-B4A5BC8067A6}" srcOrd="0" destOrd="0" presId="urn:microsoft.com/office/officeart/2005/8/layout/hierarchy4"/>
    <dgm:cxn modelId="{AC7E9E66-18A9-4BB6-AFD3-FC92BA11B06D}" type="presParOf" srcId="{4ECBFB90-6E47-46CD-81B5-088D8D606CA8}" destId="{DEB25D32-8942-40F6-B79A-62F46E30ACAA}" srcOrd="1" destOrd="0" presId="urn:microsoft.com/office/officeart/2005/8/layout/hierarchy4"/>
    <dgm:cxn modelId="{96032869-E2B4-48EF-8934-5FEC78A1C42B}" type="presParOf" srcId="{225D2E6F-9B13-40F3-B254-A50EE45F93AB}" destId="{8E701893-2FF4-495F-98F5-A8640811F797}" srcOrd="3" destOrd="0" presId="urn:microsoft.com/office/officeart/2005/8/layout/hierarchy4"/>
    <dgm:cxn modelId="{271B1A72-718B-40E3-A5C6-F0E367A149A6}" type="presParOf" srcId="{225D2E6F-9B13-40F3-B254-A50EE45F93AB}" destId="{E88DCDBE-E3A2-4BAF-8BCA-2170D6CB2D7C}" srcOrd="4" destOrd="0" presId="urn:microsoft.com/office/officeart/2005/8/layout/hierarchy4"/>
    <dgm:cxn modelId="{ED3E2D65-02DF-4788-972A-4EB7367615B7}" type="presParOf" srcId="{E88DCDBE-E3A2-4BAF-8BCA-2170D6CB2D7C}" destId="{52B015A8-B49E-412C-8E5C-89C44167A67E}" srcOrd="0" destOrd="0" presId="urn:microsoft.com/office/officeart/2005/8/layout/hierarchy4"/>
    <dgm:cxn modelId="{04E23FC1-3086-421D-8A27-07CB0A815E04}" type="presParOf" srcId="{E88DCDBE-E3A2-4BAF-8BCA-2170D6CB2D7C}" destId="{00A1FECA-E0C8-4133-97BB-1E6F8B6EC54B}" srcOrd="1" destOrd="0" presId="urn:microsoft.com/office/officeart/2005/8/layout/hierarchy4"/>
    <dgm:cxn modelId="{A530AA11-E14A-4FDD-AE71-239F88215D88}" type="presParOf" srcId="{225D2E6F-9B13-40F3-B254-A50EE45F93AB}" destId="{49193BCF-D528-4A4D-ACA8-BBA8020D2EFD}" srcOrd="5" destOrd="0" presId="urn:microsoft.com/office/officeart/2005/8/layout/hierarchy4"/>
    <dgm:cxn modelId="{C088AFF0-4EDA-48C1-91EC-85C8C07DAACF}" type="presParOf" srcId="{225D2E6F-9B13-40F3-B254-A50EE45F93AB}" destId="{22F7FBDF-41D3-4A54-9714-1AB817E7B11F}" srcOrd="6" destOrd="0" presId="urn:microsoft.com/office/officeart/2005/8/layout/hierarchy4"/>
    <dgm:cxn modelId="{4B3D324E-E906-4049-99BA-11FD388A4B29}" type="presParOf" srcId="{22F7FBDF-41D3-4A54-9714-1AB817E7B11F}" destId="{7ACC96B3-7A48-484E-854E-6FC34D2F02FC}" srcOrd="0" destOrd="0" presId="urn:microsoft.com/office/officeart/2005/8/layout/hierarchy4"/>
    <dgm:cxn modelId="{99F58800-D72F-4595-930B-F7B610835B08}" type="presParOf" srcId="{22F7FBDF-41D3-4A54-9714-1AB817E7B11F}" destId="{A8B98D16-2352-40AD-8DF4-E42494F5D890}" srcOrd="1" destOrd="0" presId="urn:microsoft.com/office/officeart/2005/8/layout/hierarchy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616BD41-A9EB-4E07-865B-069BC7AC06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12FF473-E33C-43BB-AB46-A5F93554271B}">
      <dgm:prSet phldrT="[Text]" custT="1"/>
      <dgm:spPr/>
      <dgm:t>
        <a:bodyPr/>
        <a:lstStyle/>
        <a:p>
          <a:pPr algn="ctr"/>
          <a:r>
            <a:rPr lang="en-US" sz="2800"/>
            <a:t>Notice must be in writing</a:t>
          </a:r>
        </a:p>
      </dgm:t>
    </dgm:pt>
    <dgm:pt modelId="{40D5D664-CB95-47CB-9F7E-6597BC0DA097}" type="parTrans" cxnId="{35B66544-1A76-4597-924B-7C922D529155}">
      <dgm:prSet/>
      <dgm:spPr/>
      <dgm:t>
        <a:bodyPr/>
        <a:lstStyle/>
        <a:p>
          <a:endParaRPr lang="en-US"/>
        </a:p>
      </dgm:t>
    </dgm:pt>
    <dgm:pt modelId="{3887B4F8-4B84-4E4C-B49D-ED959B915B8B}" type="sibTrans" cxnId="{35B66544-1A76-4597-924B-7C922D529155}">
      <dgm:prSet/>
      <dgm:spPr/>
      <dgm:t>
        <a:bodyPr/>
        <a:lstStyle/>
        <a:p>
          <a:endParaRPr lang="en-US"/>
        </a:p>
      </dgm:t>
    </dgm:pt>
    <dgm:pt modelId="{181A8DD6-9D66-419B-B2AB-24872A01BAA7}">
      <dgm:prSet phldrT="[Text]" custT="1"/>
      <dgm:spPr/>
      <dgm:t>
        <a:bodyPr/>
        <a:lstStyle/>
        <a:p>
          <a:pPr algn="ctr"/>
          <a:r>
            <a:rPr lang="en-US" sz="2800"/>
            <a:t>No out of school suspensions!</a:t>
          </a:r>
        </a:p>
      </dgm:t>
    </dgm:pt>
    <dgm:pt modelId="{9E591890-89C8-4F2C-9458-F7CDBA4F777E}" type="parTrans" cxnId="{013E1F5B-066E-43CB-9C0D-11811B372ABD}">
      <dgm:prSet/>
      <dgm:spPr/>
      <dgm:t>
        <a:bodyPr/>
        <a:lstStyle/>
        <a:p>
          <a:endParaRPr lang="en-US"/>
        </a:p>
      </dgm:t>
    </dgm:pt>
    <dgm:pt modelId="{0587C0BA-BF55-4E44-8F8D-32E6747D408B}" type="sibTrans" cxnId="{013E1F5B-066E-43CB-9C0D-11811B372ABD}">
      <dgm:prSet/>
      <dgm:spPr/>
      <dgm:t>
        <a:bodyPr/>
        <a:lstStyle/>
        <a:p>
          <a:endParaRPr lang="en-US"/>
        </a:p>
      </dgm:t>
    </dgm:pt>
    <dgm:pt modelId="{E9031188-D378-4D21-A2A3-B26839477F23}">
      <dgm:prSet phldrT="[Text]" custT="1"/>
      <dgm:spPr/>
      <dgm:t>
        <a:bodyPr/>
        <a:lstStyle/>
        <a:p>
          <a:pPr algn="ctr"/>
          <a:r>
            <a:rPr lang="en-US" sz="2800"/>
            <a:t>Call AFC for help</a:t>
          </a:r>
        </a:p>
      </dgm:t>
    </dgm:pt>
    <dgm:pt modelId="{DCAFB1A1-C61D-483E-BDA9-2B6D5AC2851C}" type="parTrans" cxnId="{AC9C6E6E-E0EF-47D9-B8A2-103883901F5A}">
      <dgm:prSet/>
      <dgm:spPr/>
      <dgm:t>
        <a:bodyPr/>
        <a:lstStyle/>
        <a:p>
          <a:endParaRPr lang="en-US"/>
        </a:p>
      </dgm:t>
    </dgm:pt>
    <dgm:pt modelId="{BAED65B4-64EB-444B-8276-92C38B5F3F64}" type="sibTrans" cxnId="{AC9C6E6E-E0EF-47D9-B8A2-103883901F5A}">
      <dgm:prSet/>
      <dgm:spPr/>
      <dgm:t>
        <a:bodyPr/>
        <a:lstStyle/>
        <a:p>
          <a:endParaRPr lang="en-US"/>
        </a:p>
      </dgm:t>
    </dgm:pt>
    <dgm:pt modelId="{B0818B52-6188-4B46-8EE6-71EE5E2589A4}">
      <dgm:prSet phldrT="[Text]" custT="1"/>
      <dgm:spPr/>
      <dgm:t>
        <a:bodyPr/>
        <a:lstStyle/>
        <a:p>
          <a:pPr algn="ctr" rtl="0"/>
          <a:r>
            <a:rPr lang="en-US" sz="2800">
              <a:latin typeface="Gill Sans MT"/>
            </a:rPr>
            <a:t>Superintendent’s</a:t>
          </a:r>
          <a:r>
            <a:rPr lang="en-US" sz="2800"/>
            <a:t> suspensions:</a:t>
          </a:r>
          <a:r>
            <a:rPr lang="en-US" sz="2800">
              <a:latin typeface="Gill Sans MT"/>
            </a:rPr>
            <a:t> </a:t>
          </a:r>
          <a:r>
            <a:rPr lang="en-US" sz="2800"/>
            <a:t>Get the packet</a:t>
          </a:r>
        </a:p>
      </dgm:t>
    </dgm:pt>
    <dgm:pt modelId="{BF8F56BA-4EBA-47D3-9776-FA26B05E7767}" type="parTrans" cxnId="{8B6ACFAD-9C6E-49BA-BEB0-6D614D14D37A}">
      <dgm:prSet/>
      <dgm:spPr/>
      <dgm:t>
        <a:bodyPr/>
        <a:lstStyle/>
        <a:p>
          <a:endParaRPr lang="en-US"/>
        </a:p>
      </dgm:t>
    </dgm:pt>
    <dgm:pt modelId="{2D311376-928A-41A1-879E-2D301661010E}" type="sibTrans" cxnId="{8B6ACFAD-9C6E-49BA-BEB0-6D614D14D37A}">
      <dgm:prSet/>
      <dgm:spPr/>
      <dgm:t>
        <a:bodyPr/>
        <a:lstStyle/>
        <a:p>
          <a:endParaRPr lang="en-US"/>
        </a:p>
      </dgm:t>
    </dgm:pt>
    <dgm:pt modelId="{CFC3D2D9-1307-46E1-B912-99397F6F08D6}">
      <dgm:prSet phldr="0" custT="1"/>
      <dgm:spPr/>
      <dgm:t>
        <a:bodyPr/>
        <a:lstStyle/>
        <a:p>
          <a:pPr algn="ctr" rtl="0"/>
          <a:r>
            <a:rPr lang="en-US" sz="2800">
              <a:latin typeface="Gill Sans MT"/>
            </a:rPr>
            <a:t>Principal's suspensions:  Ask for a conference</a:t>
          </a:r>
        </a:p>
      </dgm:t>
    </dgm:pt>
    <dgm:pt modelId="{B906ABBD-F3EC-491D-8E69-D73B65FE007C}" type="parTrans" cxnId="{0417642A-F642-42F6-BAC2-45E5CB1974A9}">
      <dgm:prSet/>
      <dgm:spPr/>
      <dgm:t>
        <a:bodyPr/>
        <a:lstStyle/>
        <a:p>
          <a:endParaRPr lang="en-US"/>
        </a:p>
      </dgm:t>
    </dgm:pt>
    <dgm:pt modelId="{7559C346-A6AE-4306-A4EB-6EFD698BED5C}" type="sibTrans" cxnId="{0417642A-F642-42F6-BAC2-45E5CB1974A9}">
      <dgm:prSet/>
      <dgm:spPr/>
      <dgm:t>
        <a:bodyPr/>
        <a:lstStyle/>
        <a:p>
          <a:endParaRPr lang="en-US"/>
        </a:p>
      </dgm:t>
    </dgm:pt>
    <dgm:pt modelId="{B8B773E7-3223-41CE-92F7-E817C79D9603}" type="pres">
      <dgm:prSet presAssocID="{2616BD41-A9EB-4E07-865B-069BC7AC061E}" presName="linear" presStyleCnt="0">
        <dgm:presLayoutVars>
          <dgm:animLvl val="lvl"/>
          <dgm:resizeHandles val="exact"/>
        </dgm:presLayoutVars>
      </dgm:prSet>
      <dgm:spPr/>
    </dgm:pt>
    <dgm:pt modelId="{101D9BC9-8331-4346-953C-F014AFA5D128}" type="pres">
      <dgm:prSet presAssocID="{312FF473-E33C-43BB-AB46-A5F93554271B}" presName="parentText" presStyleLbl="node1" presStyleIdx="0" presStyleCnt="5">
        <dgm:presLayoutVars>
          <dgm:chMax val="0"/>
          <dgm:bulletEnabled val="1"/>
        </dgm:presLayoutVars>
      </dgm:prSet>
      <dgm:spPr/>
    </dgm:pt>
    <dgm:pt modelId="{3E9FC1C0-1B0F-4EB3-AF5C-791E0FF4585B}" type="pres">
      <dgm:prSet presAssocID="{3887B4F8-4B84-4E4C-B49D-ED959B915B8B}" presName="spacer" presStyleCnt="0"/>
      <dgm:spPr/>
    </dgm:pt>
    <dgm:pt modelId="{48F7E37B-A2F5-48F3-B0B9-BD9D6867D947}" type="pres">
      <dgm:prSet presAssocID="{181A8DD6-9D66-419B-B2AB-24872A01BAA7}" presName="parentText" presStyleLbl="node1" presStyleIdx="1" presStyleCnt="5">
        <dgm:presLayoutVars>
          <dgm:chMax val="0"/>
          <dgm:bulletEnabled val="1"/>
        </dgm:presLayoutVars>
      </dgm:prSet>
      <dgm:spPr/>
    </dgm:pt>
    <dgm:pt modelId="{20C32DF0-B1BF-4351-86D9-C95196E43005}" type="pres">
      <dgm:prSet presAssocID="{0587C0BA-BF55-4E44-8F8D-32E6747D408B}" presName="spacer" presStyleCnt="0"/>
      <dgm:spPr/>
    </dgm:pt>
    <dgm:pt modelId="{A60BEF52-753D-41F0-800D-77F5FB387D65}" type="pres">
      <dgm:prSet presAssocID="{CFC3D2D9-1307-46E1-B912-99397F6F08D6}" presName="parentText" presStyleLbl="node1" presStyleIdx="2" presStyleCnt="5">
        <dgm:presLayoutVars>
          <dgm:chMax val="0"/>
          <dgm:bulletEnabled val="1"/>
        </dgm:presLayoutVars>
      </dgm:prSet>
      <dgm:spPr/>
    </dgm:pt>
    <dgm:pt modelId="{1092952D-E80C-4A09-AF52-C55DC907A87E}" type="pres">
      <dgm:prSet presAssocID="{7559C346-A6AE-4306-A4EB-6EFD698BED5C}" presName="spacer" presStyleCnt="0"/>
      <dgm:spPr/>
    </dgm:pt>
    <dgm:pt modelId="{9F90E000-A39A-416C-9642-99A405ECE7CF}" type="pres">
      <dgm:prSet presAssocID="{B0818B52-6188-4B46-8EE6-71EE5E2589A4}" presName="parentText" presStyleLbl="node1" presStyleIdx="3" presStyleCnt="5">
        <dgm:presLayoutVars>
          <dgm:chMax val="0"/>
          <dgm:bulletEnabled val="1"/>
        </dgm:presLayoutVars>
      </dgm:prSet>
      <dgm:spPr/>
    </dgm:pt>
    <dgm:pt modelId="{422C0838-53DF-49C4-A28A-B827AEA29540}" type="pres">
      <dgm:prSet presAssocID="{2D311376-928A-41A1-879E-2D301661010E}" presName="spacer" presStyleCnt="0"/>
      <dgm:spPr/>
    </dgm:pt>
    <dgm:pt modelId="{4C7CE8E5-24F4-41D3-A80C-BFD843F0EBAB}" type="pres">
      <dgm:prSet presAssocID="{E9031188-D378-4D21-A2A3-B26839477F23}" presName="parentText" presStyleLbl="node1" presStyleIdx="4" presStyleCnt="5" custLinFactY="12827" custLinFactNeighborY="100000">
        <dgm:presLayoutVars>
          <dgm:chMax val="0"/>
          <dgm:bulletEnabled val="1"/>
        </dgm:presLayoutVars>
      </dgm:prSet>
      <dgm:spPr/>
    </dgm:pt>
  </dgm:ptLst>
  <dgm:cxnLst>
    <dgm:cxn modelId="{A15A7825-C8B6-44E5-AA01-5FDD27B03867}" type="presOf" srcId="{312FF473-E33C-43BB-AB46-A5F93554271B}" destId="{101D9BC9-8331-4346-953C-F014AFA5D128}" srcOrd="0" destOrd="0" presId="urn:microsoft.com/office/officeart/2005/8/layout/vList2"/>
    <dgm:cxn modelId="{0417642A-F642-42F6-BAC2-45E5CB1974A9}" srcId="{2616BD41-A9EB-4E07-865B-069BC7AC061E}" destId="{CFC3D2D9-1307-46E1-B912-99397F6F08D6}" srcOrd="2" destOrd="0" parTransId="{B906ABBD-F3EC-491D-8E69-D73B65FE007C}" sibTransId="{7559C346-A6AE-4306-A4EB-6EFD698BED5C}"/>
    <dgm:cxn modelId="{013E1F5B-066E-43CB-9C0D-11811B372ABD}" srcId="{2616BD41-A9EB-4E07-865B-069BC7AC061E}" destId="{181A8DD6-9D66-419B-B2AB-24872A01BAA7}" srcOrd="1" destOrd="0" parTransId="{9E591890-89C8-4F2C-9458-F7CDBA4F777E}" sibTransId="{0587C0BA-BF55-4E44-8F8D-32E6747D408B}"/>
    <dgm:cxn modelId="{35B66544-1A76-4597-924B-7C922D529155}" srcId="{2616BD41-A9EB-4E07-865B-069BC7AC061E}" destId="{312FF473-E33C-43BB-AB46-A5F93554271B}" srcOrd="0" destOrd="0" parTransId="{40D5D664-CB95-47CB-9F7E-6597BC0DA097}" sibTransId="{3887B4F8-4B84-4E4C-B49D-ED959B915B8B}"/>
    <dgm:cxn modelId="{AC9C6E6E-E0EF-47D9-B8A2-103883901F5A}" srcId="{2616BD41-A9EB-4E07-865B-069BC7AC061E}" destId="{E9031188-D378-4D21-A2A3-B26839477F23}" srcOrd="4" destOrd="0" parTransId="{DCAFB1A1-C61D-483E-BDA9-2B6D5AC2851C}" sibTransId="{BAED65B4-64EB-444B-8276-92C38B5F3F64}"/>
    <dgm:cxn modelId="{9954EF4E-1B00-44FC-9944-2509B08C59A3}" type="presOf" srcId="{181A8DD6-9D66-419B-B2AB-24872A01BAA7}" destId="{48F7E37B-A2F5-48F3-B0B9-BD9D6867D947}" srcOrd="0" destOrd="0" presId="urn:microsoft.com/office/officeart/2005/8/layout/vList2"/>
    <dgm:cxn modelId="{1E61736F-46A2-4E27-86AB-66374F30F412}" type="presOf" srcId="{CFC3D2D9-1307-46E1-B912-99397F6F08D6}" destId="{A60BEF52-753D-41F0-800D-77F5FB387D65}" srcOrd="0" destOrd="0" presId="urn:microsoft.com/office/officeart/2005/8/layout/vList2"/>
    <dgm:cxn modelId="{88F4AF73-FB4D-417A-9F22-71BDEB40358E}" type="presOf" srcId="{B0818B52-6188-4B46-8EE6-71EE5E2589A4}" destId="{9F90E000-A39A-416C-9642-99A405ECE7CF}" srcOrd="0" destOrd="0" presId="urn:microsoft.com/office/officeart/2005/8/layout/vList2"/>
    <dgm:cxn modelId="{8B6ACFAD-9C6E-49BA-BEB0-6D614D14D37A}" srcId="{2616BD41-A9EB-4E07-865B-069BC7AC061E}" destId="{B0818B52-6188-4B46-8EE6-71EE5E2589A4}" srcOrd="3" destOrd="0" parTransId="{BF8F56BA-4EBA-47D3-9776-FA26B05E7767}" sibTransId="{2D311376-928A-41A1-879E-2D301661010E}"/>
    <dgm:cxn modelId="{31DF84C8-274B-42DE-8AFF-610E092BACAA}" type="presOf" srcId="{E9031188-D378-4D21-A2A3-B26839477F23}" destId="{4C7CE8E5-24F4-41D3-A80C-BFD843F0EBAB}" srcOrd="0" destOrd="0" presId="urn:microsoft.com/office/officeart/2005/8/layout/vList2"/>
    <dgm:cxn modelId="{E480DFC9-755E-4D8F-B022-63BD1D7AB8EF}" type="presOf" srcId="{2616BD41-A9EB-4E07-865B-069BC7AC061E}" destId="{B8B773E7-3223-41CE-92F7-E817C79D9603}" srcOrd="0" destOrd="0" presId="urn:microsoft.com/office/officeart/2005/8/layout/vList2"/>
    <dgm:cxn modelId="{2BD6202E-A4D0-4477-8FE1-E0EBA6F4E7DD}" type="presParOf" srcId="{B8B773E7-3223-41CE-92F7-E817C79D9603}" destId="{101D9BC9-8331-4346-953C-F014AFA5D128}" srcOrd="0" destOrd="0" presId="urn:microsoft.com/office/officeart/2005/8/layout/vList2"/>
    <dgm:cxn modelId="{ACA43156-FCF4-4143-88C4-6C458725516D}" type="presParOf" srcId="{B8B773E7-3223-41CE-92F7-E817C79D9603}" destId="{3E9FC1C0-1B0F-4EB3-AF5C-791E0FF4585B}" srcOrd="1" destOrd="0" presId="urn:microsoft.com/office/officeart/2005/8/layout/vList2"/>
    <dgm:cxn modelId="{D91DC94B-AA95-408D-B4AB-1474191479B3}" type="presParOf" srcId="{B8B773E7-3223-41CE-92F7-E817C79D9603}" destId="{48F7E37B-A2F5-48F3-B0B9-BD9D6867D947}" srcOrd="2" destOrd="0" presId="urn:microsoft.com/office/officeart/2005/8/layout/vList2"/>
    <dgm:cxn modelId="{8C600001-87C0-452C-9831-E5555F50970D}" type="presParOf" srcId="{B8B773E7-3223-41CE-92F7-E817C79D9603}" destId="{20C32DF0-B1BF-4351-86D9-C95196E43005}" srcOrd="3" destOrd="0" presId="urn:microsoft.com/office/officeart/2005/8/layout/vList2"/>
    <dgm:cxn modelId="{BB8F2A5C-F886-44E0-AE14-BFCA83894060}" type="presParOf" srcId="{B8B773E7-3223-41CE-92F7-E817C79D9603}" destId="{A60BEF52-753D-41F0-800D-77F5FB387D65}" srcOrd="4" destOrd="0" presId="urn:microsoft.com/office/officeart/2005/8/layout/vList2"/>
    <dgm:cxn modelId="{AA6A7A42-1C38-40C7-9D9F-ED61C5A247AE}" type="presParOf" srcId="{B8B773E7-3223-41CE-92F7-E817C79D9603}" destId="{1092952D-E80C-4A09-AF52-C55DC907A87E}" srcOrd="5" destOrd="0" presId="urn:microsoft.com/office/officeart/2005/8/layout/vList2"/>
    <dgm:cxn modelId="{EE8673F5-710C-4759-B17A-74CABCDBAF6A}" type="presParOf" srcId="{B8B773E7-3223-41CE-92F7-E817C79D9603}" destId="{9F90E000-A39A-416C-9642-99A405ECE7CF}" srcOrd="6" destOrd="0" presId="urn:microsoft.com/office/officeart/2005/8/layout/vList2"/>
    <dgm:cxn modelId="{D97AE408-4B8A-4E3D-8CAC-5DA3C0AE79E9}" type="presParOf" srcId="{B8B773E7-3223-41CE-92F7-E817C79D9603}" destId="{422C0838-53DF-49C4-A28A-B827AEA29540}" srcOrd="7" destOrd="0" presId="urn:microsoft.com/office/officeart/2005/8/layout/vList2"/>
    <dgm:cxn modelId="{758DE757-BA35-42E0-850D-BA4D5254B195}" type="presParOf" srcId="{B8B773E7-3223-41CE-92F7-E817C79D9603}" destId="{4C7CE8E5-24F4-41D3-A80C-BFD843F0EBAB}"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D5B33-364A-4E0C-9624-441AFBF90159}"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99CB2207-618A-48C0-9599-B1EA48ED8277}">
      <dgm:prSet phldrT="[Text]" custT="1"/>
      <dgm:spPr/>
      <dgm:t>
        <a:bodyPr/>
        <a:lstStyle/>
        <a:p>
          <a:r>
            <a:rPr lang="en-US" sz="2400"/>
            <a:t>First day of school</a:t>
          </a:r>
        </a:p>
      </dgm:t>
    </dgm:pt>
    <dgm:pt modelId="{EC0A64A0-FD2F-431B-B129-879086C6D1C4}" type="parTrans" cxnId="{83B29BCF-DE44-4441-B9BC-9B8FEC7FE083}">
      <dgm:prSet/>
      <dgm:spPr/>
      <dgm:t>
        <a:bodyPr/>
        <a:lstStyle/>
        <a:p>
          <a:endParaRPr lang="en-US"/>
        </a:p>
      </dgm:t>
    </dgm:pt>
    <dgm:pt modelId="{59646388-05C5-45E2-AD54-661CAD9319DE}" type="sibTrans" cxnId="{83B29BCF-DE44-4441-B9BC-9B8FEC7FE083}">
      <dgm:prSet/>
      <dgm:spPr/>
      <dgm:t>
        <a:bodyPr/>
        <a:lstStyle/>
        <a:p>
          <a:endParaRPr lang="en-US"/>
        </a:p>
      </dgm:t>
    </dgm:pt>
    <dgm:pt modelId="{9A658962-EEC8-4188-8AC8-6D8F9740CDE4}">
      <dgm:prSet phldrT="[Text]" custT="1"/>
      <dgm:spPr/>
      <dgm:t>
        <a:bodyPr/>
        <a:lstStyle/>
        <a:p>
          <a:r>
            <a:rPr lang="en-US" sz="2400"/>
            <a:t>Parent Teacher Conferences</a:t>
          </a:r>
        </a:p>
      </dgm:t>
    </dgm:pt>
    <dgm:pt modelId="{79B45D57-9603-4D8F-8F26-FEA271A87E80}" type="parTrans" cxnId="{1585867E-B1F9-4CC1-B749-BE0C08B09784}">
      <dgm:prSet/>
      <dgm:spPr/>
      <dgm:t>
        <a:bodyPr/>
        <a:lstStyle/>
        <a:p>
          <a:endParaRPr lang="en-US"/>
        </a:p>
      </dgm:t>
    </dgm:pt>
    <dgm:pt modelId="{26E6E07F-BD9F-4734-A48A-4F1FE3A0C637}" type="sibTrans" cxnId="{1585867E-B1F9-4CC1-B749-BE0C08B09784}">
      <dgm:prSet/>
      <dgm:spPr/>
      <dgm:t>
        <a:bodyPr/>
        <a:lstStyle/>
        <a:p>
          <a:endParaRPr lang="en-US"/>
        </a:p>
      </dgm:t>
    </dgm:pt>
    <dgm:pt modelId="{9D14DE50-B0F3-44E0-9E06-A3762FB1DF25}">
      <dgm:prSet phldrT="[Text]" custT="1"/>
      <dgm:spPr/>
      <dgm:t>
        <a:bodyPr/>
        <a:lstStyle/>
        <a:p>
          <a:r>
            <a:rPr lang="en-US" sz="2800">
              <a:solidFill>
                <a:schemeClr val="tx2"/>
              </a:solidFill>
            </a:rPr>
            <a:t>Sept 17: Elementary &amp; Pre K</a:t>
          </a:r>
        </a:p>
      </dgm:t>
    </dgm:pt>
    <dgm:pt modelId="{DB16EA1C-9B53-412D-829C-E0146C86157D}" type="parTrans" cxnId="{CE2A3203-A704-4E38-ACA3-41911EE20D79}">
      <dgm:prSet/>
      <dgm:spPr/>
      <dgm:t>
        <a:bodyPr/>
        <a:lstStyle/>
        <a:p>
          <a:endParaRPr lang="en-US"/>
        </a:p>
      </dgm:t>
    </dgm:pt>
    <dgm:pt modelId="{A0FE3BAA-712F-4191-823E-B2EB2C6BBFBA}" type="sibTrans" cxnId="{CE2A3203-A704-4E38-ACA3-41911EE20D79}">
      <dgm:prSet/>
      <dgm:spPr/>
      <dgm:t>
        <a:bodyPr/>
        <a:lstStyle/>
        <a:p>
          <a:endParaRPr lang="en-US"/>
        </a:p>
      </dgm:t>
    </dgm:pt>
    <dgm:pt modelId="{9600FBB9-7E88-440E-BD43-814B0CAE1193}">
      <dgm:prSet phldrT="[Text]" custT="1"/>
      <dgm:spPr/>
      <dgm:t>
        <a:bodyPr/>
        <a:lstStyle/>
        <a:p>
          <a:r>
            <a:rPr lang="en-US" sz="2800">
              <a:solidFill>
                <a:schemeClr val="tx2"/>
              </a:solidFill>
            </a:rPr>
            <a:t>Sept 4th</a:t>
          </a:r>
        </a:p>
      </dgm:t>
    </dgm:pt>
    <dgm:pt modelId="{78AA71DC-4FB5-4283-B057-7F6B2C2EF625}" type="parTrans" cxnId="{2439A422-3704-47D2-9233-5D3B6EC6218F}">
      <dgm:prSet/>
      <dgm:spPr/>
      <dgm:t>
        <a:bodyPr/>
        <a:lstStyle/>
        <a:p>
          <a:endParaRPr lang="en-US"/>
        </a:p>
      </dgm:t>
    </dgm:pt>
    <dgm:pt modelId="{52B47D89-5D1B-4B98-A3D4-75F6F02BA6DF}" type="sibTrans" cxnId="{2439A422-3704-47D2-9233-5D3B6EC6218F}">
      <dgm:prSet/>
      <dgm:spPr/>
      <dgm:t>
        <a:bodyPr/>
        <a:lstStyle/>
        <a:p>
          <a:endParaRPr lang="en-US"/>
        </a:p>
      </dgm:t>
    </dgm:pt>
    <dgm:pt modelId="{413886D8-D90C-4819-9129-958CC960641B}">
      <dgm:prSet phldrT="[Text]" custT="1"/>
      <dgm:spPr/>
      <dgm:t>
        <a:bodyPr/>
        <a:lstStyle/>
        <a:p>
          <a:r>
            <a:rPr lang="en-US" sz="2800">
              <a:solidFill>
                <a:schemeClr val="tx2"/>
              </a:solidFill>
            </a:rPr>
            <a:t>Sept 18: Middle and D75</a:t>
          </a:r>
        </a:p>
      </dgm:t>
    </dgm:pt>
    <dgm:pt modelId="{8FB631F8-51B7-487F-A66F-B89550973F86}" type="parTrans" cxnId="{6B9FD8AB-0860-419D-B2FE-FFE2B1CB01E4}">
      <dgm:prSet/>
      <dgm:spPr/>
      <dgm:t>
        <a:bodyPr/>
        <a:lstStyle/>
        <a:p>
          <a:endParaRPr lang="en-US"/>
        </a:p>
      </dgm:t>
    </dgm:pt>
    <dgm:pt modelId="{878189C9-7DE9-48CC-9371-4FAF3688D4AB}" type="sibTrans" cxnId="{6B9FD8AB-0860-419D-B2FE-FFE2B1CB01E4}">
      <dgm:prSet/>
      <dgm:spPr/>
      <dgm:t>
        <a:bodyPr/>
        <a:lstStyle/>
        <a:p>
          <a:endParaRPr lang="en-US"/>
        </a:p>
      </dgm:t>
    </dgm:pt>
    <dgm:pt modelId="{13A85722-9DB0-41F5-AF88-C05A5A34162D}">
      <dgm:prSet phldrT="[Text]" custT="1"/>
      <dgm:spPr/>
      <dgm:t>
        <a:bodyPr/>
        <a:lstStyle/>
        <a:p>
          <a:r>
            <a:rPr lang="en-US" sz="2800">
              <a:solidFill>
                <a:schemeClr val="tx2"/>
              </a:solidFill>
            </a:rPr>
            <a:t>Sept 25: High School, K-12 and 6-12</a:t>
          </a:r>
        </a:p>
      </dgm:t>
    </dgm:pt>
    <dgm:pt modelId="{C0B5741C-2F0C-4A86-AAFD-93A56D9FEC54}" type="parTrans" cxnId="{1DE61814-BC41-4239-97B0-33C7907BC423}">
      <dgm:prSet/>
      <dgm:spPr/>
      <dgm:t>
        <a:bodyPr/>
        <a:lstStyle/>
        <a:p>
          <a:endParaRPr lang="en-US"/>
        </a:p>
      </dgm:t>
    </dgm:pt>
    <dgm:pt modelId="{A8393B83-3032-4D11-AA45-D10D4A68047A}" type="sibTrans" cxnId="{1DE61814-BC41-4239-97B0-33C7907BC423}">
      <dgm:prSet/>
      <dgm:spPr/>
      <dgm:t>
        <a:bodyPr/>
        <a:lstStyle/>
        <a:p>
          <a:endParaRPr lang="en-US"/>
        </a:p>
      </dgm:t>
    </dgm:pt>
    <dgm:pt modelId="{0A003BBF-DD3B-4D49-B1B2-3F34C3F82820}" type="pres">
      <dgm:prSet presAssocID="{C1CD5B33-364A-4E0C-9624-441AFBF90159}" presName="Name0" presStyleCnt="0">
        <dgm:presLayoutVars>
          <dgm:chMax val="5"/>
          <dgm:chPref val="5"/>
          <dgm:dir/>
          <dgm:animLvl val="lvl"/>
        </dgm:presLayoutVars>
      </dgm:prSet>
      <dgm:spPr/>
    </dgm:pt>
    <dgm:pt modelId="{BEE1E7AB-3F86-48CD-B673-E3A7EA43C708}" type="pres">
      <dgm:prSet presAssocID="{99CB2207-618A-48C0-9599-B1EA48ED8277}" presName="parentText1" presStyleLbl="node1" presStyleIdx="0" presStyleCnt="2">
        <dgm:presLayoutVars>
          <dgm:chMax/>
          <dgm:chPref val="3"/>
          <dgm:bulletEnabled val="1"/>
        </dgm:presLayoutVars>
      </dgm:prSet>
      <dgm:spPr/>
    </dgm:pt>
    <dgm:pt modelId="{567603D3-34A5-43A5-8399-B0E92370FC05}" type="pres">
      <dgm:prSet presAssocID="{99CB2207-618A-48C0-9599-B1EA48ED8277}" presName="childText1" presStyleLbl="solidAlignAcc1" presStyleIdx="0" presStyleCnt="2">
        <dgm:presLayoutVars>
          <dgm:chMax val="0"/>
          <dgm:chPref val="0"/>
          <dgm:bulletEnabled val="1"/>
        </dgm:presLayoutVars>
      </dgm:prSet>
      <dgm:spPr/>
    </dgm:pt>
    <dgm:pt modelId="{90A7788E-199A-4DA4-B529-A183ABA0646A}" type="pres">
      <dgm:prSet presAssocID="{9A658962-EEC8-4188-8AC8-6D8F9740CDE4}" presName="parentText2" presStyleLbl="node1" presStyleIdx="1" presStyleCnt="2">
        <dgm:presLayoutVars>
          <dgm:chMax/>
          <dgm:chPref val="3"/>
          <dgm:bulletEnabled val="1"/>
        </dgm:presLayoutVars>
      </dgm:prSet>
      <dgm:spPr/>
    </dgm:pt>
    <dgm:pt modelId="{D05087BF-E6B0-42E3-9102-2953636D736B}" type="pres">
      <dgm:prSet presAssocID="{9A658962-EEC8-4188-8AC8-6D8F9740CDE4}" presName="childText2" presStyleLbl="solidAlignAcc1" presStyleIdx="1" presStyleCnt="2">
        <dgm:presLayoutVars>
          <dgm:chMax val="0"/>
          <dgm:chPref val="0"/>
          <dgm:bulletEnabled val="1"/>
        </dgm:presLayoutVars>
      </dgm:prSet>
      <dgm:spPr/>
    </dgm:pt>
  </dgm:ptLst>
  <dgm:cxnLst>
    <dgm:cxn modelId="{CE2A3203-A704-4E38-ACA3-41911EE20D79}" srcId="{9A658962-EEC8-4188-8AC8-6D8F9740CDE4}" destId="{9D14DE50-B0F3-44E0-9E06-A3762FB1DF25}" srcOrd="0" destOrd="0" parTransId="{DB16EA1C-9B53-412D-829C-E0146C86157D}" sibTransId="{A0FE3BAA-712F-4191-823E-B2EB2C6BBFBA}"/>
    <dgm:cxn modelId="{1DE61814-BC41-4239-97B0-33C7907BC423}" srcId="{9A658962-EEC8-4188-8AC8-6D8F9740CDE4}" destId="{13A85722-9DB0-41F5-AF88-C05A5A34162D}" srcOrd="2" destOrd="0" parTransId="{C0B5741C-2F0C-4A86-AAFD-93A56D9FEC54}" sibTransId="{A8393B83-3032-4D11-AA45-D10D4A68047A}"/>
    <dgm:cxn modelId="{23663F18-C60A-45FC-8538-217FD7BCFD46}" type="presOf" srcId="{9A658962-EEC8-4188-8AC8-6D8F9740CDE4}" destId="{90A7788E-199A-4DA4-B529-A183ABA0646A}" srcOrd="0" destOrd="0" presId="urn:microsoft.com/office/officeart/2009/3/layout/IncreasingArrowsProcess"/>
    <dgm:cxn modelId="{8DEC6C1C-79EA-4AEA-ADA1-168FFA7B1EAC}" type="presOf" srcId="{99CB2207-618A-48C0-9599-B1EA48ED8277}" destId="{BEE1E7AB-3F86-48CD-B673-E3A7EA43C708}" srcOrd="0" destOrd="0" presId="urn:microsoft.com/office/officeart/2009/3/layout/IncreasingArrowsProcess"/>
    <dgm:cxn modelId="{2439A422-3704-47D2-9233-5D3B6EC6218F}" srcId="{99CB2207-618A-48C0-9599-B1EA48ED8277}" destId="{9600FBB9-7E88-440E-BD43-814B0CAE1193}" srcOrd="0" destOrd="0" parTransId="{78AA71DC-4FB5-4283-B057-7F6B2C2EF625}" sibTransId="{52B47D89-5D1B-4B98-A3D4-75F6F02BA6DF}"/>
    <dgm:cxn modelId="{292DA532-89F4-4B3F-9CF4-EFF60C29FBBD}" type="presOf" srcId="{13A85722-9DB0-41F5-AF88-C05A5A34162D}" destId="{D05087BF-E6B0-42E3-9102-2953636D736B}" srcOrd="0" destOrd="2" presId="urn:microsoft.com/office/officeart/2009/3/layout/IncreasingArrowsProcess"/>
    <dgm:cxn modelId="{09C1AA39-475E-45B6-ABF1-95964B29DF9F}" type="presOf" srcId="{9600FBB9-7E88-440E-BD43-814B0CAE1193}" destId="{567603D3-34A5-43A5-8399-B0E92370FC05}" srcOrd="0" destOrd="0" presId="urn:microsoft.com/office/officeart/2009/3/layout/IncreasingArrowsProcess"/>
    <dgm:cxn modelId="{1585867E-B1F9-4CC1-B749-BE0C08B09784}" srcId="{C1CD5B33-364A-4E0C-9624-441AFBF90159}" destId="{9A658962-EEC8-4188-8AC8-6D8F9740CDE4}" srcOrd="1" destOrd="0" parTransId="{79B45D57-9603-4D8F-8F26-FEA271A87E80}" sibTransId="{26E6E07F-BD9F-4734-A48A-4F1FE3A0C637}"/>
    <dgm:cxn modelId="{E8B64F8E-B343-42D9-91CD-AB84246E5846}" type="presOf" srcId="{9D14DE50-B0F3-44E0-9E06-A3762FB1DF25}" destId="{D05087BF-E6B0-42E3-9102-2953636D736B}" srcOrd="0" destOrd="0" presId="urn:microsoft.com/office/officeart/2009/3/layout/IncreasingArrowsProcess"/>
    <dgm:cxn modelId="{3966629A-FBFA-4E93-A9AD-56B42BF1203E}" type="presOf" srcId="{C1CD5B33-364A-4E0C-9624-441AFBF90159}" destId="{0A003BBF-DD3B-4D49-B1B2-3F34C3F82820}" srcOrd="0" destOrd="0" presId="urn:microsoft.com/office/officeart/2009/3/layout/IncreasingArrowsProcess"/>
    <dgm:cxn modelId="{578B74A8-9A41-4ABA-BD73-89A2BB116802}" type="presOf" srcId="{413886D8-D90C-4819-9129-958CC960641B}" destId="{D05087BF-E6B0-42E3-9102-2953636D736B}" srcOrd="0" destOrd="1" presId="urn:microsoft.com/office/officeart/2009/3/layout/IncreasingArrowsProcess"/>
    <dgm:cxn modelId="{6B9FD8AB-0860-419D-B2FE-FFE2B1CB01E4}" srcId="{9A658962-EEC8-4188-8AC8-6D8F9740CDE4}" destId="{413886D8-D90C-4819-9129-958CC960641B}" srcOrd="1" destOrd="0" parTransId="{8FB631F8-51B7-487F-A66F-B89550973F86}" sibTransId="{878189C9-7DE9-48CC-9371-4FAF3688D4AB}"/>
    <dgm:cxn modelId="{83B29BCF-DE44-4441-B9BC-9B8FEC7FE083}" srcId="{C1CD5B33-364A-4E0C-9624-441AFBF90159}" destId="{99CB2207-618A-48C0-9599-B1EA48ED8277}" srcOrd="0" destOrd="0" parTransId="{EC0A64A0-FD2F-431B-B129-879086C6D1C4}" sibTransId="{59646388-05C5-45E2-AD54-661CAD9319DE}"/>
    <dgm:cxn modelId="{B79CED5B-8ADD-469C-8916-20975552D9FD}" type="presParOf" srcId="{0A003BBF-DD3B-4D49-B1B2-3F34C3F82820}" destId="{BEE1E7AB-3F86-48CD-B673-E3A7EA43C708}" srcOrd="0" destOrd="0" presId="urn:microsoft.com/office/officeart/2009/3/layout/IncreasingArrowsProcess"/>
    <dgm:cxn modelId="{CE9E83C3-7CCA-4FB3-BCB5-1ECE1626FFCA}" type="presParOf" srcId="{0A003BBF-DD3B-4D49-B1B2-3F34C3F82820}" destId="{567603D3-34A5-43A5-8399-B0E92370FC05}" srcOrd="1" destOrd="0" presId="urn:microsoft.com/office/officeart/2009/3/layout/IncreasingArrowsProcess"/>
    <dgm:cxn modelId="{49B3C98F-757F-4802-A3D5-1CD59A775A3B}" type="presParOf" srcId="{0A003BBF-DD3B-4D49-B1B2-3F34C3F82820}" destId="{90A7788E-199A-4DA4-B529-A183ABA0646A}" srcOrd="2" destOrd="0" presId="urn:microsoft.com/office/officeart/2009/3/layout/IncreasingArrowsProcess"/>
    <dgm:cxn modelId="{F70EBC6C-0161-4A55-8E6B-6090F261E71C}" type="presParOf" srcId="{0A003BBF-DD3B-4D49-B1B2-3F34C3F82820}" destId="{D05087BF-E6B0-42E3-9102-2953636D736B}" srcOrd="3"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8B9BED-7A68-41EA-BF90-FF49C31010C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C18DD12-372F-40C2-99E7-2190BBC12AC9}">
      <dgm:prSet phldrT="[Text]" custT="1"/>
      <dgm:spPr/>
      <dgm:t>
        <a:bodyPr/>
        <a:lstStyle/>
        <a:p>
          <a:pPr>
            <a:buNone/>
          </a:pPr>
          <a:r>
            <a:rPr lang="en-US" sz="2000" b="1"/>
            <a:t>No devices during the school day</a:t>
          </a:r>
          <a:endParaRPr lang="en-US" sz="2000"/>
        </a:p>
      </dgm:t>
    </dgm:pt>
    <dgm:pt modelId="{D06F8204-F994-4577-AA2C-3E1F8692874B}" type="parTrans" cxnId="{4778337E-8D39-44DF-900B-E26C21F03375}">
      <dgm:prSet/>
      <dgm:spPr/>
      <dgm:t>
        <a:bodyPr/>
        <a:lstStyle/>
        <a:p>
          <a:endParaRPr lang="en-US"/>
        </a:p>
      </dgm:t>
    </dgm:pt>
    <dgm:pt modelId="{11C9DB62-ACC3-4FE7-B0B6-237475BE264F}" type="sibTrans" cxnId="{4778337E-8D39-44DF-900B-E26C21F03375}">
      <dgm:prSet/>
      <dgm:spPr/>
      <dgm:t>
        <a:bodyPr/>
        <a:lstStyle/>
        <a:p>
          <a:endParaRPr lang="en-US"/>
        </a:p>
      </dgm:t>
    </dgm:pt>
    <dgm:pt modelId="{0CDA6F11-D008-4293-998F-FE2D0C74E8A1}">
      <dgm:prSet custT="1"/>
      <dgm:spPr/>
      <dgm:t>
        <a:bodyPr/>
        <a:lstStyle/>
        <a:p>
          <a:pPr>
            <a:buNone/>
          </a:pPr>
          <a:r>
            <a:rPr lang="en-US" sz="2000" b="1"/>
            <a:t>Schools must store devices</a:t>
          </a:r>
          <a:endParaRPr lang="en-US" sz="2000"/>
        </a:p>
      </dgm:t>
    </dgm:pt>
    <dgm:pt modelId="{BAF4C29E-0EDB-4945-A597-E8F95788DFD6}" type="parTrans" cxnId="{1DB95199-F8F8-42A1-9F3E-AC9B9CCDDFF8}">
      <dgm:prSet/>
      <dgm:spPr/>
      <dgm:t>
        <a:bodyPr/>
        <a:lstStyle/>
        <a:p>
          <a:endParaRPr lang="en-US"/>
        </a:p>
      </dgm:t>
    </dgm:pt>
    <dgm:pt modelId="{CD0BC2D6-DB84-4F92-BE6B-64484D564277}" type="sibTrans" cxnId="{1DB95199-F8F8-42A1-9F3E-AC9B9CCDDFF8}">
      <dgm:prSet/>
      <dgm:spPr/>
      <dgm:t>
        <a:bodyPr/>
        <a:lstStyle/>
        <a:p>
          <a:endParaRPr lang="en-US"/>
        </a:p>
      </dgm:t>
    </dgm:pt>
    <dgm:pt modelId="{B882F14F-A9A5-4085-9457-09935D21F45B}">
      <dgm:prSet phldrT="[Text]" custT="1"/>
      <dgm:spPr/>
      <dgm:t>
        <a:bodyPr/>
        <a:lstStyle/>
        <a:p>
          <a:pPr>
            <a:buNone/>
          </a:pPr>
          <a:r>
            <a:rPr lang="en-US" sz="2000">
              <a:solidFill>
                <a:schemeClr val="tx2"/>
              </a:solidFill>
            </a:rPr>
            <a:t>No cell phones, tablets, laptops the first bell to the last (including lunch, recess, and breaks).</a:t>
          </a:r>
        </a:p>
      </dgm:t>
    </dgm:pt>
    <dgm:pt modelId="{8EC98820-5510-4198-B432-71F13CCB7195}" type="parTrans" cxnId="{35B685B0-3B3E-49FF-85EA-556769E9F138}">
      <dgm:prSet/>
      <dgm:spPr/>
      <dgm:t>
        <a:bodyPr/>
        <a:lstStyle/>
        <a:p>
          <a:endParaRPr lang="en-US"/>
        </a:p>
      </dgm:t>
    </dgm:pt>
    <dgm:pt modelId="{806C2C23-80FB-40F2-A3D0-4FD4C7C6DD5B}" type="sibTrans" cxnId="{35B685B0-3B3E-49FF-85EA-556769E9F138}">
      <dgm:prSet/>
      <dgm:spPr/>
      <dgm:t>
        <a:bodyPr/>
        <a:lstStyle/>
        <a:p>
          <a:endParaRPr lang="en-US"/>
        </a:p>
      </dgm:t>
    </dgm:pt>
    <dgm:pt modelId="{963A835A-8B32-4855-963E-AFE668D0EE7D}">
      <dgm:prSet custT="1"/>
      <dgm:spPr/>
      <dgm:t>
        <a:bodyPr/>
        <a:lstStyle/>
        <a:p>
          <a:pPr>
            <a:buNone/>
          </a:pPr>
          <a:r>
            <a:rPr lang="en-US" sz="2000">
              <a:solidFill>
                <a:schemeClr val="tx2"/>
              </a:solidFill>
            </a:rPr>
            <a:t>Up to each school but must be locked/sealed storage not backpack</a:t>
          </a:r>
        </a:p>
      </dgm:t>
    </dgm:pt>
    <dgm:pt modelId="{1A7C039B-3576-40C7-B022-97917A5F5439}" type="parTrans" cxnId="{C1177394-4078-4EAA-B3A4-7507EAFA6BC6}">
      <dgm:prSet/>
      <dgm:spPr/>
      <dgm:t>
        <a:bodyPr/>
        <a:lstStyle/>
        <a:p>
          <a:endParaRPr lang="en-US"/>
        </a:p>
      </dgm:t>
    </dgm:pt>
    <dgm:pt modelId="{15CD6389-F7A7-4A22-9699-3D7B0D1F8EDA}" type="sibTrans" cxnId="{C1177394-4078-4EAA-B3A4-7507EAFA6BC6}">
      <dgm:prSet/>
      <dgm:spPr/>
      <dgm:t>
        <a:bodyPr/>
        <a:lstStyle/>
        <a:p>
          <a:endParaRPr lang="en-US"/>
        </a:p>
      </dgm:t>
    </dgm:pt>
    <dgm:pt modelId="{B3A107B0-CA0F-4996-B0D9-2FA03CEE6454}">
      <dgm:prSet custT="1"/>
      <dgm:spPr/>
      <dgm:t>
        <a:bodyPr/>
        <a:lstStyle/>
        <a:p>
          <a:pPr>
            <a:buNone/>
          </a:pPr>
          <a:r>
            <a:rPr lang="en-US" sz="2000" b="1"/>
            <a:t>School-issued devices OK</a:t>
          </a:r>
          <a:endParaRPr lang="en-US" sz="2000"/>
        </a:p>
      </dgm:t>
    </dgm:pt>
    <dgm:pt modelId="{812B6953-B49B-4D4E-BFA0-6FFFD8550509}" type="parTrans" cxnId="{FAD679E5-12A6-49DF-BFC8-2169BDF4C978}">
      <dgm:prSet/>
      <dgm:spPr/>
      <dgm:t>
        <a:bodyPr/>
        <a:lstStyle/>
        <a:p>
          <a:endParaRPr lang="en-US"/>
        </a:p>
      </dgm:t>
    </dgm:pt>
    <dgm:pt modelId="{29133CBC-31FA-4A54-B3C3-0C0665152288}" type="sibTrans" cxnId="{FAD679E5-12A6-49DF-BFC8-2169BDF4C978}">
      <dgm:prSet/>
      <dgm:spPr/>
      <dgm:t>
        <a:bodyPr/>
        <a:lstStyle/>
        <a:p>
          <a:endParaRPr lang="en-US"/>
        </a:p>
      </dgm:t>
    </dgm:pt>
    <dgm:pt modelId="{3D277DFB-26D0-4FD0-AAAD-4FEA5E7475B3}">
      <dgm:prSet custT="1"/>
      <dgm:spPr/>
      <dgm:t>
        <a:bodyPr/>
        <a:lstStyle/>
        <a:p>
          <a:pPr>
            <a:buNone/>
          </a:pPr>
          <a:r>
            <a:rPr lang="en-US" sz="2000">
              <a:solidFill>
                <a:schemeClr val="tx2"/>
              </a:solidFill>
            </a:rPr>
            <a:t>Can use school-provided technology for instructional activities.</a:t>
          </a:r>
        </a:p>
      </dgm:t>
    </dgm:pt>
    <dgm:pt modelId="{50BE5779-60EF-4716-A7C0-1DF21D0A4AEA}" type="parTrans" cxnId="{CB7A6D24-E805-403E-9E7F-45EAA0C2EB3D}">
      <dgm:prSet/>
      <dgm:spPr/>
      <dgm:t>
        <a:bodyPr/>
        <a:lstStyle/>
        <a:p>
          <a:endParaRPr lang="en-US"/>
        </a:p>
      </dgm:t>
    </dgm:pt>
    <dgm:pt modelId="{83D138EC-9CBD-4BF9-8E69-4823252F3646}" type="sibTrans" cxnId="{CB7A6D24-E805-403E-9E7F-45EAA0C2EB3D}">
      <dgm:prSet/>
      <dgm:spPr/>
      <dgm:t>
        <a:bodyPr/>
        <a:lstStyle/>
        <a:p>
          <a:endParaRPr lang="en-US"/>
        </a:p>
      </dgm:t>
    </dgm:pt>
    <dgm:pt modelId="{9FE7FCA0-BBF2-4F6F-A848-92A9A106585A}" type="pres">
      <dgm:prSet presAssocID="{028B9BED-7A68-41EA-BF90-FF49C31010C7}" presName="Name0" presStyleCnt="0">
        <dgm:presLayoutVars>
          <dgm:dir/>
          <dgm:animLvl val="lvl"/>
          <dgm:resizeHandles val="exact"/>
        </dgm:presLayoutVars>
      </dgm:prSet>
      <dgm:spPr/>
    </dgm:pt>
    <dgm:pt modelId="{536175F1-160E-4E05-8D64-66BD5600B135}" type="pres">
      <dgm:prSet presAssocID="{CC18DD12-372F-40C2-99E7-2190BBC12AC9}" presName="linNode" presStyleCnt="0"/>
      <dgm:spPr/>
    </dgm:pt>
    <dgm:pt modelId="{54C57F75-B325-4812-A124-E85997F5271A}" type="pres">
      <dgm:prSet presAssocID="{CC18DD12-372F-40C2-99E7-2190BBC12AC9}" presName="parentText" presStyleLbl="node1" presStyleIdx="0" presStyleCnt="3">
        <dgm:presLayoutVars>
          <dgm:chMax val="1"/>
          <dgm:bulletEnabled val="1"/>
        </dgm:presLayoutVars>
      </dgm:prSet>
      <dgm:spPr/>
    </dgm:pt>
    <dgm:pt modelId="{6BE9E394-6EE2-48A2-99B7-1D46CD4A913A}" type="pres">
      <dgm:prSet presAssocID="{CC18DD12-372F-40C2-99E7-2190BBC12AC9}" presName="descendantText" presStyleLbl="alignAccFollowNode1" presStyleIdx="0" presStyleCnt="3">
        <dgm:presLayoutVars>
          <dgm:bulletEnabled val="1"/>
        </dgm:presLayoutVars>
      </dgm:prSet>
      <dgm:spPr/>
    </dgm:pt>
    <dgm:pt modelId="{9A17EA9E-24DC-4FFE-9928-FBB1C0CB38DE}" type="pres">
      <dgm:prSet presAssocID="{11C9DB62-ACC3-4FE7-B0B6-237475BE264F}" presName="sp" presStyleCnt="0"/>
      <dgm:spPr/>
    </dgm:pt>
    <dgm:pt modelId="{3E3D84AF-579E-4C0B-97A6-BD35D9C29E4E}" type="pres">
      <dgm:prSet presAssocID="{0CDA6F11-D008-4293-998F-FE2D0C74E8A1}" presName="linNode" presStyleCnt="0"/>
      <dgm:spPr/>
    </dgm:pt>
    <dgm:pt modelId="{FC6DF85B-1364-4230-B21D-0B7BE7775103}" type="pres">
      <dgm:prSet presAssocID="{0CDA6F11-D008-4293-998F-FE2D0C74E8A1}" presName="parentText" presStyleLbl="node1" presStyleIdx="1" presStyleCnt="3">
        <dgm:presLayoutVars>
          <dgm:chMax val="1"/>
          <dgm:bulletEnabled val="1"/>
        </dgm:presLayoutVars>
      </dgm:prSet>
      <dgm:spPr/>
    </dgm:pt>
    <dgm:pt modelId="{43F2759F-B487-446A-AD9D-D314D8DEACEB}" type="pres">
      <dgm:prSet presAssocID="{0CDA6F11-D008-4293-998F-FE2D0C74E8A1}" presName="descendantText" presStyleLbl="alignAccFollowNode1" presStyleIdx="1" presStyleCnt="3">
        <dgm:presLayoutVars>
          <dgm:bulletEnabled val="1"/>
        </dgm:presLayoutVars>
      </dgm:prSet>
      <dgm:spPr/>
    </dgm:pt>
    <dgm:pt modelId="{5D3741A5-E49E-4F7B-A03D-F20CCF4BCCF1}" type="pres">
      <dgm:prSet presAssocID="{CD0BC2D6-DB84-4F92-BE6B-64484D564277}" presName="sp" presStyleCnt="0"/>
      <dgm:spPr/>
    </dgm:pt>
    <dgm:pt modelId="{661E5874-146C-496F-95CB-1F82B5E0B801}" type="pres">
      <dgm:prSet presAssocID="{B3A107B0-CA0F-4996-B0D9-2FA03CEE6454}" presName="linNode" presStyleCnt="0"/>
      <dgm:spPr/>
    </dgm:pt>
    <dgm:pt modelId="{9A23560F-0411-4319-B81C-BB48F5F1AB4C}" type="pres">
      <dgm:prSet presAssocID="{B3A107B0-CA0F-4996-B0D9-2FA03CEE6454}" presName="parentText" presStyleLbl="node1" presStyleIdx="2" presStyleCnt="3">
        <dgm:presLayoutVars>
          <dgm:chMax val="1"/>
          <dgm:bulletEnabled val="1"/>
        </dgm:presLayoutVars>
      </dgm:prSet>
      <dgm:spPr/>
    </dgm:pt>
    <dgm:pt modelId="{313BCACC-C36F-4EF4-B0EA-C7F887176CB5}" type="pres">
      <dgm:prSet presAssocID="{B3A107B0-CA0F-4996-B0D9-2FA03CEE6454}" presName="descendantText" presStyleLbl="alignAccFollowNode1" presStyleIdx="2" presStyleCnt="3">
        <dgm:presLayoutVars>
          <dgm:bulletEnabled val="1"/>
        </dgm:presLayoutVars>
      </dgm:prSet>
      <dgm:spPr/>
    </dgm:pt>
  </dgm:ptLst>
  <dgm:cxnLst>
    <dgm:cxn modelId="{A25A091D-37C4-4089-A18D-0094BB3B1646}" type="presOf" srcId="{028B9BED-7A68-41EA-BF90-FF49C31010C7}" destId="{9FE7FCA0-BBF2-4F6F-A848-92A9A106585A}" srcOrd="0" destOrd="0" presId="urn:microsoft.com/office/officeart/2005/8/layout/vList5"/>
    <dgm:cxn modelId="{CB7A6D24-E805-403E-9E7F-45EAA0C2EB3D}" srcId="{B3A107B0-CA0F-4996-B0D9-2FA03CEE6454}" destId="{3D277DFB-26D0-4FD0-AAAD-4FEA5E7475B3}" srcOrd="0" destOrd="0" parTransId="{50BE5779-60EF-4716-A7C0-1DF21D0A4AEA}" sibTransId="{83D138EC-9CBD-4BF9-8E69-4823252F3646}"/>
    <dgm:cxn modelId="{6C76266C-DD41-4B79-9133-48D8D63838E2}" type="presOf" srcId="{0CDA6F11-D008-4293-998F-FE2D0C74E8A1}" destId="{FC6DF85B-1364-4230-B21D-0B7BE7775103}" srcOrd="0" destOrd="0" presId="urn:microsoft.com/office/officeart/2005/8/layout/vList5"/>
    <dgm:cxn modelId="{5A390556-DA0B-4E7B-BAB7-3DB9AF01AF7F}" type="presOf" srcId="{CC18DD12-372F-40C2-99E7-2190BBC12AC9}" destId="{54C57F75-B325-4812-A124-E85997F5271A}" srcOrd="0" destOrd="0" presId="urn:microsoft.com/office/officeart/2005/8/layout/vList5"/>
    <dgm:cxn modelId="{4778337E-8D39-44DF-900B-E26C21F03375}" srcId="{028B9BED-7A68-41EA-BF90-FF49C31010C7}" destId="{CC18DD12-372F-40C2-99E7-2190BBC12AC9}" srcOrd="0" destOrd="0" parTransId="{D06F8204-F994-4577-AA2C-3E1F8692874B}" sibTransId="{11C9DB62-ACC3-4FE7-B0B6-237475BE264F}"/>
    <dgm:cxn modelId="{CD64B58E-8864-46A0-A0F3-085C009E636F}" type="presOf" srcId="{963A835A-8B32-4855-963E-AFE668D0EE7D}" destId="{43F2759F-B487-446A-AD9D-D314D8DEACEB}" srcOrd="0" destOrd="0" presId="urn:microsoft.com/office/officeart/2005/8/layout/vList5"/>
    <dgm:cxn modelId="{C1177394-4078-4EAA-B3A4-7507EAFA6BC6}" srcId="{0CDA6F11-D008-4293-998F-FE2D0C74E8A1}" destId="{963A835A-8B32-4855-963E-AFE668D0EE7D}" srcOrd="0" destOrd="0" parTransId="{1A7C039B-3576-40C7-B022-97917A5F5439}" sibTransId="{15CD6389-F7A7-4A22-9699-3D7B0D1F8EDA}"/>
    <dgm:cxn modelId="{558D5F98-1B79-4821-805C-01ABF3183F1D}" type="presOf" srcId="{B882F14F-A9A5-4085-9457-09935D21F45B}" destId="{6BE9E394-6EE2-48A2-99B7-1D46CD4A913A}" srcOrd="0" destOrd="0" presId="urn:microsoft.com/office/officeart/2005/8/layout/vList5"/>
    <dgm:cxn modelId="{1DB95199-F8F8-42A1-9F3E-AC9B9CCDDFF8}" srcId="{028B9BED-7A68-41EA-BF90-FF49C31010C7}" destId="{0CDA6F11-D008-4293-998F-FE2D0C74E8A1}" srcOrd="1" destOrd="0" parTransId="{BAF4C29E-0EDB-4945-A597-E8F95788DFD6}" sibTransId="{CD0BC2D6-DB84-4F92-BE6B-64484D564277}"/>
    <dgm:cxn modelId="{35B685B0-3B3E-49FF-85EA-556769E9F138}" srcId="{CC18DD12-372F-40C2-99E7-2190BBC12AC9}" destId="{B882F14F-A9A5-4085-9457-09935D21F45B}" srcOrd="0" destOrd="0" parTransId="{8EC98820-5510-4198-B432-71F13CCB7195}" sibTransId="{806C2C23-80FB-40F2-A3D0-4FD4C7C6DD5B}"/>
    <dgm:cxn modelId="{96DE34BF-3EFA-41F0-894C-DF093F23089A}" type="presOf" srcId="{3D277DFB-26D0-4FD0-AAAD-4FEA5E7475B3}" destId="{313BCACC-C36F-4EF4-B0EA-C7F887176CB5}" srcOrd="0" destOrd="0" presId="urn:microsoft.com/office/officeart/2005/8/layout/vList5"/>
    <dgm:cxn modelId="{1475ABD2-D650-4EC3-98CE-8A6018F644B9}" type="presOf" srcId="{B3A107B0-CA0F-4996-B0D9-2FA03CEE6454}" destId="{9A23560F-0411-4319-B81C-BB48F5F1AB4C}" srcOrd="0" destOrd="0" presId="urn:microsoft.com/office/officeart/2005/8/layout/vList5"/>
    <dgm:cxn modelId="{FAD679E5-12A6-49DF-BFC8-2169BDF4C978}" srcId="{028B9BED-7A68-41EA-BF90-FF49C31010C7}" destId="{B3A107B0-CA0F-4996-B0D9-2FA03CEE6454}" srcOrd="2" destOrd="0" parTransId="{812B6953-B49B-4D4E-BFA0-6FFFD8550509}" sibTransId="{29133CBC-31FA-4A54-B3C3-0C0665152288}"/>
    <dgm:cxn modelId="{F90B1419-4213-4FE7-BEA0-5F99642CECD5}" type="presParOf" srcId="{9FE7FCA0-BBF2-4F6F-A848-92A9A106585A}" destId="{536175F1-160E-4E05-8D64-66BD5600B135}" srcOrd="0" destOrd="0" presId="urn:microsoft.com/office/officeart/2005/8/layout/vList5"/>
    <dgm:cxn modelId="{3354E518-FB3B-4215-94D6-88348CFC8328}" type="presParOf" srcId="{536175F1-160E-4E05-8D64-66BD5600B135}" destId="{54C57F75-B325-4812-A124-E85997F5271A}" srcOrd="0" destOrd="0" presId="urn:microsoft.com/office/officeart/2005/8/layout/vList5"/>
    <dgm:cxn modelId="{4EC495F7-3EC9-495B-A838-F9E91E6019B9}" type="presParOf" srcId="{536175F1-160E-4E05-8D64-66BD5600B135}" destId="{6BE9E394-6EE2-48A2-99B7-1D46CD4A913A}" srcOrd="1" destOrd="0" presId="urn:microsoft.com/office/officeart/2005/8/layout/vList5"/>
    <dgm:cxn modelId="{9E5D0CA6-3662-46A7-8807-919AE07F1BBC}" type="presParOf" srcId="{9FE7FCA0-BBF2-4F6F-A848-92A9A106585A}" destId="{9A17EA9E-24DC-4FFE-9928-FBB1C0CB38DE}" srcOrd="1" destOrd="0" presId="urn:microsoft.com/office/officeart/2005/8/layout/vList5"/>
    <dgm:cxn modelId="{F1F2755D-D384-424E-9F34-B928223F245D}" type="presParOf" srcId="{9FE7FCA0-BBF2-4F6F-A848-92A9A106585A}" destId="{3E3D84AF-579E-4C0B-97A6-BD35D9C29E4E}" srcOrd="2" destOrd="0" presId="urn:microsoft.com/office/officeart/2005/8/layout/vList5"/>
    <dgm:cxn modelId="{4D9A018C-198E-4B2A-AC57-85CF7458033D}" type="presParOf" srcId="{3E3D84AF-579E-4C0B-97A6-BD35D9C29E4E}" destId="{FC6DF85B-1364-4230-B21D-0B7BE7775103}" srcOrd="0" destOrd="0" presId="urn:microsoft.com/office/officeart/2005/8/layout/vList5"/>
    <dgm:cxn modelId="{D382DE71-5EE3-4CA8-A534-718A7AC1479D}" type="presParOf" srcId="{3E3D84AF-579E-4C0B-97A6-BD35D9C29E4E}" destId="{43F2759F-B487-446A-AD9D-D314D8DEACEB}" srcOrd="1" destOrd="0" presId="urn:microsoft.com/office/officeart/2005/8/layout/vList5"/>
    <dgm:cxn modelId="{48092299-CDA9-448D-A648-255DE5D1AF2D}" type="presParOf" srcId="{9FE7FCA0-BBF2-4F6F-A848-92A9A106585A}" destId="{5D3741A5-E49E-4F7B-A03D-F20CCF4BCCF1}" srcOrd="3" destOrd="0" presId="urn:microsoft.com/office/officeart/2005/8/layout/vList5"/>
    <dgm:cxn modelId="{1BA1F6D5-C30D-4606-80A3-CCCA50839E66}" type="presParOf" srcId="{9FE7FCA0-BBF2-4F6F-A848-92A9A106585A}" destId="{661E5874-146C-496F-95CB-1F82B5E0B801}" srcOrd="4" destOrd="0" presId="urn:microsoft.com/office/officeart/2005/8/layout/vList5"/>
    <dgm:cxn modelId="{ECC5ED5F-8658-4F77-96CC-14C9FD55F912}" type="presParOf" srcId="{661E5874-146C-496F-95CB-1F82B5E0B801}" destId="{9A23560F-0411-4319-B81C-BB48F5F1AB4C}" srcOrd="0" destOrd="0" presId="urn:microsoft.com/office/officeart/2005/8/layout/vList5"/>
    <dgm:cxn modelId="{24A934E8-303D-4A9F-B592-3F0C9078EAE3}" type="presParOf" srcId="{661E5874-146C-496F-95CB-1F82B5E0B801}" destId="{313BCACC-C36F-4EF4-B0EA-C7F887176C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CE62FD-5044-415F-9F1B-282A3F543FBD}" type="doc">
      <dgm:prSet loTypeId="urn:microsoft.com/office/officeart/2005/8/layout/lProcess2" loCatId="list" qsTypeId="urn:microsoft.com/office/officeart/2005/8/quickstyle/simple1" qsCatId="simple" csTypeId="urn:microsoft.com/office/officeart/2005/8/colors/colorful1" csCatId="colorful" phldr="1"/>
      <dgm:spPr/>
      <dgm:t>
        <a:bodyPr/>
        <a:lstStyle/>
        <a:p>
          <a:endParaRPr lang="en-US"/>
        </a:p>
      </dgm:t>
    </dgm:pt>
    <dgm:pt modelId="{95342095-934B-42D9-8FAF-8C1495910B15}">
      <dgm:prSet/>
      <dgm:spPr/>
      <dgm:t>
        <a:bodyPr/>
        <a:lstStyle/>
        <a:p>
          <a:pPr>
            <a:buNone/>
          </a:pPr>
          <a:r>
            <a:rPr lang="en-US" b="1">
              <a:solidFill>
                <a:schemeClr val="tx2"/>
              </a:solidFill>
            </a:rPr>
            <a:t>Exceptions</a:t>
          </a:r>
          <a:endParaRPr lang="en-US">
            <a:solidFill>
              <a:schemeClr val="tx2"/>
            </a:solidFill>
          </a:endParaRPr>
        </a:p>
      </dgm:t>
    </dgm:pt>
    <dgm:pt modelId="{4A54C97B-1FC5-4379-8932-8D6862446E06}" type="parTrans" cxnId="{F236798F-CC70-439E-87D4-345F13E0ABE2}">
      <dgm:prSet/>
      <dgm:spPr/>
      <dgm:t>
        <a:bodyPr/>
        <a:lstStyle/>
        <a:p>
          <a:endParaRPr lang="en-US"/>
        </a:p>
      </dgm:t>
    </dgm:pt>
    <dgm:pt modelId="{7E5096B7-70DF-4830-B901-188E50945784}" type="sibTrans" cxnId="{F236798F-CC70-439E-87D4-345F13E0ABE2}">
      <dgm:prSet/>
      <dgm:spPr/>
      <dgm:t>
        <a:bodyPr/>
        <a:lstStyle/>
        <a:p>
          <a:endParaRPr lang="en-US"/>
        </a:p>
      </dgm:t>
    </dgm:pt>
    <dgm:pt modelId="{A47E595F-BC89-4ABD-9B5C-19F7605A793B}">
      <dgm:prSet custT="1"/>
      <dgm:spPr/>
      <dgm:t>
        <a:bodyPr/>
        <a:lstStyle/>
        <a:p>
          <a:pPr>
            <a:buNone/>
          </a:pPr>
          <a:r>
            <a:rPr lang="en-US" sz="2000"/>
            <a:t>Medical/Disability accommodation</a:t>
          </a:r>
        </a:p>
      </dgm:t>
    </dgm:pt>
    <dgm:pt modelId="{48249CEB-4C56-4C81-A93F-E95C5449D31D}" type="parTrans" cxnId="{2E176D0D-FDC4-4F3E-8EF2-B0B01033B97E}">
      <dgm:prSet/>
      <dgm:spPr/>
      <dgm:t>
        <a:bodyPr/>
        <a:lstStyle/>
        <a:p>
          <a:endParaRPr lang="en-US"/>
        </a:p>
      </dgm:t>
    </dgm:pt>
    <dgm:pt modelId="{9B9E8527-7FCA-4751-BA99-0DF6D4166C97}" type="sibTrans" cxnId="{2E176D0D-FDC4-4F3E-8EF2-B0B01033B97E}">
      <dgm:prSet/>
      <dgm:spPr/>
      <dgm:t>
        <a:bodyPr/>
        <a:lstStyle/>
        <a:p>
          <a:endParaRPr lang="en-US"/>
        </a:p>
      </dgm:t>
    </dgm:pt>
    <dgm:pt modelId="{B7F581D1-82AC-4C9D-9527-AFE3480AA3B5}">
      <dgm:prSet/>
      <dgm:spPr/>
      <dgm:t>
        <a:bodyPr/>
        <a:lstStyle/>
        <a:p>
          <a:pPr>
            <a:buNone/>
          </a:pPr>
          <a:r>
            <a:rPr lang="en-US" b="1">
              <a:solidFill>
                <a:schemeClr val="tx2"/>
              </a:solidFill>
            </a:rPr>
            <a:t>What if break rules?</a:t>
          </a:r>
          <a:endParaRPr lang="en-US">
            <a:solidFill>
              <a:schemeClr val="tx2"/>
            </a:solidFill>
          </a:endParaRPr>
        </a:p>
      </dgm:t>
    </dgm:pt>
    <dgm:pt modelId="{C9E84DCB-2887-4399-95E5-B51C2BF5865F}" type="parTrans" cxnId="{5DE1282A-5927-4791-99D4-824703BD80C7}">
      <dgm:prSet/>
      <dgm:spPr/>
      <dgm:t>
        <a:bodyPr/>
        <a:lstStyle/>
        <a:p>
          <a:endParaRPr lang="en-US"/>
        </a:p>
      </dgm:t>
    </dgm:pt>
    <dgm:pt modelId="{9EAEA34C-954F-4467-8A82-7CB5B9101C91}" type="sibTrans" cxnId="{5DE1282A-5927-4791-99D4-824703BD80C7}">
      <dgm:prSet/>
      <dgm:spPr/>
      <dgm:t>
        <a:bodyPr/>
        <a:lstStyle/>
        <a:p>
          <a:endParaRPr lang="en-US"/>
        </a:p>
      </dgm:t>
    </dgm:pt>
    <dgm:pt modelId="{F143DB59-55A4-4A4D-A0D3-992FE60AF189}">
      <dgm:prSet custT="1"/>
      <dgm:spPr/>
      <dgm:t>
        <a:bodyPr/>
        <a:lstStyle/>
        <a:p>
          <a:pPr>
            <a:buNone/>
          </a:pPr>
          <a:r>
            <a:rPr lang="en-US" sz="2000"/>
            <a:t>Confiscate and contact family. </a:t>
          </a:r>
        </a:p>
      </dgm:t>
    </dgm:pt>
    <dgm:pt modelId="{612CBC9A-AA26-42DF-815E-FB205C761E17}" type="parTrans" cxnId="{77A6B2DF-A9AA-47A7-A09A-DAFB72577116}">
      <dgm:prSet/>
      <dgm:spPr/>
      <dgm:t>
        <a:bodyPr/>
        <a:lstStyle/>
        <a:p>
          <a:endParaRPr lang="en-US"/>
        </a:p>
      </dgm:t>
    </dgm:pt>
    <dgm:pt modelId="{DF2C6442-58E1-4881-A62C-2B72F657F732}" type="sibTrans" cxnId="{77A6B2DF-A9AA-47A7-A09A-DAFB72577116}">
      <dgm:prSet/>
      <dgm:spPr/>
      <dgm:t>
        <a:bodyPr/>
        <a:lstStyle/>
        <a:p>
          <a:endParaRPr lang="en-US"/>
        </a:p>
      </dgm:t>
    </dgm:pt>
    <dgm:pt modelId="{3C8EB1D2-AE24-45B4-BA44-3AEF2A6051C8}">
      <dgm:prSet/>
      <dgm:spPr/>
      <dgm:t>
        <a:bodyPr/>
        <a:lstStyle/>
        <a:p>
          <a:pPr>
            <a:buNone/>
          </a:pPr>
          <a:r>
            <a:rPr lang="en-US" b="1">
              <a:solidFill>
                <a:schemeClr val="tx2"/>
              </a:solidFill>
            </a:rPr>
            <a:t>Emergency communication</a:t>
          </a:r>
          <a:r>
            <a:rPr lang="en-US">
              <a:solidFill>
                <a:schemeClr val="tx2"/>
              </a:solidFill>
            </a:rPr>
            <a:t> </a:t>
          </a:r>
        </a:p>
      </dgm:t>
    </dgm:pt>
    <dgm:pt modelId="{9317A9D9-C121-4955-B9EF-286D4475E83E}" type="parTrans" cxnId="{C18B8AF0-D61F-4339-BC98-5CD6261BF1A8}">
      <dgm:prSet/>
      <dgm:spPr/>
      <dgm:t>
        <a:bodyPr/>
        <a:lstStyle/>
        <a:p>
          <a:endParaRPr lang="en-US"/>
        </a:p>
      </dgm:t>
    </dgm:pt>
    <dgm:pt modelId="{E1D54F82-9874-479A-BAA6-ED6687F0E128}" type="sibTrans" cxnId="{C18B8AF0-D61F-4339-BC98-5CD6261BF1A8}">
      <dgm:prSet/>
      <dgm:spPr/>
      <dgm:t>
        <a:bodyPr/>
        <a:lstStyle/>
        <a:p>
          <a:endParaRPr lang="en-US"/>
        </a:p>
      </dgm:t>
    </dgm:pt>
    <dgm:pt modelId="{77281245-28C8-4912-B1A7-7C337CC3FA37}">
      <dgm:prSet custT="1"/>
      <dgm:spPr/>
      <dgm:t>
        <a:bodyPr/>
        <a:lstStyle/>
        <a:p>
          <a:pPr>
            <a:buNone/>
          </a:pPr>
          <a:r>
            <a:rPr lang="en-US" sz="2400"/>
            <a:t>Have to give parents and students a way to contact each other in emergencies</a:t>
          </a:r>
        </a:p>
      </dgm:t>
    </dgm:pt>
    <dgm:pt modelId="{751B6EA3-85B1-42DA-AA4C-E96A765F3266}" type="parTrans" cxnId="{1EC4F7F5-D71F-4B25-BEB2-A0AB4DCC42B9}">
      <dgm:prSet/>
      <dgm:spPr/>
      <dgm:t>
        <a:bodyPr/>
        <a:lstStyle/>
        <a:p>
          <a:endParaRPr lang="en-US"/>
        </a:p>
      </dgm:t>
    </dgm:pt>
    <dgm:pt modelId="{7257E079-84B9-4C05-801D-EF97BDA6BF54}" type="sibTrans" cxnId="{1EC4F7F5-D71F-4B25-BEB2-A0AB4DCC42B9}">
      <dgm:prSet/>
      <dgm:spPr/>
      <dgm:t>
        <a:bodyPr/>
        <a:lstStyle/>
        <a:p>
          <a:endParaRPr lang="en-US"/>
        </a:p>
      </dgm:t>
    </dgm:pt>
    <dgm:pt modelId="{02277DDE-77CF-4E8F-9A64-EDF98CCB0E2F}">
      <dgm:prSet custT="1"/>
      <dgm:spPr/>
      <dgm:t>
        <a:bodyPr/>
        <a:lstStyle/>
        <a:p>
          <a:pPr>
            <a:buNone/>
          </a:pPr>
          <a:r>
            <a:rPr lang="en-US" sz="2000"/>
            <a:t>Caregiver responsibilities</a:t>
          </a:r>
        </a:p>
      </dgm:t>
    </dgm:pt>
    <dgm:pt modelId="{D0FD43F4-3B91-425E-A6B0-F7DE4AF942CD}" type="parTrans" cxnId="{FF465501-AF7F-4441-83D8-05A22C4FFAFE}">
      <dgm:prSet/>
      <dgm:spPr/>
      <dgm:t>
        <a:bodyPr/>
        <a:lstStyle/>
        <a:p>
          <a:endParaRPr lang="en-US"/>
        </a:p>
      </dgm:t>
    </dgm:pt>
    <dgm:pt modelId="{35D30F27-FFE9-4346-95DF-66DB2E7FF72E}" type="sibTrans" cxnId="{FF465501-AF7F-4441-83D8-05A22C4FFAFE}">
      <dgm:prSet/>
      <dgm:spPr/>
      <dgm:t>
        <a:bodyPr/>
        <a:lstStyle/>
        <a:p>
          <a:endParaRPr lang="en-US"/>
        </a:p>
      </dgm:t>
    </dgm:pt>
    <dgm:pt modelId="{B4F2A1D1-E628-4274-B321-7992D2F87B6C}">
      <dgm:prSet custT="1"/>
      <dgm:spPr/>
      <dgm:t>
        <a:bodyPr/>
        <a:lstStyle/>
        <a:p>
          <a:pPr>
            <a:buNone/>
          </a:pPr>
          <a:r>
            <a:rPr lang="en-US" sz="2000"/>
            <a:t>Family Emergencies</a:t>
          </a:r>
        </a:p>
      </dgm:t>
    </dgm:pt>
    <dgm:pt modelId="{4F6DA744-B802-4260-A6C6-DAE3EAAC3685}" type="parTrans" cxnId="{E6F065D6-A969-414B-BE3E-BB7F636DCDEB}">
      <dgm:prSet/>
      <dgm:spPr/>
      <dgm:t>
        <a:bodyPr/>
        <a:lstStyle/>
        <a:p>
          <a:endParaRPr lang="en-US"/>
        </a:p>
      </dgm:t>
    </dgm:pt>
    <dgm:pt modelId="{2BE1B552-00D1-458C-9CBA-C889CDCB1F30}" type="sibTrans" cxnId="{E6F065D6-A969-414B-BE3E-BB7F636DCDEB}">
      <dgm:prSet/>
      <dgm:spPr/>
      <dgm:t>
        <a:bodyPr/>
        <a:lstStyle/>
        <a:p>
          <a:endParaRPr lang="en-US"/>
        </a:p>
      </dgm:t>
    </dgm:pt>
    <dgm:pt modelId="{63D51390-A777-4AFF-A4C2-6F07C7D3D1EC}">
      <dgm:prSet custT="1"/>
      <dgm:spPr/>
      <dgm:t>
        <a:bodyPr/>
        <a:lstStyle/>
        <a:p>
          <a:pPr>
            <a:buNone/>
          </a:pPr>
          <a:r>
            <a:rPr lang="en-US" sz="2000"/>
            <a:t>No suspension for use but CAN be if refuse to turn over</a:t>
          </a:r>
        </a:p>
      </dgm:t>
    </dgm:pt>
    <dgm:pt modelId="{1075EC36-EF5A-4770-8D75-94AA3381D025}" type="parTrans" cxnId="{E59910A8-488C-4E5F-8FEF-2A3D69FEEA43}">
      <dgm:prSet/>
      <dgm:spPr/>
      <dgm:t>
        <a:bodyPr/>
        <a:lstStyle/>
        <a:p>
          <a:endParaRPr lang="en-US"/>
        </a:p>
      </dgm:t>
    </dgm:pt>
    <dgm:pt modelId="{0989FA36-91D3-4185-8798-8D869AC18F13}" type="sibTrans" cxnId="{E59910A8-488C-4E5F-8FEF-2A3D69FEEA43}">
      <dgm:prSet/>
      <dgm:spPr/>
      <dgm:t>
        <a:bodyPr/>
        <a:lstStyle/>
        <a:p>
          <a:endParaRPr lang="en-US"/>
        </a:p>
      </dgm:t>
    </dgm:pt>
    <dgm:pt modelId="{FE27AD6E-120A-4970-BF6A-B68B61AE8D13}">
      <dgm:prSet custT="1"/>
      <dgm:spPr/>
      <dgm:t>
        <a:bodyPr/>
        <a:lstStyle/>
        <a:p>
          <a:pPr>
            <a:buNone/>
          </a:pPr>
          <a:r>
            <a:rPr lang="en-US" sz="2000"/>
            <a:t>Can’t lower grades.</a:t>
          </a:r>
        </a:p>
      </dgm:t>
    </dgm:pt>
    <dgm:pt modelId="{A9AAC371-1C04-4A0A-9A35-7F8FCCB2D2E4}" type="parTrans" cxnId="{B0086AFC-D160-4B63-A826-1EF56FA2FC4D}">
      <dgm:prSet/>
      <dgm:spPr/>
      <dgm:t>
        <a:bodyPr/>
        <a:lstStyle/>
        <a:p>
          <a:endParaRPr lang="en-US"/>
        </a:p>
      </dgm:t>
    </dgm:pt>
    <dgm:pt modelId="{8273D681-CEE6-4812-A764-D035734B5B91}" type="sibTrans" cxnId="{B0086AFC-D160-4B63-A826-1EF56FA2FC4D}">
      <dgm:prSet/>
      <dgm:spPr/>
      <dgm:t>
        <a:bodyPr/>
        <a:lstStyle/>
        <a:p>
          <a:endParaRPr lang="en-US"/>
        </a:p>
      </dgm:t>
    </dgm:pt>
    <dgm:pt modelId="{F85F4F90-B935-4025-856F-7A356D74793C}" type="pres">
      <dgm:prSet presAssocID="{10CE62FD-5044-415F-9F1B-282A3F543FBD}" presName="theList" presStyleCnt="0">
        <dgm:presLayoutVars>
          <dgm:dir/>
          <dgm:animLvl val="lvl"/>
          <dgm:resizeHandles val="exact"/>
        </dgm:presLayoutVars>
      </dgm:prSet>
      <dgm:spPr/>
    </dgm:pt>
    <dgm:pt modelId="{3031F3D3-3D8F-4539-9CA8-A458F346D31C}" type="pres">
      <dgm:prSet presAssocID="{95342095-934B-42D9-8FAF-8C1495910B15}" presName="compNode" presStyleCnt="0"/>
      <dgm:spPr/>
    </dgm:pt>
    <dgm:pt modelId="{C44CF7FA-7D2C-4691-973D-76AEC56BF817}" type="pres">
      <dgm:prSet presAssocID="{95342095-934B-42D9-8FAF-8C1495910B15}" presName="aNode" presStyleLbl="bgShp" presStyleIdx="0" presStyleCnt="3"/>
      <dgm:spPr/>
    </dgm:pt>
    <dgm:pt modelId="{98A5B6A6-9E93-474A-85D4-2AAE3F3CB79E}" type="pres">
      <dgm:prSet presAssocID="{95342095-934B-42D9-8FAF-8C1495910B15}" presName="textNode" presStyleLbl="bgShp" presStyleIdx="0" presStyleCnt="3"/>
      <dgm:spPr/>
    </dgm:pt>
    <dgm:pt modelId="{70B80E7C-5714-4F3B-912B-8CE7AF18242F}" type="pres">
      <dgm:prSet presAssocID="{95342095-934B-42D9-8FAF-8C1495910B15}" presName="compChildNode" presStyleCnt="0"/>
      <dgm:spPr/>
    </dgm:pt>
    <dgm:pt modelId="{B33FAE35-C4C8-45E3-B134-39AD74BBAB57}" type="pres">
      <dgm:prSet presAssocID="{95342095-934B-42D9-8FAF-8C1495910B15}" presName="theInnerList" presStyleCnt="0"/>
      <dgm:spPr/>
    </dgm:pt>
    <dgm:pt modelId="{972720B4-B003-4B27-AE33-28063E25B2D9}" type="pres">
      <dgm:prSet presAssocID="{A47E595F-BC89-4ABD-9B5C-19F7605A793B}" presName="childNode" presStyleLbl="node1" presStyleIdx="0" presStyleCnt="7">
        <dgm:presLayoutVars>
          <dgm:bulletEnabled val="1"/>
        </dgm:presLayoutVars>
      </dgm:prSet>
      <dgm:spPr/>
    </dgm:pt>
    <dgm:pt modelId="{5BC4522E-0D59-4344-857D-0CFFD699A245}" type="pres">
      <dgm:prSet presAssocID="{A47E595F-BC89-4ABD-9B5C-19F7605A793B}" presName="aSpace2" presStyleCnt="0"/>
      <dgm:spPr/>
    </dgm:pt>
    <dgm:pt modelId="{EEFB55E5-F023-46F6-939A-52EC5F36AA41}" type="pres">
      <dgm:prSet presAssocID="{02277DDE-77CF-4E8F-9A64-EDF98CCB0E2F}" presName="childNode" presStyleLbl="node1" presStyleIdx="1" presStyleCnt="7">
        <dgm:presLayoutVars>
          <dgm:bulletEnabled val="1"/>
        </dgm:presLayoutVars>
      </dgm:prSet>
      <dgm:spPr/>
    </dgm:pt>
    <dgm:pt modelId="{06ECA280-F39F-4C25-98AE-F1AB35EE1A28}" type="pres">
      <dgm:prSet presAssocID="{02277DDE-77CF-4E8F-9A64-EDF98CCB0E2F}" presName="aSpace2" presStyleCnt="0"/>
      <dgm:spPr/>
    </dgm:pt>
    <dgm:pt modelId="{7A64A948-6A45-46DE-AEDF-4574B08C7110}" type="pres">
      <dgm:prSet presAssocID="{B4F2A1D1-E628-4274-B321-7992D2F87B6C}" presName="childNode" presStyleLbl="node1" presStyleIdx="2" presStyleCnt="7">
        <dgm:presLayoutVars>
          <dgm:bulletEnabled val="1"/>
        </dgm:presLayoutVars>
      </dgm:prSet>
      <dgm:spPr/>
    </dgm:pt>
    <dgm:pt modelId="{1F41E5AD-5B41-47FE-BD0B-9FEADF8A3381}" type="pres">
      <dgm:prSet presAssocID="{95342095-934B-42D9-8FAF-8C1495910B15}" presName="aSpace" presStyleCnt="0"/>
      <dgm:spPr/>
    </dgm:pt>
    <dgm:pt modelId="{2559368F-F37F-4EBC-B604-412A25317892}" type="pres">
      <dgm:prSet presAssocID="{B7F581D1-82AC-4C9D-9527-AFE3480AA3B5}" presName="compNode" presStyleCnt="0"/>
      <dgm:spPr/>
    </dgm:pt>
    <dgm:pt modelId="{62123BCE-96D7-4514-AEC7-084EAED30C28}" type="pres">
      <dgm:prSet presAssocID="{B7F581D1-82AC-4C9D-9527-AFE3480AA3B5}" presName="aNode" presStyleLbl="bgShp" presStyleIdx="1" presStyleCnt="3"/>
      <dgm:spPr/>
    </dgm:pt>
    <dgm:pt modelId="{23894DC0-3FE4-4E9C-9656-ABDEA9C4A907}" type="pres">
      <dgm:prSet presAssocID="{B7F581D1-82AC-4C9D-9527-AFE3480AA3B5}" presName="textNode" presStyleLbl="bgShp" presStyleIdx="1" presStyleCnt="3"/>
      <dgm:spPr/>
    </dgm:pt>
    <dgm:pt modelId="{71D5E7C6-3428-4009-BC6F-04DCBBF1F464}" type="pres">
      <dgm:prSet presAssocID="{B7F581D1-82AC-4C9D-9527-AFE3480AA3B5}" presName="compChildNode" presStyleCnt="0"/>
      <dgm:spPr/>
    </dgm:pt>
    <dgm:pt modelId="{7115B16B-4E01-4E78-95F1-8E60AAECA271}" type="pres">
      <dgm:prSet presAssocID="{B7F581D1-82AC-4C9D-9527-AFE3480AA3B5}" presName="theInnerList" presStyleCnt="0"/>
      <dgm:spPr/>
    </dgm:pt>
    <dgm:pt modelId="{CFECD2F7-4785-4D25-99E9-33AB85BC697D}" type="pres">
      <dgm:prSet presAssocID="{F143DB59-55A4-4A4D-A0D3-992FE60AF189}" presName="childNode" presStyleLbl="node1" presStyleIdx="3" presStyleCnt="7">
        <dgm:presLayoutVars>
          <dgm:bulletEnabled val="1"/>
        </dgm:presLayoutVars>
      </dgm:prSet>
      <dgm:spPr/>
    </dgm:pt>
    <dgm:pt modelId="{1B9C9F9A-D8B7-4F80-A5CE-96ED73E1E03E}" type="pres">
      <dgm:prSet presAssocID="{F143DB59-55A4-4A4D-A0D3-992FE60AF189}" presName="aSpace2" presStyleCnt="0"/>
      <dgm:spPr/>
    </dgm:pt>
    <dgm:pt modelId="{D5184213-3A8A-48FC-B636-859ABD631F6D}" type="pres">
      <dgm:prSet presAssocID="{63D51390-A777-4AFF-A4C2-6F07C7D3D1EC}" presName="childNode" presStyleLbl="node1" presStyleIdx="4" presStyleCnt="7">
        <dgm:presLayoutVars>
          <dgm:bulletEnabled val="1"/>
        </dgm:presLayoutVars>
      </dgm:prSet>
      <dgm:spPr/>
    </dgm:pt>
    <dgm:pt modelId="{F27DF601-B29A-4793-8CAB-6443BC47B349}" type="pres">
      <dgm:prSet presAssocID="{63D51390-A777-4AFF-A4C2-6F07C7D3D1EC}" presName="aSpace2" presStyleCnt="0"/>
      <dgm:spPr/>
    </dgm:pt>
    <dgm:pt modelId="{D12249D6-8862-4B63-AF68-CDA9BF9343AC}" type="pres">
      <dgm:prSet presAssocID="{FE27AD6E-120A-4970-BF6A-B68B61AE8D13}" presName="childNode" presStyleLbl="node1" presStyleIdx="5" presStyleCnt="7">
        <dgm:presLayoutVars>
          <dgm:bulletEnabled val="1"/>
        </dgm:presLayoutVars>
      </dgm:prSet>
      <dgm:spPr/>
    </dgm:pt>
    <dgm:pt modelId="{070CDB63-E2E8-40C3-912B-88E6DDA22CA7}" type="pres">
      <dgm:prSet presAssocID="{B7F581D1-82AC-4C9D-9527-AFE3480AA3B5}" presName="aSpace" presStyleCnt="0"/>
      <dgm:spPr/>
    </dgm:pt>
    <dgm:pt modelId="{D63C6454-D172-469C-93BC-4751344B3CCA}" type="pres">
      <dgm:prSet presAssocID="{3C8EB1D2-AE24-45B4-BA44-3AEF2A6051C8}" presName="compNode" presStyleCnt="0"/>
      <dgm:spPr/>
    </dgm:pt>
    <dgm:pt modelId="{6151672B-3FC0-4D61-AC23-FD5026486D42}" type="pres">
      <dgm:prSet presAssocID="{3C8EB1D2-AE24-45B4-BA44-3AEF2A6051C8}" presName="aNode" presStyleLbl="bgShp" presStyleIdx="2" presStyleCnt="3"/>
      <dgm:spPr/>
    </dgm:pt>
    <dgm:pt modelId="{1C231AC7-84AE-4FD0-A923-9AF26C10DE08}" type="pres">
      <dgm:prSet presAssocID="{3C8EB1D2-AE24-45B4-BA44-3AEF2A6051C8}" presName="textNode" presStyleLbl="bgShp" presStyleIdx="2" presStyleCnt="3"/>
      <dgm:spPr/>
    </dgm:pt>
    <dgm:pt modelId="{FAC2D24A-3A3A-47B6-A888-B0CB9EA85A57}" type="pres">
      <dgm:prSet presAssocID="{3C8EB1D2-AE24-45B4-BA44-3AEF2A6051C8}" presName="compChildNode" presStyleCnt="0"/>
      <dgm:spPr/>
    </dgm:pt>
    <dgm:pt modelId="{57F91EB0-13E7-4F77-BF67-BBE41FF3C23F}" type="pres">
      <dgm:prSet presAssocID="{3C8EB1D2-AE24-45B4-BA44-3AEF2A6051C8}" presName="theInnerList" presStyleCnt="0"/>
      <dgm:spPr/>
    </dgm:pt>
    <dgm:pt modelId="{74294CC1-FA02-42BE-B7B2-A26D15D6A01E}" type="pres">
      <dgm:prSet presAssocID="{77281245-28C8-4912-B1A7-7C337CC3FA37}" presName="childNode" presStyleLbl="node1" presStyleIdx="6" presStyleCnt="7">
        <dgm:presLayoutVars>
          <dgm:bulletEnabled val="1"/>
        </dgm:presLayoutVars>
      </dgm:prSet>
      <dgm:spPr/>
    </dgm:pt>
  </dgm:ptLst>
  <dgm:cxnLst>
    <dgm:cxn modelId="{FF465501-AF7F-4441-83D8-05A22C4FFAFE}" srcId="{95342095-934B-42D9-8FAF-8C1495910B15}" destId="{02277DDE-77CF-4E8F-9A64-EDF98CCB0E2F}" srcOrd="1" destOrd="0" parTransId="{D0FD43F4-3B91-425E-A6B0-F7DE4AF942CD}" sibTransId="{35D30F27-FFE9-4346-95DF-66DB2E7FF72E}"/>
    <dgm:cxn modelId="{2E176D0D-FDC4-4F3E-8EF2-B0B01033B97E}" srcId="{95342095-934B-42D9-8FAF-8C1495910B15}" destId="{A47E595F-BC89-4ABD-9B5C-19F7605A793B}" srcOrd="0" destOrd="0" parTransId="{48249CEB-4C56-4C81-A93F-E95C5449D31D}" sibTransId="{9B9E8527-7FCA-4751-BA99-0DF6D4166C97}"/>
    <dgm:cxn modelId="{2783F623-A1F3-453B-92A3-A71F5D5988A5}" type="presOf" srcId="{B7F581D1-82AC-4C9D-9527-AFE3480AA3B5}" destId="{23894DC0-3FE4-4E9C-9656-ABDEA9C4A907}" srcOrd="1" destOrd="0" presId="urn:microsoft.com/office/officeart/2005/8/layout/lProcess2"/>
    <dgm:cxn modelId="{5DE1282A-5927-4791-99D4-824703BD80C7}" srcId="{10CE62FD-5044-415F-9F1B-282A3F543FBD}" destId="{B7F581D1-82AC-4C9D-9527-AFE3480AA3B5}" srcOrd="1" destOrd="0" parTransId="{C9E84DCB-2887-4399-95E5-B51C2BF5865F}" sibTransId="{9EAEA34C-954F-4467-8A82-7CB5B9101C91}"/>
    <dgm:cxn modelId="{4ADD4732-22A5-4898-AFF5-773A6F558E09}" type="presOf" srcId="{63D51390-A777-4AFF-A4C2-6F07C7D3D1EC}" destId="{D5184213-3A8A-48FC-B636-859ABD631F6D}" srcOrd="0" destOrd="0" presId="urn:microsoft.com/office/officeart/2005/8/layout/lProcess2"/>
    <dgm:cxn modelId="{6FEB7D34-F058-4CF3-8FEE-DD340EEFC964}" type="presOf" srcId="{95342095-934B-42D9-8FAF-8C1495910B15}" destId="{C44CF7FA-7D2C-4691-973D-76AEC56BF817}" srcOrd="0" destOrd="0" presId="urn:microsoft.com/office/officeart/2005/8/layout/lProcess2"/>
    <dgm:cxn modelId="{E173FB38-79E3-427C-9CF8-1B70FCEE3ACF}" type="presOf" srcId="{10CE62FD-5044-415F-9F1B-282A3F543FBD}" destId="{F85F4F90-B935-4025-856F-7A356D74793C}" srcOrd="0" destOrd="0" presId="urn:microsoft.com/office/officeart/2005/8/layout/lProcess2"/>
    <dgm:cxn modelId="{F689B33F-2B9F-4A6C-8DA5-92BC2B1F48F7}" type="presOf" srcId="{A47E595F-BC89-4ABD-9B5C-19F7605A793B}" destId="{972720B4-B003-4B27-AE33-28063E25B2D9}" srcOrd="0" destOrd="0" presId="urn:microsoft.com/office/officeart/2005/8/layout/lProcess2"/>
    <dgm:cxn modelId="{C6290F50-F642-420C-9659-2AD4067E7692}" type="presOf" srcId="{F143DB59-55A4-4A4D-A0D3-992FE60AF189}" destId="{CFECD2F7-4785-4D25-99E9-33AB85BC697D}" srcOrd="0" destOrd="0" presId="urn:microsoft.com/office/officeart/2005/8/layout/lProcess2"/>
    <dgm:cxn modelId="{4BD74C87-2E1D-4472-A34D-1EE4A3BCE810}" type="presOf" srcId="{3C8EB1D2-AE24-45B4-BA44-3AEF2A6051C8}" destId="{6151672B-3FC0-4D61-AC23-FD5026486D42}" srcOrd="0" destOrd="0" presId="urn:microsoft.com/office/officeart/2005/8/layout/lProcess2"/>
    <dgm:cxn modelId="{F236798F-CC70-439E-87D4-345F13E0ABE2}" srcId="{10CE62FD-5044-415F-9F1B-282A3F543FBD}" destId="{95342095-934B-42D9-8FAF-8C1495910B15}" srcOrd="0" destOrd="0" parTransId="{4A54C97B-1FC5-4379-8932-8D6862446E06}" sibTransId="{7E5096B7-70DF-4830-B901-188E50945784}"/>
    <dgm:cxn modelId="{D3D640A1-F238-464D-A53E-C655EC81257F}" type="presOf" srcId="{02277DDE-77CF-4E8F-9A64-EDF98CCB0E2F}" destId="{EEFB55E5-F023-46F6-939A-52EC5F36AA41}" srcOrd="0" destOrd="0" presId="urn:microsoft.com/office/officeart/2005/8/layout/lProcess2"/>
    <dgm:cxn modelId="{E59910A8-488C-4E5F-8FEF-2A3D69FEEA43}" srcId="{B7F581D1-82AC-4C9D-9527-AFE3480AA3B5}" destId="{63D51390-A777-4AFF-A4C2-6F07C7D3D1EC}" srcOrd="1" destOrd="0" parTransId="{1075EC36-EF5A-4770-8D75-94AA3381D025}" sibTransId="{0989FA36-91D3-4185-8798-8D869AC18F13}"/>
    <dgm:cxn modelId="{70342FB7-A8BB-4CE1-87A9-2CA371D87BEB}" type="presOf" srcId="{77281245-28C8-4912-B1A7-7C337CC3FA37}" destId="{74294CC1-FA02-42BE-B7B2-A26D15D6A01E}" srcOrd="0" destOrd="0" presId="urn:microsoft.com/office/officeart/2005/8/layout/lProcess2"/>
    <dgm:cxn modelId="{E0C782CE-BA8C-4DE4-A2D3-1D39F5988B8D}" type="presOf" srcId="{3C8EB1D2-AE24-45B4-BA44-3AEF2A6051C8}" destId="{1C231AC7-84AE-4FD0-A923-9AF26C10DE08}" srcOrd="1" destOrd="0" presId="urn:microsoft.com/office/officeart/2005/8/layout/lProcess2"/>
    <dgm:cxn modelId="{E6F065D6-A969-414B-BE3E-BB7F636DCDEB}" srcId="{95342095-934B-42D9-8FAF-8C1495910B15}" destId="{B4F2A1D1-E628-4274-B321-7992D2F87B6C}" srcOrd="2" destOrd="0" parTransId="{4F6DA744-B802-4260-A6C6-DAE3EAAC3685}" sibTransId="{2BE1B552-00D1-458C-9CBA-C889CDCB1F30}"/>
    <dgm:cxn modelId="{77A6B2DF-A9AA-47A7-A09A-DAFB72577116}" srcId="{B7F581D1-82AC-4C9D-9527-AFE3480AA3B5}" destId="{F143DB59-55A4-4A4D-A0D3-992FE60AF189}" srcOrd="0" destOrd="0" parTransId="{612CBC9A-AA26-42DF-815E-FB205C761E17}" sibTransId="{DF2C6442-58E1-4881-A62C-2B72F657F732}"/>
    <dgm:cxn modelId="{47E43AE0-CD14-4754-AE29-A8FF22F10ED1}" type="presOf" srcId="{95342095-934B-42D9-8FAF-8C1495910B15}" destId="{98A5B6A6-9E93-474A-85D4-2AAE3F3CB79E}" srcOrd="1" destOrd="0" presId="urn:microsoft.com/office/officeart/2005/8/layout/lProcess2"/>
    <dgm:cxn modelId="{C3DFB5ED-27DB-40CF-BCB2-7EFE453E7889}" type="presOf" srcId="{B4F2A1D1-E628-4274-B321-7992D2F87B6C}" destId="{7A64A948-6A45-46DE-AEDF-4574B08C7110}" srcOrd="0" destOrd="0" presId="urn:microsoft.com/office/officeart/2005/8/layout/lProcess2"/>
    <dgm:cxn modelId="{C18B8AF0-D61F-4339-BC98-5CD6261BF1A8}" srcId="{10CE62FD-5044-415F-9F1B-282A3F543FBD}" destId="{3C8EB1D2-AE24-45B4-BA44-3AEF2A6051C8}" srcOrd="2" destOrd="0" parTransId="{9317A9D9-C121-4955-B9EF-286D4475E83E}" sibTransId="{E1D54F82-9874-479A-BAA6-ED6687F0E128}"/>
    <dgm:cxn modelId="{1EC4F7F5-D71F-4B25-BEB2-A0AB4DCC42B9}" srcId="{3C8EB1D2-AE24-45B4-BA44-3AEF2A6051C8}" destId="{77281245-28C8-4912-B1A7-7C337CC3FA37}" srcOrd="0" destOrd="0" parTransId="{751B6EA3-85B1-42DA-AA4C-E96A765F3266}" sibTransId="{7257E079-84B9-4C05-801D-EF97BDA6BF54}"/>
    <dgm:cxn modelId="{74D4BAF6-459D-479E-97CC-203F24C9813B}" type="presOf" srcId="{FE27AD6E-120A-4970-BF6A-B68B61AE8D13}" destId="{D12249D6-8862-4B63-AF68-CDA9BF9343AC}" srcOrd="0" destOrd="0" presId="urn:microsoft.com/office/officeart/2005/8/layout/lProcess2"/>
    <dgm:cxn modelId="{E4C88AFA-7DDF-43E5-83E6-69BA380C1A23}" type="presOf" srcId="{B7F581D1-82AC-4C9D-9527-AFE3480AA3B5}" destId="{62123BCE-96D7-4514-AEC7-084EAED30C28}" srcOrd="0" destOrd="0" presId="urn:microsoft.com/office/officeart/2005/8/layout/lProcess2"/>
    <dgm:cxn modelId="{B0086AFC-D160-4B63-A826-1EF56FA2FC4D}" srcId="{B7F581D1-82AC-4C9D-9527-AFE3480AA3B5}" destId="{FE27AD6E-120A-4970-BF6A-B68B61AE8D13}" srcOrd="2" destOrd="0" parTransId="{A9AAC371-1C04-4A0A-9A35-7F8FCCB2D2E4}" sibTransId="{8273D681-CEE6-4812-A764-D035734B5B91}"/>
    <dgm:cxn modelId="{5F6D6A21-9A1F-45A1-AA23-C17B2401EF86}" type="presParOf" srcId="{F85F4F90-B935-4025-856F-7A356D74793C}" destId="{3031F3D3-3D8F-4539-9CA8-A458F346D31C}" srcOrd="0" destOrd="0" presId="urn:microsoft.com/office/officeart/2005/8/layout/lProcess2"/>
    <dgm:cxn modelId="{9B3B7148-A994-4FE5-B4BE-819354B1967B}" type="presParOf" srcId="{3031F3D3-3D8F-4539-9CA8-A458F346D31C}" destId="{C44CF7FA-7D2C-4691-973D-76AEC56BF817}" srcOrd="0" destOrd="0" presId="urn:microsoft.com/office/officeart/2005/8/layout/lProcess2"/>
    <dgm:cxn modelId="{371AE467-4A9F-4054-8A3E-401760705032}" type="presParOf" srcId="{3031F3D3-3D8F-4539-9CA8-A458F346D31C}" destId="{98A5B6A6-9E93-474A-85D4-2AAE3F3CB79E}" srcOrd="1" destOrd="0" presId="urn:microsoft.com/office/officeart/2005/8/layout/lProcess2"/>
    <dgm:cxn modelId="{0078BC15-5F70-425D-A267-BF7D6A603474}" type="presParOf" srcId="{3031F3D3-3D8F-4539-9CA8-A458F346D31C}" destId="{70B80E7C-5714-4F3B-912B-8CE7AF18242F}" srcOrd="2" destOrd="0" presId="urn:microsoft.com/office/officeart/2005/8/layout/lProcess2"/>
    <dgm:cxn modelId="{41209EA9-DC21-434C-99C9-3826CD2410CB}" type="presParOf" srcId="{70B80E7C-5714-4F3B-912B-8CE7AF18242F}" destId="{B33FAE35-C4C8-45E3-B134-39AD74BBAB57}" srcOrd="0" destOrd="0" presId="urn:microsoft.com/office/officeart/2005/8/layout/lProcess2"/>
    <dgm:cxn modelId="{E771BCDD-06EB-486B-8EAF-DBE062EBC447}" type="presParOf" srcId="{B33FAE35-C4C8-45E3-B134-39AD74BBAB57}" destId="{972720B4-B003-4B27-AE33-28063E25B2D9}" srcOrd="0" destOrd="0" presId="urn:microsoft.com/office/officeart/2005/8/layout/lProcess2"/>
    <dgm:cxn modelId="{FF9DFF01-C118-405A-BF78-865CB36FC54F}" type="presParOf" srcId="{B33FAE35-C4C8-45E3-B134-39AD74BBAB57}" destId="{5BC4522E-0D59-4344-857D-0CFFD699A245}" srcOrd="1" destOrd="0" presId="urn:microsoft.com/office/officeart/2005/8/layout/lProcess2"/>
    <dgm:cxn modelId="{C6D2B886-D345-43F3-B412-EF76220C178E}" type="presParOf" srcId="{B33FAE35-C4C8-45E3-B134-39AD74BBAB57}" destId="{EEFB55E5-F023-46F6-939A-52EC5F36AA41}" srcOrd="2" destOrd="0" presId="urn:microsoft.com/office/officeart/2005/8/layout/lProcess2"/>
    <dgm:cxn modelId="{52086DF4-B3EB-4055-BB9C-30F89A451177}" type="presParOf" srcId="{B33FAE35-C4C8-45E3-B134-39AD74BBAB57}" destId="{06ECA280-F39F-4C25-98AE-F1AB35EE1A28}" srcOrd="3" destOrd="0" presId="urn:microsoft.com/office/officeart/2005/8/layout/lProcess2"/>
    <dgm:cxn modelId="{2B9FA16D-6820-403A-9A53-5D97C135900E}" type="presParOf" srcId="{B33FAE35-C4C8-45E3-B134-39AD74BBAB57}" destId="{7A64A948-6A45-46DE-AEDF-4574B08C7110}" srcOrd="4" destOrd="0" presId="urn:microsoft.com/office/officeart/2005/8/layout/lProcess2"/>
    <dgm:cxn modelId="{918F6B1D-A9E0-49BE-A7F7-F67E25F8D3EB}" type="presParOf" srcId="{F85F4F90-B935-4025-856F-7A356D74793C}" destId="{1F41E5AD-5B41-47FE-BD0B-9FEADF8A3381}" srcOrd="1" destOrd="0" presId="urn:microsoft.com/office/officeart/2005/8/layout/lProcess2"/>
    <dgm:cxn modelId="{03BBA066-E650-4FF9-AA5F-74723DEBE40A}" type="presParOf" srcId="{F85F4F90-B935-4025-856F-7A356D74793C}" destId="{2559368F-F37F-4EBC-B604-412A25317892}" srcOrd="2" destOrd="0" presId="urn:microsoft.com/office/officeart/2005/8/layout/lProcess2"/>
    <dgm:cxn modelId="{80C70D29-FAB5-45BB-9CCE-11D0E3CA6E3A}" type="presParOf" srcId="{2559368F-F37F-4EBC-B604-412A25317892}" destId="{62123BCE-96D7-4514-AEC7-084EAED30C28}" srcOrd="0" destOrd="0" presId="urn:microsoft.com/office/officeart/2005/8/layout/lProcess2"/>
    <dgm:cxn modelId="{720BDCD9-206D-4785-886A-3A91FD184393}" type="presParOf" srcId="{2559368F-F37F-4EBC-B604-412A25317892}" destId="{23894DC0-3FE4-4E9C-9656-ABDEA9C4A907}" srcOrd="1" destOrd="0" presId="urn:microsoft.com/office/officeart/2005/8/layout/lProcess2"/>
    <dgm:cxn modelId="{35752955-586C-4E72-9A8E-A9B778F53129}" type="presParOf" srcId="{2559368F-F37F-4EBC-B604-412A25317892}" destId="{71D5E7C6-3428-4009-BC6F-04DCBBF1F464}" srcOrd="2" destOrd="0" presId="urn:microsoft.com/office/officeart/2005/8/layout/lProcess2"/>
    <dgm:cxn modelId="{5EE5F36B-5BA2-4F50-82CA-B2F5F52AD8D7}" type="presParOf" srcId="{71D5E7C6-3428-4009-BC6F-04DCBBF1F464}" destId="{7115B16B-4E01-4E78-95F1-8E60AAECA271}" srcOrd="0" destOrd="0" presId="urn:microsoft.com/office/officeart/2005/8/layout/lProcess2"/>
    <dgm:cxn modelId="{62918933-189C-4836-803D-F6509DF347B8}" type="presParOf" srcId="{7115B16B-4E01-4E78-95F1-8E60AAECA271}" destId="{CFECD2F7-4785-4D25-99E9-33AB85BC697D}" srcOrd="0" destOrd="0" presId="urn:microsoft.com/office/officeart/2005/8/layout/lProcess2"/>
    <dgm:cxn modelId="{0C84238A-E131-4BC8-B5C9-61F8C180C1D9}" type="presParOf" srcId="{7115B16B-4E01-4E78-95F1-8E60AAECA271}" destId="{1B9C9F9A-D8B7-4F80-A5CE-96ED73E1E03E}" srcOrd="1" destOrd="0" presId="urn:microsoft.com/office/officeart/2005/8/layout/lProcess2"/>
    <dgm:cxn modelId="{07A5A1D3-048B-4712-B769-F1FF1044AE29}" type="presParOf" srcId="{7115B16B-4E01-4E78-95F1-8E60AAECA271}" destId="{D5184213-3A8A-48FC-B636-859ABD631F6D}" srcOrd="2" destOrd="0" presId="urn:microsoft.com/office/officeart/2005/8/layout/lProcess2"/>
    <dgm:cxn modelId="{A7CE52A6-D3EA-4849-BBDC-9F8B6A0BF2D3}" type="presParOf" srcId="{7115B16B-4E01-4E78-95F1-8E60AAECA271}" destId="{F27DF601-B29A-4793-8CAB-6443BC47B349}" srcOrd="3" destOrd="0" presId="urn:microsoft.com/office/officeart/2005/8/layout/lProcess2"/>
    <dgm:cxn modelId="{DB60A419-099E-4D2C-85BC-CE91C2E00D39}" type="presParOf" srcId="{7115B16B-4E01-4E78-95F1-8E60AAECA271}" destId="{D12249D6-8862-4B63-AF68-CDA9BF9343AC}" srcOrd="4" destOrd="0" presId="urn:microsoft.com/office/officeart/2005/8/layout/lProcess2"/>
    <dgm:cxn modelId="{736BD98E-4474-406D-B254-6EBEE93BA3D3}" type="presParOf" srcId="{F85F4F90-B935-4025-856F-7A356D74793C}" destId="{070CDB63-E2E8-40C3-912B-88E6DDA22CA7}" srcOrd="3" destOrd="0" presId="urn:microsoft.com/office/officeart/2005/8/layout/lProcess2"/>
    <dgm:cxn modelId="{FFF68012-EE1F-4BBB-BE06-3C3C486FCC2A}" type="presParOf" srcId="{F85F4F90-B935-4025-856F-7A356D74793C}" destId="{D63C6454-D172-469C-93BC-4751344B3CCA}" srcOrd="4" destOrd="0" presId="urn:microsoft.com/office/officeart/2005/8/layout/lProcess2"/>
    <dgm:cxn modelId="{5E3AD0A3-EBA4-4D1A-9D90-3C1EEDCB8852}" type="presParOf" srcId="{D63C6454-D172-469C-93BC-4751344B3CCA}" destId="{6151672B-3FC0-4D61-AC23-FD5026486D42}" srcOrd="0" destOrd="0" presId="urn:microsoft.com/office/officeart/2005/8/layout/lProcess2"/>
    <dgm:cxn modelId="{03C2742D-255A-41B0-8D75-93D0309E7D6A}" type="presParOf" srcId="{D63C6454-D172-469C-93BC-4751344B3CCA}" destId="{1C231AC7-84AE-4FD0-A923-9AF26C10DE08}" srcOrd="1" destOrd="0" presId="urn:microsoft.com/office/officeart/2005/8/layout/lProcess2"/>
    <dgm:cxn modelId="{60E60D32-E4B4-48BC-B72F-DFF2E2C7B2E0}" type="presParOf" srcId="{D63C6454-D172-469C-93BC-4751344B3CCA}" destId="{FAC2D24A-3A3A-47B6-A888-B0CB9EA85A57}" srcOrd="2" destOrd="0" presId="urn:microsoft.com/office/officeart/2005/8/layout/lProcess2"/>
    <dgm:cxn modelId="{1028E2AB-15F2-4502-8DF7-3015F98C12F5}" type="presParOf" srcId="{FAC2D24A-3A3A-47B6-A888-B0CB9EA85A57}" destId="{57F91EB0-13E7-4F77-BF67-BBE41FF3C23F}" srcOrd="0" destOrd="0" presId="urn:microsoft.com/office/officeart/2005/8/layout/lProcess2"/>
    <dgm:cxn modelId="{BA8DF847-1C78-43EC-AA82-A38EE538EAB1}" type="presParOf" srcId="{57F91EB0-13E7-4F77-BF67-BBE41FF3C23F}" destId="{74294CC1-FA02-42BE-B7B2-A26D15D6A01E}"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87A61-EEEA-4443-9CDC-47DDBDAB41B5}"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A550007F-E70D-40EF-A70C-DE97E5CB7781}">
      <dgm:prSet custT="1"/>
      <dgm:spPr/>
      <dgm:t>
        <a:bodyPr/>
        <a:lstStyle/>
        <a:p>
          <a:pPr rtl="0"/>
          <a:r>
            <a:rPr lang="en-US" sz="2800">
              <a:latin typeface="Gill Sans MT"/>
            </a:rPr>
            <a:t>Don’t </a:t>
          </a:r>
          <a:r>
            <a:rPr lang="en-US" sz="2800"/>
            <a:t>have a letter with a creation code? </a:t>
          </a:r>
          <a:r>
            <a:rPr lang="en-US" sz="2800">
              <a:latin typeface="Gill Sans MT"/>
            </a:rPr>
            <a:t>Contact</a:t>
          </a:r>
          <a:r>
            <a:rPr lang="en-US" sz="2800"/>
            <a:t> your child’s school.</a:t>
          </a:r>
          <a:r>
            <a:rPr lang="en-US" sz="2800">
              <a:latin typeface="Gill Sans MT"/>
            </a:rPr>
            <a:t>  </a:t>
          </a:r>
          <a:endParaRPr lang="en-US" sz="2800"/>
        </a:p>
      </dgm:t>
    </dgm:pt>
    <dgm:pt modelId="{4A1DF43F-E3AD-417F-80B9-14619581FA37}" type="parTrans" cxnId="{54A30BBE-5BEE-45B2-86A5-3400D6CE3FE8}">
      <dgm:prSet/>
      <dgm:spPr/>
      <dgm:t>
        <a:bodyPr/>
        <a:lstStyle/>
        <a:p>
          <a:endParaRPr lang="en-US"/>
        </a:p>
      </dgm:t>
    </dgm:pt>
    <dgm:pt modelId="{7B1458AB-48D4-44C9-AE91-23EABDDF7C40}" type="sibTrans" cxnId="{54A30BBE-5BEE-45B2-86A5-3400D6CE3FE8}">
      <dgm:prSet/>
      <dgm:spPr/>
      <dgm:t>
        <a:bodyPr/>
        <a:lstStyle/>
        <a:p>
          <a:endParaRPr lang="en-US"/>
        </a:p>
      </dgm:t>
    </dgm:pt>
    <dgm:pt modelId="{69A2CAF4-D111-41CA-8C19-337111C101FA}">
      <dgm:prSet custT="1"/>
      <dgm:spPr/>
      <dgm:t>
        <a:bodyPr/>
        <a:lstStyle/>
        <a:p>
          <a:pPr rtl="0"/>
          <a:r>
            <a:rPr lang="en-US" sz="3600"/>
            <a:t>Follow the </a:t>
          </a:r>
          <a:r>
            <a:rPr lang="en-US" sz="360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directions</a:t>
          </a:r>
          <a:r>
            <a:rPr lang="en-US" sz="3600">
              <a:solidFill>
                <a:schemeClr val="tx2"/>
              </a:solidFill>
            </a:rPr>
            <a:t> </a:t>
          </a:r>
          <a:r>
            <a:rPr lang="en-US" sz="3600"/>
            <a:t>on the DOE’s website</a:t>
          </a:r>
        </a:p>
      </dgm:t>
    </dgm:pt>
    <dgm:pt modelId="{C1311122-2A28-4454-A089-2575E8EAF93E}" type="sibTrans" cxnId="{2BD6F5C6-7AA8-461C-9F68-1C3FEC6256AA}">
      <dgm:prSet/>
      <dgm:spPr/>
      <dgm:t>
        <a:bodyPr/>
        <a:lstStyle/>
        <a:p>
          <a:endParaRPr lang="en-US"/>
        </a:p>
      </dgm:t>
    </dgm:pt>
    <dgm:pt modelId="{9D820A51-8563-4898-82E9-EABA5C0EE7FD}" type="parTrans" cxnId="{2BD6F5C6-7AA8-461C-9F68-1C3FEC6256AA}">
      <dgm:prSet/>
      <dgm:spPr/>
      <dgm:t>
        <a:bodyPr/>
        <a:lstStyle/>
        <a:p>
          <a:endParaRPr lang="en-US"/>
        </a:p>
      </dgm:t>
    </dgm:pt>
    <dgm:pt modelId="{AC6390CA-154C-41DF-AB16-FC43B351BA15}" type="pres">
      <dgm:prSet presAssocID="{12387A61-EEEA-4443-9CDC-47DDBDAB41B5}" presName="linear" presStyleCnt="0">
        <dgm:presLayoutVars>
          <dgm:dir/>
          <dgm:resizeHandles val="exact"/>
        </dgm:presLayoutVars>
      </dgm:prSet>
      <dgm:spPr/>
    </dgm:pt>
    <dgm:pt modelId="{1AD16B00-CB0E-420A-86C1-5F0ACAC61CBD}" type="pres">
      <dgm:prSet presAssocID="{69A2CAF4-D111-41CA-8C19-337111C101FA}" presName="comp" presStyleCnt="0"/>
      <dgm:spPr/>
    </dgm:pt>
    <dgm:pt modelId="{31D8D107-DE99-4FE0-88AA-6E97566926B7}" type="pres">
      <dgm:prSet presAssocID="{69A2CAF4-D111-41CA-8C19-337111C101FA}" presName="box" presStyleLbl="node1" presStyleIdx="0" presStyleCnt="2" custLinFactNeighborX="-1088" custLinFactNeighborY="-745"/>
      <dgm:spPr/>
    </dgm:pt>
    <dgm:pt modelId="{D15C7319-7575-4650-BD46-94CE282AC36B}" type="pres">
      <dgm:prSet presAssocID="{69A2CAF4-D111-41CA-8C19-337111C101FA}" presName="img" presStyleLbl="fgImgPlace1" presStyleIdx="0" presStyleCnt="2"/>
      <dgm:spPr/>
    </dgm:pt>
    <dgm:pt modelId="{28099803-ED47-4477-993E-B9230497C3DF}" type="pres">
      <dgm:prSet presAssocID="{69A2CAF4-D111-41CA-8C19-337111C101FA}" presName="text" presStyleLbl="node1" presStyleIdx="0" presStyleCnt="2">
        <dgm:presLayoutVars>
          <dgm:bulletEnabled val="1"/>
        </dgm:presLayoutVars>
      </dgm:prSet>
      <dgm:spPr/>
    </dgm:pt>
    <dgm:pt modelId="{80FB9DD0-87E4-4D3C-9C74-9FE6CFD97BFF}" type="pres">
      <dgm:prSet presAssocID="{C1311122-2A28-4454-A089-2575E8EAF93E}" presName="spacer" presStyleCnt="0"/>
      <dgm:spPr/>
    </dgm:pt>
    <dgm:pt modelId="{3F01AC72-47C9-4F2A-A593-1EF60061EC25}" type="pres">
      <dgm:prSet presAssocID="{A550007F-E70D-40EF-A70C-DE97E5CB7781}" presName="comp" presStyleCnt="0"/>
      <dgm:spPr/>
    </dgm:pt>
    <dgm:pt modelId="{76CFE3B9-43F0-4687-99F3-3A97A5B693B8}" type="pres">
      <dgm:prSet presAssocID="{A550007F-E70D-40EF-A70C-DE97E5CB7781}" presName="box" presStyleLbl="node1" presStyleIdx="1" presStyleCnt="2"/>
      <dgm:spPr/>
    </dgm:pt>
    <dgm:pt modelId="{2BC3605B-3741-46C8-A541-82B244221397}" type="pres">
      <dgm:prSet presAssocID="{A550007F-E70D-40EF-A70C-DE97E5CB7781}" presName="img"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dgm:spPr>
      <dgm:extLst>
        <a:ext uri="{E40237B7-FDA0-4F09-8148-C483321AD2D9}">
          <dgm14:cNvPr xmlns:dgm14="http://schemas.microsoft.com/office/drawing/2010/diagram" id="0" name="" descr="picture of nyc public school building&#10;"/>
        </a:ext>
      </dgm:extLst>
    </dgm:pt>
    <dgm:pt modelId="{8D034511-6B5E-4E3D-A2BC-F0C252559416}" type="pres">
      <dgm:prSet presAssocID="{A550007F-E70D-40EF-A70C-DE97E5CB7781}" presName="text" presStyleLbl="node1" presStyleIdx="1" presStyleCnt="2">
        <dgm:presLayoutVars>
          <dgm:bulletEnabled val="1"/>
        </dgm:presLayoutVars>
      </dgm:prSet>
      <dgm:spPr/>
    </dgm:pt>
  </dgm:ptLst>
  <dgm:cxnLst>
    <dgm:cxn modelId="{25CBF314-1A8F-4224-93DD-D3F896B818E2}" type="presOf" srcId="{69A2CAF4-D111-41CA-8C19-337111C101FA}" destId="{28099803-ED47-4477-993E-B9230497C3DF}" srcOrd="1" destOrd="0" presId="urn:microsoft.com/office/officeart/2005/8/layout/vList4"/>
    <dgm:cxn modelId="{EA78A81C-E870-44DB-BF6F-EFA6F8F01305}" type="presOf" srcId="{69A2CAF4-D111-41CA-8C19-337111C101FA}" destId="{31D8D107-DE99-4FE0-88AA-6E97566926B7}" srcOrd="0" destOrd="0" presId="urn:microsoft.com/office/officeart/2005/8/layout/vList4"/>
    <dgm:cxn modelId="{2DFCCF29-5532-4771-9013-E756B48D3499}" type="presOf" srcId="{A550007F-E70D-40EF-A70C-DE97E5CB7781}" destId="{8D034511-6B5E-4E3D-A2BC-F0C252559416}" srcOrd="1" destOrd="0" presId="urn:microsoft.com/office/officeart/2005/8/layout/vList4"/>
    <dgm:cxn modelId="{3945C162-EAF4-406C-A639-8444AFF9D5F9}" type="presOf" srcId="{A550007F-E70D-40EF-A70C-DE97E5CB7781}" destId="{76CFE3B9-43F0-4687-99F3-3A97A5B693B8}" srcOrd="0" destOrd="0" presId="urn:microsoft.com/office/officeart/2005/8/layout/vList4"/>
    <dgm:cxn modelId="{E3D2147C-3AAC-4371-B6EB-09466441F147}" type="presOf" srcId="{12387A61-EEEA-4443-9CDC-47DDBDAB41B5}" destId="{AC6390CA-154C-41DF-AB16-FC43B351BA15}" srcOrd="0" destOrd="0" presId="urn:microsoft.com/office/officeart/2005/8/layout/vList4"/>
    <dgm:cxn modelId="{54A30BBE-5BEE-45B2-86A5-3400D6CE3FE8}" srcId="{12387A61-EEEA-4443-9CDC-47DDBDAB41B5}" destId="{A550007F-E70D-40EF-A70C-DE97E5CB7781}" srcOrd="1" destOrd="0" parTransId="{4A1DF43F-E3AD-417F-80B9-14619581FA37}" sibTransId="{7B1458AB-48D4-44C9-AE91-23EABDDF7C40}"/>
    <dgm:cxn modelId="{2BD6F5C6-7AA8-461C-9F68-1C3FEC6256AA}" srcId="{12387A61-EEEA-4443-9CDC-47DDBDAB41B5}" destId="{69A2CAF4-D111-41CA-8C19-337111C101FA}" srcOrd="0" destOrd="0" parTransId="{9D820A51-8563-4898-82E9-EABA5C0EE7FD}" sibTransId="{C1311122-2A28-4454-A089-2575E8EAF93E}"/>
    <dgm:cxn modelId="{6D18F1E0-4E41-4B4C-9D3A-D0676A64DD02}" type="presParOf" srcId="{AC6390CA-154C-41DF-AB16-FC43B351BA15}" destId="{1AD16B00-CB0E-420A-86C1-5F0ACAC61CBD}" srcOrd="0" destOrd="0" presId="urn:microsoft.com/office/officeart/2005/8/layout/vList4"/>
    <dgm:cxn modelId="{CE4DE219-D4CC-4C42-B0FC-EC770D775037}" type="presParOf" srcId="{1AD16B00-CB0E-420A-86C1-5F0ACAC61CBD}" destId="{31D8D107-DE99-4FE0-88AA-6E97566926B7}" srcOrd="0" destOrd="0" presId="urn:microsoft.com/office/officeart/2005/8/layout/vList4"/>
    <dgm:cxn modelId="{5A1D34ED-726E-4032-BDDA-3BC388E4B509}" type="presParOf" srcId="{1AD16B00-CB0E-420A-86C1-5F0ACAC61CBD}" destId="{D15C7319-7575-4650-BD46-94CE282AC36B}" srcOrd="1" destOrd="0" presId="urn:microsoft.com/office/officeart/2005/8/layout/vList4"/>
    <dgm:cxn modelId="{ED7D3430-86D1-47FE-BADE-83E21C72AC8E}" type="presParOf" srcId="{1AD16B00-CB0E-420A-86C1-5F0ACAC61CBD}" destId="{28099803-ED47-4477-993E-B9230497C3DF}" srcOrd="2" destOrd="0" presId="urn:microsoft.com/office/officeart/2005/8/layout/vList4"/>
    <dgm:cxn modelId="{1D2B50E6-877D-4A16-8D58-A9BF0BD0AF20}" type="presParOf" srcId="{AC6390CA-154C-41DF-AB16-FC43B351BA15}" destId="{80FB9DD0-87E4-4D3C-9C74-9FE6CFD97BFF}" srcOrd="1" destOrd="0" presId="urn:microsoft.com/office/officeart/2005/8/layout/vList4"/>
    <dgm:cxn modelId="{4B525A55-BBE8-4180-B798-1F014F76F4EC}" type="presParOf" srcId="{AC6390CA-154C-41DF-AB16-FC43B351BA15}" destId="{3F01AC72-47C9-4F2A-A593-1EF60061EC25}" srcOrd="2" destOrd="0" presId="urn:microsoft.com/office/officeart/2005/8/layout/vList4"/>
    <dgm:cxn modelId="{79520C8D-E3A4-4C7B-9F1A-0BF3D1CDC544}" type="presParOf" srcId="{3F01AC72-47C9-4F2A-A593-1EF60061EC25}" destId="{76CFE3B9-43F0-4687-99F3-3A97A5B693B8}" srcOrd="0" destOrd="0" presId="urn:microsoft.com/office/officeart/2005/8/layout/vList4"/>
    <dgm:cxn modelId="{C9F7B764-3D4E-4326-9C1F-86E1CDD9B0B2}" type="presParOf" srcId="{3F01AC72-47C9-4F2A-A593-1EF60061EC25}" destId="{2BC3605B-3741-46C8-A541-82B244221397}" srcOrd="1" destOrd="0" presId="urn:microsoft.com/office/officeart/2005/8/layout/vList4"/>
    <dgm:cxn modelId="{C0749F84-EB0C-4192-AD18-958810255E85}" type="presParOf" srcId="{3F01AC72-47C9-4F2A-A593-1EF60061EC25}" destId="{8D034511-6B5E-4E3D-A2BC-F0C25255941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8384229-7D31-4D87-A939-A34BD341E817}" type="doc">
      <dgm:prSet loTypeId="urn:microsoft.com/office/officeart/2005/8/layout/vList5" loCatId="list" qsTypeId="urn:microsoft.com/office/officeart/2005/8/quickstyle/simple2" qsCatId="simple" csTypeId="urn:microsoft.com/office/officeart/2005/8/colors/colorful4" csCatId="colorful" phldr="1"/>
      <dgm:spPr/>
      <dgm:t>
        <a:bodyPr/>
        <a:lstStyle/>
        <a:p>
          <a:endParaRPr lang="en-US"/>
        </a:p>
      </dgm:t>
    </dgm:pt>
    <dgm:pt modelId="{DCD8269D-A524-4B3E-A943-2C651F1A0683}">
      <dgm:prSet phldrT="[Text]"/>
      <dgm:spPr/>
      <dgm:t>
        <a:bodyPr/>
        <a:lstStyle/>
        <a:p>
          <a:pPr rtl="0">
            <a:defRPr b="1"/>
          </a:pPr>
          <a:r>
            <a:rPr lang="en-US"/>
            <a:t>Get Route number</a:t>
          </a:r>
          <a:r>
            <a:rPr lang="en-US">
              <a:latin typeface="Calibri Light" panose="020F0302020204030204"/>
            </a:rPr>
            <a:t> </a:t>
          </a:r>
          <a:r>
            <a:rPr lang="en-US"/>
            <a:t>/</a:t>
          </a:r>
          <a:r>
            <a:rPr lang="en-US">
              <a:latin typeface="Calibri Light" panose="020F0302020204030204"/>
            </a:rPr>
            <a:t> </a:t>
          </a:r>
          <a:r>
            <a:rPr lang="en-US"/>
            <a:t>bus company</a:t>
          </a:r>
        </a:p>
      </dgm:t>
    </dgm:pt>
    <dgm:pt modelId="{FC263457-2A56-4A93-926D-3F3A6EF61233}" type="parTrans" cxnId="{9DB1FC22-8530-497C-ADC0-E20951BC663C}">
      <dgm:prSet/>
      <dgm:spPr/>
      <dgm:t>
        <a:bodyPr/>
        <a:lstStyle/>
        <a:p>
          <a:endParaRPr lang="en-US"/>
        </a:p>
      </dgm:t>
    </dgm:pt>
    <dgm:pt modelId="{1B9FCC90-BD71-4EBE-A582-E03B02C549CB}" type="sibTrans" cxnId="{9DB1FC22-8530-497C-ADC0-E20951BC663C}">
      <dgm:prSet/>
      <dgm:spPr/>
      <dgm:t>
        <a:bodyPr/>
        <a:lstStyle/>
        <a:p>
          <a:endParaRPr lang="en-US"/>
        </a:p>
      </dgm:t>
    </dgm:pt>
    <dgm:pt modelId="{EA908945-7BF4-4470-8D4E-98A2823D971B}">
      <dgm:prSet phldrT="[Text]" custT="1"/>
      <dgm:spPr/>
      <dgm:t>
        <a:bodyPr/>
        <a:lstStyle/>
        <a:p>
          <a:r>
            <a:rPr lang="en-US" sz="2000" baseline="0">
              <a:latin typeface="+mn-lt"/>
            </a:rPr>
            <a:t>NYCSA/schoolsaccount.nyc</a:t>
          </a:r>
        </a:p>
      </dgm:t>
    </dgm:pt>
    <dgm:pt modelId="{75B2E59C-D4FB-479E-9A8E-E82493BBCC93}" type="parTrans" cxnId="{E8D37536-D692-46B8-BA2D-DE7781C3BDE3}">
      <dgm:prSet/>
      <dgm:spPr/>
      <dgm:t>
        <a:bodyPr/>
        <a:lstStyle/>
        <a:p>
          <a:endParaRPr lang="en-US"/>
        </a:p>
      </dgm:t>
    </dgm:pt>
    <dgm:pt modelId="{B4AD6F02-5D37-42D5-B27B-2FE30A090879}" type="sibTrans" cxnId="{E8D37536-D692-46B8-BA2D-DE7781C3BDE3}">
      <dgm:prSet/>
      <dgm:spPr/>
      <dgm:t>
        <a:bodyPr/>
        <a:lstStyle/>
        <a:p>
          <a:endParaRPr lang="en-US"/>
        </a:p>
      </dgm:t>
    </dgm:pt>
    <dgm:pt modelId="{73E10ED9-C39C-4EF0-AA06-35374A4BBBF0}">
      <dgm:prSet phldrT="[Text]"/>
      <dgm:spPr/>
      <dgm:t>
        <a:bodyPr/>
        <a:lstStyle/>
        <a:p>
          <a:pPr>
            <a:defRPr b="1"/>
          </a:pPr>
          <a:r>
            <a:rPr lang="en-US"/>
            <a:t>Check any accommodations</a:t>
          </a:r>
        </a:p>
      </dgm:t>
    </dgm:pt>
    <dgm:pt modelId="{FEA45B60-F522-48C3-9964-4979716CA2B1}" type="parTrans" cxnId="{DED7D52B-99C0-4FDA-9C4E-D4126D209631}">
      <dgm:prSet/>
      <dgm:spPr/>
      <dgm:t>
        <a:bodyPr/>
        <a:lstStyle/>
        <a:p>
          <a:endParaRPr lang="en-US"/>
        </a:p>
      </dgm:t>
    </dgm:pt>
    <dgm:pt modelId="{CA4CA3F3-74EC-4E74-B24C-488AD8D5C5A2}" type="sibTrans" cxnId="{DED7D52B-99C0-4FDA-9C4E-D4126D209631}">
      <dgm:prSet/>
      <dgm:spPr/>
      <dgm:t>
        <a:bodyPr/>
        <a:lstStyle/>
        <a:p>
          <a:endParaRPr lang="en-US"/>
        </a:p>
      </dgm:t>
    </dgm:pt>
    <dgm:pt modelId="{D5BEAEEA-DD42-4BD8-96B3-2CAB5A53F1DA}">
      <dgm:prSet phldrT="[Text]" custT="1"/>
      <dgm:spPr/>
      <dgm:t>
        <a:bodyPr/>
        <a:lstStyle/>
        <a:p>
          <a:pPr rtl="0"/>
          <a:r>
            <a:rPr lang="en-US" sz="2000" baseline="0">
              <a:latin typeface="+mn-lt"/>
            </a:rPr>
            <a:t>Does NYCSA match IEP?  </a:t>
          </a:r>
        </a:p>
      </dgm:t>
    </dgm:pt>
    <dgm:pt modelId="{1A0C931B-6EB9-499F-B65E-B2779A91D05C}" type="parTrans" cxnId="{96A43E3D-5BFC-4FA2-81C7-71D968E14432}">
      <dgm:prSet/>
      <dgm:spPr/>
      <dgm:t>
        <a:bodyPr/>
        <a:lstStyle/>
        <a:p>
          <a:endParaRPr lang="en-US"/>
        </a:p>
      </dgm:t>
    </dgm:pt>
    <dgm:pt modelId="{7FDF2E77-11C7-4567-AE6A-5FB8D496A056}" type="sibTrans" cxnId="{96A43E3D-5BFC-4FA2-81C7-71D968E14432}">
      <dgm:prSet/>
      <dgm:spPr/>
      <dgm:t>
        <a:bodyPr/>
        <a:lstStyle/>
        <a:p>
          <a:endParaRPr lang="en-US"/>
        </a:p>
      </dgm:t>
    </dgm:pt>
    <dgm:pt modelId="{CAEDF5A7-53B6-4B7D-AF5C-14F927194070}">
      <dgm:prSet phldrT="[Text]" custT="1"/>
      <dgm:spPr/>
      <dgm:t>
        <a:bodyPr/>
        <a:lstStyle/>
        <a:p>
          <a:r>
            <a:rPr lang="en-US" sz="2000" baseline="0">
              <a:latin typeface="+mn-lt"/>
            </a:rPr>
            <a:t>Will bus company provide?</a:t>
          </a:r>
        </a:p>
      </dgm:t>
    </dgm:pt>
    <dgm:pt modelId="{86B7B143-A22E-4BA9-AED6-E09C3305FA0F}" type="parTrans" cxnId="{C2F878F9-FF02-4DA9-921A-F708800F30A3}">
      <dgm:prSet/>
      <dgm:spPr/>
      <dgm:t>
        <a:bodyPr/>
        <a:lstStyle/>
        <a:p>
          <a:endParaRPr lang="en-US"/>
        </a:p>
      </dgm:t>
    </dgm:pt>
    <dgm:pt modelId="{F544B011-04B8-462C-9B7B-5F338E362F9E}" type="sibTrans" cxnId="{C2F878F9-FF02-4DA9-921A-F708800F30A3}">
      <dgm:prSet/>
      <dgm:spPr/>
      <dgm:t>
        <a:bodyPr/>
        <a:lstStyle/>
        <a:p>
          <a:endParaRPr lang="en-US"/>
        </a:p>
      </dgm:t>
    </dgm:pt>
    <dgm:pt modelId="{7B0A4DD2-F4EA-400B-90B4-77E405F3C65F}">
      <dgm:prSet phldrT="[Text]"/>
      <dgm:spPr/>
      <dgm:t>
        <a:bodyPr/>
        <a:lstStyle/>
        <a:p>
          <a:pPr rtl="0">
            <a:defRPr b="1"/>
          </a:pPr>
          <a:r>
            <a:rPr lang="en-US"/>
            <a:t>Problems? Call OPT </a:t>
          </a:r>
          <a:br>
            <a:rPr lang="en-US" b="1" i="0">
              <a:latin typeface="Gill Sans MT"/>
            </a:rPr>
          </a:br>
          <a:r>
            <a:rPr lang="en-US" b="0" i="0">
              <a:latin typeface="Gill Sans MT"/>
            </a:rPr>
            <a:t>718-392-8855</a:t>
          </a:r>
          <a:endParaRPr lang="en-US"/>
        </a:p>
      </dgm:t>
    </dgm:pt>
    <dgm:pt modelId="{6CEBFE95-EBC1-48E9-8D58-52C9163FF3CF}" type="parTrans" cxnId="{27088D65-8482-413F-82E0-CFDFA4A183D0}">
      <dgm:prSet/>
      <dgm:spPr/>
      <dgm:t>
        <a:bodyPr/>
        <a:lstStyle/>
        <a:p>
          <a:endParaRPr lang="en-US"/>
        </a:p>
      </dgm:t>
    </dgm:pt>
    <dgm:pt modelId="{035C4EF0-7063-46DD-8D18-E0831827C81B}" type="sibTrans" cxnId="{27088D65-8482-413F-82E0-CFDFA4A183D0}">
      <dgm:prSet/>
      <dgm:spPr/>
      <dgm:t>
        <a:bodyPr/>
        <a:lstStyle/>
        <a:p>
          <a:endParaRPr lang="en-US"/>
        </a:p>
      </dgm:t>
    </dgm:pt>
    <dgm:pt modelId="{73AC8F6B-86D2-42E3-801B-E998A1136252}">
      <dgm:prSet phldrT="[Text]" custT="1"/>
      <dgm:spPr/>
      <dgm:t>
        <a:bodyPr/>
        <a:lstStyle/>
        <a:p>
          <a:r>
            <a:rPr lang="en-US" sz="2000" baseline="0">
              <a:latin typeface="+mn-lt"/>
            </a:rPr>
            <a:t>Won’t give out route info</a:t>
          </a:r>
        </a:p>
      </dgm:t>
    </dgm:pt>
    <dgm:pt modelId="{9E3F1BFD-D1BA-4BC6-98A9-048E7DBF6644}" type="parTrans" cxnId="{5F994C43-73A0-4B88-B66E-4A382198AA58}">
      <dgm:prSet/>
      <dgm:spPr/>
      <dgm:t>
        <a:bodyPr/>
        <a:lstStyle/>
        <a:p>
          <a:endParaRPr lang="en-US"/>
        </a:p>
      </dgm:t>
    </dgm:pt>
    <dgm:pt modelId="{2CB9DFE2-A337-44CD-80AA-519C5D28011F}" type="sibTrans" cxnId="{5F994C43-73A0-4B88-B66E-4A382198AA58}">
      <dgm:prSet/>
      <dgm:spPr/>
      <dgm:t>
        <a:bodyPr/>
        <a:lstStyle/>
        <a:p>
          <a:endParaRPr lang="en-US"/>
        </a:p>
      </dgm:t>
    </dgm:pt>
    <dgm:pt modelId="{512D195E-81E8-46AE-A022-78D5637042DC}">
      <dgm:prSet phldrT="[Text]" custT="1"/>
      <dgm:spPr/>
      <dgm:t>
        <a:bodyPr/>
        <a:lstStyle/>
        <a:p>
          <a:pPr rtl="0"/>
          <a:r>
            <a:rPr lang="en-US" sz="2000" baseline="0">
              <a:latin typeface="+mn-lt"/>
            </a:rPr>
            <a:t>Can still file a complaint. Get incident #</a:t>
          </a:r>
        </a:p>
      </dgm:t>
    </dgm:pt>
    <dgm:pt modelId="{8DFE811E-5AC7-47F1-BB34-D8F995CA410E}" type="parTrans" cxnId="{6C9366A1-7D33-4040-8BD9-07394B204628}">
      <dgm:prSet/>
      <dgm:spPr/>
      <dgm:t>
        <a:bodyPr/>
        <a:lstStyle/>
        <a:p>
          <a:endParaRPr lang="en-US"/>
        </a:p>
      </dgm:t>
    </dgm:pt>
    <dgm:pt modelId="{42C8C37B-C32B-4653-884A-456B9DD8A618}" type="sibTrans" cxnId="{6C9366A1-7D33-4040-8BD9-07394B204628}">
      <dgm:prSet/>
      <dgm:spPr/>
      <dgm:t>
        <a:bodyPr/>
        <a:lstStyle/>
        <a:p>
          <a:endParaRPr lang="en-US"/>
        </a:p>
      </dgm:t>
    </dgm:pt>
    <dgm:pt modelId="{0A0B1797-4730-476D-BB15-100C8DE0EBF6}">
      <dgm:prSet phldrT="[Text]" custT="1"/>
      <dgm:spPr/>
      <dgm:t>
        <a:bodyPr/>
        <a:lstStyle/>
        <a:p>
          <a:r>
            <a:rPr lang="en-US" sz="2000" baseline="0">
              <a:latin typeface="+mn-lt"/>
            </a:rPr>
            <a:t>Call your child’s school</a:t>
          </a:r>
        </a:p>
      </dgm:t>
    </dgm:pt>
    <dgm:pt modelId="{F7208460-69C2-4504-A197-3D987A0A3583}" type="sibTrans" cxnId="{52238374-A7E6-43BF-BD70-2F6C01FD6FF2}">
      <dgm:prSet/>
      <dgm:spPr/>
      <dgm:t>
        <a:bodyPr/>
        <a:lstStyle/>
        <a:p>
          <a:endParaRPr lang="en-US"/>
        </a:p>
      </dgm:t>
    </dgm:pt>
    <dgm:pt modelId="{AA6EEE25-83A3-48B4-990B-86A598262ADE}" type="parTrans" cxnId="{52238374-A7E6-43BF-BD70-2F6C01FD6FF2}">
      <dgm:prSet/>
      <dgm:spPr/>
      <dgm:t>
        <a:bodyPr/>
        <a:lstStyle/>
        <a:p>
          <a:endParaRPr lang="en-US"/>
        </a:p>
      </dgm:t>
    </dgm:pt>
    <dgm:pt modelId="{2904B03F-EA89-436B-B009-FE5CC5E32DE5}">
      <dgm:prSet phldrT="[Text]" custT="1"/>
      <dgm:spPr/>
      <dgm:t>
        <a:bodyPr/>
        <a:lstStyle/>
        <a:p>
          <a:r>
            <a:rPr lang="en-US" sz="2000" baseline="0">
              <a:latin typeface="+mn-lt"/>
            </a:rPr>
            <a:t>Call the school first</a:t>
          </a:r>
        </a:p>
      </dgm:t>
    </dgm:pt>
    <dgm:pt modelId="{7508B33F-3623-4E3E-AAC7-C2A04C5EF2B3}" type="parTrans" cxnId="{FFC17C35-44A3-4100-A565-8A37FFB6CADF}">
      <dgm:prSet/>
      <dgm:spPr/>
      <dgm:t>
        <a:bodyPr/>
        <a:lstStyle/>
        <a:p>
          <a:endParaRPr lang="en-US"/>
        </a:p>
      </dgm:t>
    </dgm:pt>
    <dgm:pt modelId="{69DDA276-B910-46B2-B699-761315549A17}" type="sibTrans" cxnId="{FFC17C35-44A3-4100-A565-8A37FFB6CADF}">
      <dgm:prSet/>
      <dgm:spPr/>
      <dgm:t>
        <a:bodyPr/>
        <a:lstStyle/>
        <a:p>
          <a:endParaRPr lang="en-US"/>
        </a:p>
      </dgm:t>
    </dgm:pt>
    <dgm:pt modelId="{95A0E37B-3A99-46E7-9B6C-0484AAEF83E5}">
      <dgm:prSet phldr="0" custT="1"/>
      <dgm:spPr/>
      <dgm:t>
        <a:bodyPr/>
        <a:lstStyle/>
        <a:p>
          <a:r>
            <a:rPr lang="en-US" sz="2000" baseline="0">
              <a:latin typeface="+mn-lt"/>
            </a:rPr>
            <a:t>Does IEP show child’s needs?</a:t>
          </a:r>
        </a:p>
      </dgm:t>
    </dgm:pt>
    <dgm:pt modelId="{D7740B9F-6EA7-4007-A0A9-B03726DD330D}" type="parTrans" cxnId="{F150DA55-B146-4388-9C8C-435E1E5F74F0}">
      <dgm:prSet/>
      <dgm:spPr/>
      <dgm:t>
        <a:bodyPr/>
        <a:lstStyle/>
        <a:p>
          <a:endParaRPr lang="en-US"/>
        </a:p>
      </dgm:t>
    </dgm:pt>
    <dgm:pt modelId="{3F6D1696-5ACD-4099-87B8-12A245C4D5B6}" type="sibTrans" cxnId="{F150DA55-B146-4388-9C8C-435E1E5F74F0}">
      <dgm:prSet/>
      <dgm:spPr/>
      <dgm:t>
        <a:bodyPr/>
        <a:lstStyle/>
        <a:p>
          <a:endParaRPr lang="en-US"/>
        </a:p>
      </dgm:t>
    </dgm:pt>
    <dgm:pt modelId="{4602D3D3-68F6-4E51-B0A7-06E29DC7A9BA}">
      <dgm:prSet phldrT="[Text]"/>
      <dgm:spPr/>
      <dgm:t>
        <a:bodyPr/>
        <a:lstStyle/>
        <a:p>
          <a:pPr rtl="0"/>
          <a:endParaRPr lang="en-US" sz="1600">
            <a:latin typeface="Calibri Light" panose="020F0302020204030204"/>
          </a:endParaRPr>
        </a:p>
      </dgm:t>
    </dgm:pt>
    <dgm:pt modelId="{80AA3671-0521-4164-880D-9512E48EB7D1}" type="parTrans" cxnId="{BB594896-D3BA-47B4-8AFD-A570161D6606}">
      <dgm:prSet/>
      <dgm:spPr/>
      <dgm:t>
        <a:bodyPr/>
        <a:lstStyle/>
        <a:p>
          <a:endParaRPr lang="en-US"/>
        </a:p>
      </dgm:t>
    </dgm:pt>
    <dgm:pt modelId="{23328095-949D-4546-B989-43AD247BE90C}" type="sibTrans" cxnId="{BB594896-D3BA-47B4-8AFD-A570161D6606}">
      <dgm:prSet/>
      <dgm:spPr/>
      <dgm:t>
        <a:bodyPr/>
        <a:lstStyle/>
        <a:p>
          <a:endParaRPr lang="en-US"/>
        </a:p>
      </dgm:t>
    </dgm:pt>
    <dgm:pt modelId="{6AD8B12B-D497-4EA8-B026-3A8990C2DF68}">
      <dgm:prSet phldrT="[Text]" custT="1"/>
      <dgm:spPr/>
      <dgm:t>
        <a:bodyPr/>
        <a:lstStyle/>
        <a:p>
          <a:r>
            <a:rPr lang="en-US" sz="2000" baseline="0">
              <a:latin typeface="+mn-lt"/>
            </a:rPr>
            <a:t>Bus company should call with pick up times</a:t>
          </a:r>
        </a:p>
      </dgm:t>
    </dgm:pt>
    <dgm:pt modelId="{5F2ADB59-EB6C-4BCB-B1CD-9B4C8DB3A83F}" type="parTrans" cxnId="{C96BED96-02AC-4EE1-8F74-32968D4EEF55}">
      <dgm:prSet/>
      <dgm:spPr/>
      <dgm:t>
        <a:bodyPr/>
        <a:lstStyle/>
        <a:p>
          <a:endParaRPr lang="en-US"/>
        </a:p>
      </dgm:t>
    </dgm:pt>
    <dgm:pt modelId="{DAF815BB-693D-484C-8DF3-0FD879E568BE}" type="sibTrans" cxnId="{C96BED96-02AC-4EE1-8F74-32968D4EEF55}">
      <dgm:prSet/>
      <dgm:spPr/>
      <dgm:t>
        <a:bodyPr/>
        <a:lstStyle/>
        <a:p>
          <a:endParaRPr lang="en-US"/>
        </a:p>
      </dgm:t>
    </dgm:pt>
    <dgm:pt modelId="{DC5F935C-B503-41A3-82FB-09728D7304A3}" type="pres">
      <dgm:prSet presAssocID="{28384229-7D31-4D87-A939-A34BD341E817}" presName="Name0" presStyleCnt="0">
        <dgm:presLayoutVars>
          <dgm:dir/>
          <dgm:animLvl val="lvl"/>
          <dgm:resizeHandles val="exact"/>
        </dgm:presLayoutVars>
      </dgm:prSet>
      <dgm:spPr/>
    </dgm:pt>
    <dgm:pt modelId="{A871CC22-BB9D-4D42-9C8E-D18314CC52F7}" type="pres">
      <dgm:prSet presAssocID="{DCD8269D-A524-4B3E-A943-2C651F1A0683}" presName="linNode" presStyleCnt="0"/>
      <dgm:spPr/>
    </dgm:pt>
    <dgm:pt modelId="{6412FC6D-2EE8-4C88-B2DB-4E9640C9EAA8}" type="pres">
      <dgm:prSet presAssocID="{DCD8269D-A524-4B3E-A943-2C651F1A0683}" presName="parentText" presStyleLbl="node1" presStyleIdx="0" presStyleCnt="3">
        <dgm:presLayoutVars>
          <dgm:chMax val="1"/>
          <dgm:bulletEnabled val="1"/>
        </dgm:presLayoutVars>
      </dgm:prSet>
      <dgm:spPr/>
    </dgm:pt>
    <dgm:pt modelId="{F50D9BAF-705D-48F8-A631-35958E80C113}" type="pres">
      <dgm:prSet presAssocID="{DCD8269D-A524-4B3E-A943-2C651F1A0683}" presName="descendantText" presStyleLbl="alignAccFollowNode1" presStyleIdx="0" presStyleCnt="3">
        <dgm:presLayoutVars>
          <dgm:bulletEnabled val="1"/>
        </dgm:presLayoutVars>
      </dgm:prSet>
      <dgm:spPr/>
    </dgm:pt>
    <dgm:pt modelId="{8BE6886B-1615-417C-9B72-CC98067C0777}" type="pres">
      <dgm:prSet presAssocID="{1B9FCC90-BD71-4EBE-A582-E03B02C549CB}" presName="sp" presStyleCnt="0"/>
      <dgm:spPr/>
    </dgm:pt>
    <dgm:pt modelId="{A0A22C83-F7E3-4682-BDD4-C73DE8AE6AA7}" type="pres">
      <dgm:prSet presAssocID="{73E10ED9-C39C-4EF0-AA06-35374A4BBBF0}" presName="linNode" presStyleCnt="0"/>
      <dgm:spPr/>
    </dgm:pt>
    <dgm:pt modelId="{9917C15A-0880-4415-9722-78F6E9A5DE4F}" type="pres">
      <dgm:prSet presAssocID="{73E10ED9-C39C-4EF0-AA06-35374A4BBBF0}" presName="parentText" presStyleLbl="node1" presStyleIdx="1" presStyleCnt="3">
        <dgm:presLayoutVars>
          <dgm:chMax val="1"/>
          <dgm:bulletEnabled val="1"/>
        </dgm:presLayoutVars>
      </dgm:prSet>
      <dgm:spPr/>
    </dgm:pt>
    <dgm:pt modelId="{364BBFC6-EA85-4D5E-9A13-96EAE41B97EF}" type="pres">
      <dgm:prSet presAssocID="{73E10ED9-C39C-4EF0-AA06-35374A4BBBF0}" presName="descendantText" presStyleLbl="alignAccFollowNode1" presStyleIdx="1" presStyleCnt="3">
        <dgm:presLayoutVars>
          <dgm:bulletEnabled val="1"/>
        </dgm:presLayoutVars>
      </dgm:prSet>
      <dgm:spPr/>
    </dgm:pt>
    <dgm:pt modelId="{8F3379DD-8015-4EB8-A22C-AEAB4F6E2F4C}" type="pres">
      <dgm:prSet presAssocID="{CA4CA3F3-74EC-4E74-B24C-488AD8D5C5A2}" presName="sp" presStyleCnt="0"/>
      <dgm:spPr/>
    </dgm:pt>
    <dgm:pt modelId="{8EEC6500-CD34-4338-A96A-817184018A12}" type="pres">
      <dgm:prSet presAssocID="{7B0A4DD2-F4EA-400B-90B4-77E405F3C65F}" presName="linNode" presStyleCnt="0"/>
      <dgm:spPr/>
    </dgm:pt>
    <dgm:pt modelId="{E1BE50B1-013B-440A-967F-DF55FAFCB8A9}" type="pres">
      <dgm:prSet presAssocID="{7B0A4DD2-F4EA-400B-90B4-77E405F3C65F}" presName="parentText" presStyleLbl="node1" presStyleIdx="2" presStyleCnt="3">
        <dgm:presLayoutVars>
          <dgm:chMax val="1"/>
          <dgm:bulletEnabled val="1"/>
        </dgm:presLayoutVars>
      </dgm:prSet>
      <dgm:spPr/>
    </dgm:pt>
    <dgm:pt modelId="{97EF659D-DEE3-4317-B089-2EE095F921AF}" type="pres">
      <dgm:prSet presAssocID="{7B0A4DD2-F4EA-400B-90B4-77E405F3C65F}" presName="descendantText" presStyleLbl="alignAccFollowNode1" presStyleIdx="2" presStyleCnt="3">
        <dgm:presLayoutVars>
          <dgm:bulletEnabled val="1"/>
        </dgm:presLayoutVars>
      </dgm:prSet>
      <dgm:spPr/>
    </dgm:pt>
  </dgm:ptLst>
  <dgm:cxnLst>
    <dgm:cxn modelId="{DC313100-3A8F-4DA1-9793-0F33F54D668C}" type="presOf" srcId="{CAEDF5A7-53B6-4B7D-AF5C-14F927194070}" destId="{364BBFC6-EA85-4D5E-9A13-96EAE41B97EF}" srcOrd="0" destOrd="2" presId="urn:microsoft.com/office/officeart/2005/8/layout/vList5"/>
    <dgm:cxn modelId="{0CE4091C-ABBB-4B40-AD52-3804C5A97388}" type="presOf" srcId="{EA908945-7BF4-4470-8D4E-98A2823D971B}" destId="{F50D9BAF-705D-48F8-A631-35958E80C113}" srcOrd="0" destOrd="0" presId="urn:microsoft.com/office/officeart/2005/8/layout/vList5"/>
    <dgm:cxn modelId="{9DB1FC22-8530-497C-ADC0-E20951BC663C}" srcId="{28384229-7D31-4D87-A939-A34BD341E817}" destId="{DCD8269D-A524-4B3E-A943-2C651F1A0683}" srcOrd="0" destOrd="0" parTransId="{FC263457-2A56-4A93-926D-3F3A6EF61233}" sibTransId="{1B9FCC90-BD71-4EBE-A582-E03B02C549CB}"/>
    <dgm:cxn modelId="{DED7D52B-99C0-4FDA-9C4E-D4126D209631}" srcId="{28384229-7D31-4D87-A939-A34BD341E817}" destId="{73E10ED9-C39C-4EF0-AA06-35374A4BBBF0}" srcOrd="1" destOrd="0" parTransId="{FEA45B60-F522-48C3-9964-4979716CA2B1}" sibTransId="{CA4CA3F3-74EC-4E74-B24C-488AD8D5C5A2}"/>
    <dgm:cxn modelId="{498CFA2E-E4CB-4ED5-9BCC-569BE9067674}" type="presOf" srcId="{7B0A4DD2-F4EA-400B-90B4-77E405F3C65F}" destId="{E1BE50B1-013B-440A-967F-DF55FAFCB8A9}" srcOrd="0" destOrd="0" presId="urn:microsoft.com/office/officeart/2005/8/layout/vList5"/>
    <dgm:cxn modelId="{FFC17C35-44A3-4100-A565-8A37FFB6CADF}" srcId="{7B0A4DD2-F4EA-400B-90B4-77E405F3C65F}" destId="{2904B03F-EA89-436B-B009-FE5CC5E32DE5}" srcOrd="1" destOrd="0" parTransId="{7508B33F-3623-4E3E-AAC7-C2A04C5EF2B3}" sibTransId="{69DDA276-B910-46B2-B699-761315549A17}"/>
    <dgm:cxn modelId="{E8D37536-D692-46B8-BA2D-DE7781C3BDE3}" srcId="{DCD8269D-A524-4B3E-A943-2C651F1A0683}" destId="{EA908945-7BF4-4470-8D4E-98A2823D971B}" srcOrd="0" destOrd="0" parTransId="{75B2E59C-D4FB-479E-9A8E-E82493BBCC93}" sibTransId="{B4AD6F02-5D37-42D5-B27B-2FE30A090879}"/>
    <dgm:cxn modelId="{EC12103C-B6F2-4C5F-9B3E-DFAF31D7B3AC}" type="presOf" srcId="{DCD8269D-A524-4B3E-A943-2C651F1A0683}" destId="{6412FC6D-2EE8-4C88-B2DB-4E9640C9EAA8}" srcOrd="0" destOrd="0" presId="urn:microsoft.com/office/officeart/2005/8/layout/vList5"/>
    <dgm:cxn modelId="{96A43E3D-5BFC-4FA2-81C7-71D968E14432}" srcId="{73E10ED9-C39C-4EF0-AA06-35374A4BBBF0}" destId="{D5BEAEEA-DD42-4BD8-96B3-2CAB5A53F1DA}" srcOrd="0" destOrd="0" parTransId="{1A0C931B-6EB9-499F-B65E-B2779A91D05C}" sibTransId="{7FDF2E77-11C7-4567-AE6A-5FB8D496A056}"/>
    <dgm:cxn modelId="{ACFFB15F-5A46-4F1E-BDA9-42E1A4E2FC5D}" type="presOf" srcId="{6AD8B12B-D497-4EA8-B026-3A8990C2DF68}" destId="{F50D9BAF-705D-48F8-A631-35958E80C113}" srcOrd="0" destOrd="2" presId="urn:microsoft.com/office/officeart/2005/8/layout/vList5"/>
    <dgm:cxn modelId="{5F994C43-73A0-4B88-B66E-4A382198AA58}" srcId="{7B0A4DD2-F4EA-400B-90B4-77E405F3C65F}" destId="{73AC8F6B-86D2-42E3-801B-E998A1136252}" srcOrd="0" destOrd="0" parTransId="{9E3F1BFD-D1BA-4BC6-98A9-048E7DBF6644}" sibTransId="{2CB9DFE2-A337-44CD-80AA-519C5D28011F}"/>
    <dgm:cxn modelId="{27088D65-8482-413F-82E0-CFDFA4A183D0}" srcId="{28384229-7D31-4D87-A939-A34BD341E817}" destId="{7B0A4DD2-F4EA-400B-90B4-77E405F3C65F}" srcOrd="2" destOrd="0" parTransId="{6CEBFE95-EBC1-48E9-8D58-52C9163FF3CF}" sibTransId="{035C4EF0-7063-46DD-8D18-E0831827C81B}"/>
    <dgm:cxn modelId="{CE0C4C6C-E58D-4A87-88AB-573BCC676BCA}" type="presOf" srcId="{28384229-7D31-4D87-A939-A34BD341E817}" destId="{DC5F935C-B503-41A3-82FB-09728D7304A3}" srcOrd="0" destOrd="0" presId="urn:microsoft.com/office/officeart/2005/8/layout/vList5"/>
    <dgm:cxn modelId="{948EB94E-236F-485C-9443-ABE0CA6220C6}" type="presOf" srcId="{95A0E37B-3A99-46E7-9B6C-0484AAEF83E5}" destId="{364BBFC6-EA85-4D5E-9A13-96EAE41B97EF}" srcOrd="0" destOrd="1" presId="urn:microsoft.com/office/officeart/2005/8/layout/vList5"/>
    <dgm:cxn modelId="{52238374-A7E6-43BF-BD70-2F6C01FD6FF2}" srcId="{DCD8269D-A524-4B3E-A943-2C651F1A0683}" destId="{0A0B1797-4730-476D-BB15-100C8DE0EBF6}" srcOrd="1" destOrd="0" parTransId="{AA6EEE25-83A3-48B4-990B-86A598262ADE}" sibTransId="{F7208460-69C2-4504-A197-3D987A0A3583}"/>
    <dgm:cxn modelId="{F150DA55-B146-4388-9C8C-435E1E5F74F0}" srcId="{73E10ED9-C39C-4EF0-AA06-35374A4BBBF0}" destId="{95A0E37B-3A99-46E7-9B6C-0484AAEF83E5}" srcOrd="1" destOrd="0" parTransId="{D7740B9F-6EA7-4007-A0A9-B03726DD330D}" sibTransId="{3F6D1696-5ACD-4099-87B8-12A245C4D5B6}"/>
    <dgm:cxn modelId="{C93A5988-DA3B-43AF-AF6B-0A77127B211A}" type="presOf" srcId="{4602D3D3-68F6-4E51-B0A7-06E29DC7A9BA}" destId="{97EF659D-DEE3-4317-B089-2EE095F921AF}" srcOrd="0" destOrd="3" presId="urn:microsoft.com/office/officeart/2005/8/layout/vList5"/>
    <dgm:cxn modelId="{CDD7958C-6BDE-436C-9E96-B570ED693980}" type="presOf" srcId="{D5BEAEEA-DD42-4BD8-96B3-2CAB5A53F1DA}" destId="{364BBFC6-EA85-4D5E-9A13-96EAE41B97EF}" srcOrd="0" destOrd="0" presId="urn:microsoft.com/office/officeart/2005/8/layout/vList5"/>
    <dgm:cxn modelId="{BB594896-D3BA-47B4-8AFD-A570161D6606}" srcId="{7B0A4DD2-F4EA-400B-90B4-77E405F3C65F}" destId="{4602D3D3-68F6-4E51-B0A7-06E29DC7A9BA}" srcOrd="3" destOrd="0" parTransId="{80AA3671-0521-4164-880D-9512E48EB7D1}" sibTransId="{23328095-949D-4546-B989-43AD247BE90C}"/>
    <dgm:cxn modelId="{C96BED96-02AC-4EE1-8F74-32968D4EEF55}" srcId="{DCD8269D-A524-4B3E-A943-2C651F1A0683}" destId="{6AD8B12B-D497-4EA8-B026-3A8990C2DF68}" srcOrd="2" destOrd="0" parTransId="{5F2ADB59-EB6C-4BCB-B1CD-9B4C8DB3A83F}" sibTransId="{DAF815BB-693D-484C-8DF3-0FD879E568BE}"/>
    <dgm:cxn modelId="{6C9366A1-7D33-4040-8BD9-07394B204628}" srcId="{7B0A4DD2-F4EA-400B-90B4-77E405F3C65F}" destId="{512D195E-81E8-46AE-A022-78D5637042DC}" srcOrd="2" destOrd="0" parTransId="{8DFE811E-5AC7-47F1-BB34-D8F995CA410E}" sibTransId="{42C8C37B-C32B-4653-884A-456B9DD8A618}"/>
    <dgm:cxn modelId="{1C8FC3AA-9AF9-4613-B823-93A03B57FD91}" type="presOf" srcId="{73AC8F6B-86D2-42E3-801B-E998A1136252}" destId="{97EF659D-DEE3-4317-B089-2EE095F921AF}" srcOrd="0" destOrd="0" presId="urn:microsoft.com/office/officeart/2005/8/layout/vList5"/>
    <dgm:cxn modelId="{06A8D8C3-94B1-46AD-9538-0D887AAB7BC0}" type="presOf" srcId="{73E10ED9-C39C-4EF0-AA06-35374A4BBBF0}" destId="{9917C15A-0880-4415-9722-78F6E9A5DE4F}" srcOrd="0" destOrd="0" presId="urn:microsoft.com/office/officeart/2005/8/layout/vList5"/>
    <dgm:cxn modelId="{E4322AD1-65CA-4B80-91CD-F649F9E81212}" type="presOf" srcId="{0A0B1797-4730-476D-BB15-100C8DE0EBF6}" destId="{F50D9BAF-705D-48F8-A631-35958E80C113}" srcOrd="0" destOrd="1" presId="urn:microsoft.com/office/officeart/2005/8/layout/vList5"/>
    <dgm:cxn modelId="{2EEF46DF-CE9A-4AF1-8020-69809EEAC3FD}" type="presOf" srcId="{512D195E-81E8-46AE-A022-78D5637042DC}" destId="{97EF659D-DEE3-4317-B089-2EE095F921AF}" srcOrd="0" destOrd="2" presId="urn:microsoft.com/office/officeart/2005/8/layout/vList5"/>
    <dgm:cxn modelId="{1F8825F0-EB43-4CE9-BD7A-C3D35A675CDF}" type="presOf" srcId="{2904B03F-EA89-436B-B009-FE5CC5E32DE5}" destId="{97EF659D-DEE3-4317-B089-2EE095F921AF}" srcOrd="0" destOrd="1" presId="urn:microsoft.com/office/officeart/2005/8/layout/vList5"/>
    <dgm:cxn modelId="{C2F878F9-FF02-4DA9-921A-F708800F30A3}" srcId="{73E10ED9-C39C-4EF0-AA06-35374A4BBBF0}" destId="{CAEDF5A7-53B6-4B7D-AF5C-14F927194070}" srcOrd="2" destOrd="0" parTransId="{86B7B143-A22E-4BA9-AED6-E09C3305FA0F}" sibTransId="{F544B011-04B8-462C-9B7B-5F338E362F9E}"/>
    <dgm:cxn modelId="{F13124C0-67C3-41D6-A90B-C6E621441C52}" type="presParOf" srcId="{DC5F935C-B503-41A3-82FB-09728D7304A3}" destId="{A871CC22-BB9D-4D42-9C8E-D18314CC52F7}" srcOrd="0" destOrd="0" presId="urn:microsoft.com/office/officeart/2005/8/layout/vList5"/>
    <dgm:cxn modelId="{63061C4B-675A-4503-8D89-12B06123638D}" type="presParOf" srcId="{A871CC22-BB9D-4D42-9C8E-D18314CC52F7}" destId="{6412FC6D-2EE8-4C88-B2DB-4E9640C9EAA8}" srcOrd="0" destOrd="0" presId="urn:microsoft.com/office/officeart/2005/8/layout/vList5"/>
    <dgm:cxn modelId="{D9640406-990F-4E19-885A-F04D9EC3B0FD}" type="presParOf" srcId="{A871CC22-BB9D-4D42-9C8E-D18314CC52F7}" destId="{F50D9BAF-705D-48F8-A631-35958E80C113}" srcOrd="1" destOrd="0" presId="urn:microsoft.com/office/officeart/2005/8/layout/vList5"/>
    <dgm:cxn modelId="{B0ECD056-1642-4FDC-A91F-ECBD9369801C}" type="presParOf" srcId="{DC5F935C-B503-41A3-82FB-09728D7304A3}" destId="{8BE6886B-1615-417C-9B72-CC98067C0777}" srcOrd="1" destOrd="0" presId="urn:microsoft.com/office/officeart/2005/8/layout/vList5"/>
    <dgm:cxn modelId="{4D6CCCB8-9918-48D7-BD01-AFE5A8D0C9A4}" type="presParOf" srcId="{DC5F935C-B503-41A3-82FB-09728D7304A3}" destId="{A0A22C83-F7E3-4682-BDD4-C73DE8AE6AA7}" srcOrd="2" destOrd="0" presId="urn:microsoft.com/office/officeart/2005/8/layout/vList5"/>
    <dgm:cxn modelId="{ECC849A4-1274-43C7-893A-FA5A14FBDE55}" type="presParOf" srcId="{A0A22C83-F7E3-4682-BDD4-C73DE8AE6AA7}" destId="{9917C15A-0880-4415-9722-78F6E9A5DE4F}" srcOrd="0" destOrd="0" presId="urn:microsoft.com/office/officeart/2005/8/layout/vList5"/>
    <dgm:cxn modelId="{541CCC93-006D-4266-BEF9-0D7974C2759C}" type="presParOf" srcId="{A0A22C83-F7E3-4682-BDD4-C73DE8AE6AA7}" destId="{364BBFC6-EA85-4D5E-9A13-96EAE41B97EF}" srcOrd="1" destOrd="0" presId="urn:microsoft.com/office/officeart/2005/8/layout/vList5"/>
    <dgm:cxn modelId="{E087D0A3-9C1E-4500-B725-AB72051BFDD7}" type="presParOf" srcId="{DC5F935C-B503-41A3-82FB-09728D7304A3}" destId="{8F3379DD-8015-4EB8-A22C-AEAB4F6E2F4C}" srcOrd="3" destOrd="0" presId="urn:microsoft.com/office/officeart/2005/8/layout/vList5"/>
    <dgm:cxn modelId="{9E9FBD5F-54BD-43A1-87E3-E0509A928AE9}" type="presParOf" srcId="{DC5F935C-B503-41A3-82FB-09728D7304A3}" destId="{8EEC6500-CD34-4338-A96A-817184018A12}" srcOrd="4" destOrd="0" presId="urn:microsoft.com/office/officeart/2005/8/layout/vList5"/>
    <dgm:cxn modelId="{68C30CF7-9653-4C88-A61F-B6352561EB61}" type="presParOf" srcId="{8EEC6500-CD34-4338-A96A-817184018A12}" destId="{E1BE50B1-013B-440A-967F-DF55FAFCB8A9}" srcOrd="0" destOrd="0" presId="urn:microsoft.com/office/officeart/2005/8/layout/vList5"/>
    <dgm:cxn modelId="{64A5119C-57F1-4345-B762-D73F0A57C0A9}" type="presParOf" srcId="{8EEC6500-CD34-4338-A96A-817184018A12}" destId="{97EF659D-DEE3-4317-B089-2EE095F921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870EBB-2997-472C-9410-2D79F9FAE9E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358413B0-51A7-4D26-B640-027459CABE1C}">
      <dgm:prSet/>
      <dgm:spPr/>
      <dgm:t>
        <a:bodyPr/>
        <a:lstStyle/>
        <a:p>
          <a:r>
            <a:rPr lang="en-US">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AFC's factsheet on arranging transportation</a:t>
          </a:r>
        </a:p>
      </dgm:t>
    </dgm:pt>
    <dgm:pt modelId="{76645BCD-3F5B-4062-B6BD-C4788ECB0BE7}" type="parTrans" cxnId="{71409701-F88D-4CEA-8C8A-FF97D9D81FF9}">
      <dgm:prSet/>
      <dgm:spPr/>
      <dgm:t>
        <a:bodyPr/>
        <a:lstStyle/>
        <a:p>
          <a:endParaRPr lang="en-US"/>
        </a:p>
      </dgm:t>
    </dgm:pt>
    <dgm:pt modelId="{F228A3B4-58A1-483C-ABA5-4FB466590231}" type="sibTrans" cxnId="{71409701-F88D-4CEA-8C8A-FF97D9D81FF9}">
      <dgm:prSet/>
      <dgm:spPr/>
      <dgm:t>
        <a:bodyPr/>
        <a:lstStyle/>
        <a:p>
          <a:endParaRPr lang="en-US"/>
        </a:p>
      </dgm:t>
    </dgm:pt>
    <dgm:pt modelId="{D181CBE3-6BD5-46BB-A8EF-AC266D979559}">
      <dgm:prSet/>
      <dgm:spPr/>
      <dgm:t>
        <a:bodyPr/>
        <a:lstStyle/>
        <a:p>
          <a:r>
            <a:rPr lang="en-US">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Office of Pupil Transportation's parent-facing information </a:t>
          </a:r>
          <a:endParaRPr lang="en-US">
            <a:solidFill>
              <a:schemeClr val="bg1"/>
            </a:solidFill>
          </a:endParaRPr>
        </a:p>
      </dgm:t>
    </dgm:pt>
    <dgm:pt modelId="{82796B3E-ACEF-430A-BA21-37FF30342D05}" type="parTrans" cxnId="{AFE89EB7-F164-458D-B230-9BFEAB1158DD}">
      <dgm:prSet/>
      <dgm:spPr/>
      <dgm:t>
        <a:bodyPr/>
        <a:lstStyle/>
        <a:p>
          <a:endParaRPr lang="en-US"/>
        </a:p>
      </dgm:t>
    </dgm:pt>
    <dgm:pt modelId="{63F1F5EA-A2D4-47D2-A04B-007D774EDDF9}" type="sibTrans" cxnId="{AFE89EB7-F164-458D-B230-9BFEAB1158DD}">
      <dgm:prSet/>
      <dgm:spPr/>
      <dgm:t>
        <a:bodyPr/>
        <a:lstStyle/>
        <a:p>
          <a:endParaRPr lang="en-US"/>
        </a:p>
      </dgm:t>
    </dgm:pt>
    <dgm:pt modelId="{1B76E337-278B-4200-A6C5-6E12F3AE0097}">
      <dgm:prSet/>
      <dgm:spPr/>
      <dgm:t>
        <a:bodyPr/>
        <a:lstStyle/>
        <a:p>
          <a:r>
            <a:rPr lang="en-US">
              <a:solidFill>
                <a:schemeClr val="bg1"/>
              </a:solidFill>
            </a:rPr>
            <a:t>Check </a:t>
          </a:r>
          <a:r>
            <a:rPr lang="en-US">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www.advocatesforchildren.org</a:t>
          </a:r>
          <a:r>
            <a:rPr lang="en-US">
              <a:solidFill>
                <a:schemeClr val="bg1"/>
              </a:solidFill>
            </a:rPr>
            <a:t> and </a:t>
          </a:r>
          <a:r>
            <a:rPr lang="en-US">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www.schools.nyc.gov</a:t>
          </a:r>
          <a:r>
            <a:rPr lang="en-US">
              <a:solidFill>
                <a:schemeClr val="bg1"/>
              </a:solidFill>
            </a:rPr>
            <a:t> for updates</a:t>
          </a:r>
        </a:p>
      </dgm:t>
    </dgm:pt>
    <dgm:pt modelId="{41D63EF2-A594-4DE9-AE02-193B87893007}" type="parTrans" cxnId="{4AB2CFB1-3B07-417E-A507-190B883E6E21}">
      <dgm:prSet/>
      <dgm:spPr/>
      <dgm:t>
        <a:bodyPr/>
        <a:lstStyle/>
        <a:p>
          <a:endParaRPr lang="en-US"/>
        </a:p>
      </dgm:t>
    </dgm:pt>
    <dgm:pt modelId="{C1C44EF8-768A-4361-9B0C-2CEDEB7F909D}" type="sibTrans" cxnId="{4AB2CFB1-3B07-417E-A507-190B883E6E21}">
      <dgm:prSet/>
      <dgm:spPr/>
      <dgm:t>
        <a:bodyPr/>
        <a:lstStyle/>
        <a:p>
          <a:endParaRPr lang="en-US"/>
        </a:p>
      </dgm:t>
    </dgm:pt>
    <dgm:pt modelId="{8698B6D5-BC3B-4FAB-A353-B2FB31D047BE}" type="pres">
      <dgm:prSet presAssocID="{90870EBB-2997-472C-9410-2D79F9FAE9EC}" presName="Name0" presStyleCnt="0">
        <dgm:presLayoutVars>
          <dgm:dir/>
          <dgm:animLvl val="lvl"/>
          <dgm:resizeHandles val="exact"/>
        </dgm:presLayoutVars>
      </dgm:prSet>
      <dgm:spPr/>
    </dgm:pt>
    <dgm:pt modelId="{7CF06B4A-2183-42FC-9988-8B8B50753769}" type="pres">
      <dgm:prSet presAssocID="{1B76E337-278B-4200-A6C5-6E12F3AE0097}" presName="boxAndChildren" presStyleCnt="0"/>
      <dgm:spPr/>
    </dgm:pt>
    <dgm:pt modelId="{02A2EA6E-3669-43AF-A114-33C23994E533}" type="pres">
      <dgm:prSet presAssocID="{1B76E337-278B-4200-A6C5-6E12F3AE0097}" presName="parentTextBox" presStyleLbl="node1" presStyleIdx="0" presStyleCnt="3"/>
      <dgm:spPr/>
    </dgm:pt>
    <dgm:pt modelId="{412CCE45-8563-45D5-A002-D301216E0E94}" type="pres">
      <dgm:prSet presAssocID="{63F1F5EA-A2D4-47D2-A04B-007D774EDDF9}" presName="sp" presStyleCnt="0"/>
      <dgm:spPr/>
    </dgm:pt>
    <dgm:pt modelId="{D62650E5-6649-4043-93CD-CEDE5F187772}" type="pres">
      <dgm:prSet presAssocID="{D181CBE3-6BD5-46BB-A8EF-AC266D979559}" presName="arrowAndChildren" presStyleCnt="0"/>
      <dgm:spPr/>
    </dgm:pt>
    <dgm:pt modelId="{A4EF9C11-F863-4BE8-9EF4-F93074587A55}" type="pres">
      <dgm:prSet presAssocID="{D181CBE3-6BD5-46BB-A8EF-AC266D979559}" presName="parentTextArrow" presStyleLbl="node1" presStyleIdx="1" presStyleCnt="3"/>
      <dgm:spPr/>
    </dgm:pt>
    <dgm:pt modelId="{4163E999-9175-4398-A930-DE80FC739B12}" type="pres">
      <dgm:prSet presAssocID="{F228A3B4-58A1-483C-ABA5-4FB466590231}" presName="sp" presStyleCnt="0"/>
      <dgm:spPr/>
    </dgm:pt>
    <dgm:pt modelId="{AF14A1DB-D339-47BE-9C29-8FAF16FD9CC0}" type="pres">
      <dgm:prSet presAssocID="{358413B0-51A7-4D26-B640-027459CABE1C}" presName="arrowAndChildren" presStyleCnt="0"/>
      <dgm:spPr/>
    </dgm:pt>
    <dgm:pt modelId="{26A8BB12-6A7C-413B-B00E-EC3147998051}" type="pres">
      <dgm:prSet presAssocID="{358413B0-51A7-4D26-B640-027459CABE1C}" presName="parentTextArrow" presStyleLbl="node1" presStyleIdx="2" presStyleCnt="3"/>
      <dgm:spPr/>
    </dgm:pt>
  </dgm:ptLst>
  <dgm:cxnLst>
    <dgm:cxn modelId="{BF655500-DAF5-4396-9902-71EE0621C538}" type="presOf" srcId="{90870EBB-2997-472C-9410-2D79F9FAE9EC}" destId="{8698B6D5-BC3B-4FAB-A353-B2FB31D047BE}" srcOrd="0" destOrd="0" presId="urn:microsoft.com/office/officeart/2005/8/layout/process4"/>
    <dgm:cxn modelId="{71409701-F88D-4CEA-8C8A-FF97D9D81FF9}" srcId="{90870EBB-2997-472C-9410-2D79F9FAE9EC}" destId="{358413B0-51A7-4D26-B640-027459CABE1C}" srcOrd="0" destOrd="0" parTransId="{76645BCD-3F5B-4062-B6BD-C4788ECB0BE7}" sibTransId="{F228A3B4-58A1-483C-ABA5-4FB466590231}"/>
    <dgm:cxn modelId="{BFB2BF68-B439-48E1-BD17-E1938987EC9B}" type="presOf" srcId="{358413B0-51A7-4D26-B640-027459CABE1C}" destId="{26A8BB12-6A7C-413B-B00E-EC3147998051}" srcOrd="0" destOrd="0" presId="urn:microsoft.com/office/officeart/2005/8/layout/process4"/>
    <dgm:cxn modelId="{4AB2CFB1-3B07-417E-A507-190B883E6E21}" srcId="{90870EBB-2997-472C-9410-2D79F9FAE9EC}" destId="{1B76E337-278B-4200-A6C5-6E12F3AE0097}" srcOrd="2" destOrd="0" parTransId="{41D63EF2-A594-4DE9-AE02-193B87893007}" sibTransId="{C1C44EF8-768A-4361-9B0C-2CEDEB7F909D}"/>
    <dgm:cxn modelId="{AFE89EB7-F164-458D-B230-9BFEAB1158DD}" srcId="{90870EBB-2997-472C-9410-2D79F9FAE9EC}" destId="{D181CBE3-6BD5-46BB-A8EF-AC266D979559}" srcOrd="1" destOrd="0" parTransId="{82796B3E-ACEF-430A-BA21-37FF30342D05}" sibTransId="{63F1F5EA-A2D4-47D2-A04B-007D774EDDF9}"/>
    <dgm:cxn modelId="{4074F5C0-55F8-411E-924A-D85497EF2A97}" type="presOf" srcId="{D181CBE3-6BD5-46BB-A8EF-AC266D979559}" destId="{A4EF9C11-F863-4BE8-9EF4-F93074587A55}" srcOrd="0" destOrd="0" presId="urn:microsoft.com/office/officeart/2005/8/layout/process4"/>
    <dgm:cxn modelId="{944282DD-2D13-41B7-A2F9-8AC610E375F3}" type="presOf" srcId="{1B76E337-278B-4200-A6C5-6E12F3AE0097}" destId="{02A2EA6E-3669-43AF-A114-33C23994E533}" srcOrd="0" destOrd="0" presId="urn:microsoft.com/office/officeart/2005/8/layout/process4"/>
    <dgm:cxn modelId="{5B241DFC-92C2-44B0-846A-9E71B8BAC6DD}" type="presParOf" srcId="{8698B6D5-BC3B-4FAB-A353-B2FB31D047BE}" destId="{7CF06B4A-2183-42FC-9988-8B8B50753769}" srcOrd="0" destOrd="0" presId="urn:microsoft.com/office/officeart/2005/8/layout/process4"/>
    <dgm:cxn modelId="{A6114C9E-C761-4668-AE54-4FBEE91A445D}" type="presParOf" srcId="{7CF06B4A-2183-42FC-9988-8B8B50753769}" destId="{02A2EA6E-3669-43AF-A114-33C23994E533}" srcOrd="0" destOrd="0" presId="urn:microsoft.com/office/officeart/2005/8/layout/process4"/>
    <dgm:cxn modelId="{34FE496B-CFFC-401C-893E-CC04A2226F7A}" type="presParOf" srcId="{8698B6D5-BC3B-4FAB-A353-B2FB31D047BE}" destId="{412CCE45-8563-45D5-A002-D301216E0E94}" srcOrd="1" destOrd="0" presId="urn:microsoft.com/office/officeart/2005/8/layout/process4"/>
    <dgm:cxn modelId="{08A2DF8D-DFEA-4785-97AB-A9C16F208287}" type="presParOf" srcId="{8698B6D5-BC3B-4FAB-A353-B2FB31D047BE}" destId="{D62650E5-6649-4043-93CD-CEDE5F187772}" srcOrd="2" destOrd="0" presId="urn:microsoft.com/office/officeart/2005/8/layout/process4"/>
    <dgm:cxn modelId="{07FBF3B3-0F11-4F73-9AE1-010D06280C5C}" type="presParOf" srcId="{D62650E5-6649-4043-93CD-CEDE5F187772}" destId="{A4EF9C11-F863-4BE8-9EF4-F93074587A55}" srcOrd="0" destOrd="0" presId="urn:microsoft.com/office/officeart/2005/8/layout/process4"/>
    <dgm:cxn modelId="{32BE19C2-9CA5-499E-B80A-13EA939D5473}" type="presParOf" srcId="{8698B6D5-BC3B-4FAB-A353-B2FB31D047BE}" destId="{4163E999-9175-4398-A930-DE80FC739B12}" srcOrd="3" destOrd="0" presId="urn:microsoft.com/office/officeart/2005/8/layout/process4"/>
    <dgm:cxn modelId="{10220AFC-1200-43DB-948E-65999A44751C}" type="presParOf" srcId="{8698B6D5-BC3B-4FAB-A353-B2FB31D047BE}" destId="{AF14A1DB-D339-47BE-9C29-8FAF16FD9CC0}" srcOrd="4" destOrd="0" presId="urn:microsoft.com/office/officeart/2005/8/layout/process4"/>
    <dgm:cxn modelId="{0C54673F-562B-4705-A776-624D81F56488}" type="presParOf" srcId="{AF14A1DB-D339-47BE-9C29-8FAF16FD9CC0}" destId="{26A8BB12-6A7C-413B-B00E-EC314799805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2C96C0-E1D2-4A16-9F90-71D5790E000E}" type="doc">
      <dgm:prSet loTypeId="urn:microsoft.com/office/officeart/2005/8/layout/chevron2" loCatId="list" qsTypeId="urn:microsoft.com/office/officeart/2005/8/quickstyle/simple4" qsCatId="simple" csTypeId="urn:microsoft.com/office/officeart/2005/8/colors/colorful4" csCatId="colorful" phldr="1"/>
      <dgm:spPr/>
      <dgm:t>
        <a:bodyPr/>
        <a:lstStyle/>
        <a:p>
          <a:endParaRPr lang="en-US"/>
        </a:p>
      </dgm:t>
    </dgm:pt>
    <dgm:pt modelId="{366F6B4C-B90F-40C6-8767-C6B305535E3D}">
      <dgm:prSet/>
      <dgm:spPr/>
      <dgm:t>
        <a:bodyPr/>
        <a:lstStyle/>
        <a:p>
          <a:r>
            <a:rPr lang="en-US"/>
            <a:t>Related Services Only</a:t>
          </a:r>
        </a:p>
      </dgm:t>
    </dgm:pt>
    <dgm:pt modelId="{D09D0769-94B4-4D49-9C46-CA7FABD16D42}" type="parTrans" cxnId="{4AE569B5-E542-4736-B0DE-87547F109DC9}">
      <dgm:prSet/>
      <dgm:spPr/>
      <dgm:t>
        <a:bodyPr/>
        <a:lstStyle/>
        <a:p>
          <a:endParaRPr lang="en-US"/>
        </a:p>
      </dgm:t>
    </dgm:pt>
    <dgm:pt modelId="{4AA51F30-F646-43E5-8B4F-5A92067AF087}" type="sibTrans" cxnId="{4AE569B5-E542-4736-B0DE-87547F109DC9}">
      <dgm:prSet/>
      <dgm:spPr/>
      <dgm:t>
        <a:bodyPr/>
        <a:lstStyle/>
        <a:p>
          <a:endParaRPr lang="en-US"/>
        </a:p>
      </dgm:t>
    </dgm:pt>
    <dgm:pt modelId="{73242FCA-119F-4A6A-AF6A-EFC58661532D}">
      <dgm:prSet/>
      <dgm:spPr/>
      <dgm:t>
        <a:bodyPr/>
        <a:lstStyle/>
        <a:p>
          <a:pPr rtl="0"/>
          <a:r>
            <a:rPr lang="en-US"/>
            <a:t>Office</a:t>
          </a:r>
          <a:r>
            <a:rPr lang="en-US">
              <a:latin typeface="Gill Sans MT"/>
            </a:rPr>
            <a:t> of Enrollment (</a:t>
          </a:r>
          <a:r>
            <a:rPr lang="en-US"/>
            <a:t>718) 935-2009</a:t>
          </a:r>
          <a:endParaRPr lang="en-US">
            <a:latin typeface="Gill Sans MT"/>
          </a:endParaRPr>
        </a:p>
      </dgm:t>
    </dgm:pt>
    <dgm:pt modelId="{99772C5A-B62E-4374-A37E-6218EEDDDB78}" type="parTrans" cxnId="{004C764C-E291-4F44-8C4F-07F8AD0268C0}">
      <dgm:prSet/>
      <dgm:spPr/>
      <dgm:t>
        <a:bodyPr/>
        <a:lstStyle/>
        <a:p>
          <a:endParaRPr lang="en-US"/>
        </a:p>
      </dgm:t>
    </dgm:pt>
    <dgm:pt modelId="{1C2D6EA6-481D-452E-ADF7-7B80FEEE1F30}" type="sibTrans" cxnId="{004C764C-E291-4F44-8C4F-07F8AD0268C0}">
      <dgm:prSet/>
      <dgm:spPr/>
      <dgm:t>
        <a:bodyPr/>
        <a:lstStyle/>
        <a:p>
          <a:endParaRPr lang="en-US"/>
        </a:p>
      </dgm:t>
    </dgm:pt>
    <dgm:pt modelId="{0D81D41C-B450-4196-9B40-291A2645E130}">
      <dgm:prSet/>
      <dgm:spPr/>
      <dgm:t>
        <a:bodyPr/>
        <a:lstStyle/>
        <a:p>
          <a:r>
            <a:rPr lang="en-US" u="sng">
              <a:hlinkClick xmlns:r="http://schemas.openxmlformats.org/officeDocument/2006/relationships" r:id="rId1"/>
            </a:rPr>
            <a:t>esenrollment@schools.nyc.gov</a:t>
          </a:r>
          <a:endParaRPr lang="en-US"/>
        </a:p>
      </dgm:t>
    </dgm:pt>
    <dgm:pt modelId="{26E39811-C293-4306-809F-DB61FB081676}" type="parTrans" cxnId="{3AC0079A-1F1E-4E43-BC65-E38DFC951B27}">
      <dgm:prSet/>
      <dgm:spPr/>
      <dgm:t>
        <a:bodyPr/>
        <a:lstStyle/>
        <a:p>
          <a:endParaRPr lang="en-US"/>
        </a:p>
      </dgm:t>
    </dgm:pt>
    <dgm:pt modelId="{CC9A9C9C-8BC5-482E-B9B7-D497648517C7}" type="sibTrans" cxnId="{3AC0079A-1F1E-4E43-BC65-E38DFC951B27}">
      <dgm:prSet/>
      <dgm:spPr/>
      <dgm:t>
        <a:bodyPr/>
        <a:lstStyle/>
        <a:p>
          <a:endParaRPr lang="en-US"/>
        </a:p>
      </dgm:t>
    </dgm:pt>
    <dgm:pt modelId="{2B3B61A1-84A4-47F1-ACA5-3AF6BD85B0C9}">
      <dgm:prSet/>
      <dgm:spPr/>
      <dgm:t>
        <a:bodyPr/>
        <a:lstStyle/>
        <a:p>
          <a:r>
            <a:rPr lang="en-US"/>
            <a:t>Special Class</a:t>
          </a:r>
        </a:p>
      </dgm:t>
    </dgm:pt>
    <dgm:pt modelId="{DE8D30C1-7DDC-4E44-BC1C-24F0C8B31A31}" type="parTrans" cxnId="{0D725B71-874F-43E3-855D-FD0605DBE641}">
      <dgm:prSet/>
      <dgm:spPr/>
      <dgm:t>
        <a:bodyPr/>
        <a:lstStyle/>
        <a:p>
          <a:endParaRPr lang="en-US"/>
        </a:p>
      </dgm:t>
    </dgm:pt>
    <dgm:pt modelId="{8DD403E2-59F8-466A-849A-7B1086E8F26B}" type="sibTrans" cxnId="{0D725B71-874F-43E3-855D-FD0605DBE641}">
      <dgm:prSet/>
      <dgm:spPr/>
      <dgm:t>
        <a:bodyPr/>
        <a:lstStyle/>
        <a:p>
          <a:endParaRPr lang="en-US"/>
        </a:p>
      </dgm:t>
    </dgm:pt>
    <dgm:pt modelId="{A915FB0D-EE93-455A-B5CC-49CC7F328B71}">
      <dgm:prSet/>
      <dgm:spPr/>
      <dgm:t>
        <a:bodyPr/>
        <a:lstStyle/>
        <a:p>
          <a:r>
            <a:rPr lang="en-US"/>
            <a:t>Contact the </a:t>
          </a:r>
          <a:r>
            <a:rPr lang="en-US">
              <a:hlinkClick xmlns:r="http://schemas.openxmlformats.org/officeDocument/2006/relationships" r:id="rId2"/>
            </a:rPr>
            <a:t>CPSE</a:t>
          </a:r>
          <a:r>
            <a:rPr lang="en-US"/>
            <a:t> where you live </a:t>
          </a:r>
        </a:p>
      </dgm:t>
    </dgm:pt>
    <dgm:pt modelId="{51B944D5-E6E2-4A5C-9AB9-6C6C15C55267}" type="parTrans" cxnId="{6F03AEFD-F98D-4540-9CD6-7D49232589A1}">
      <dgm:prSet/>
      <dgm:spPr/>
      <dgm:t>
        <a:bodyPr/>
        <a:lstStyle/>
        <a:p>
          <a:endParaRPr lang="en-US"/>
        </a:p>
      </dgm:t>
    </dgm:pt>
    <dgm:pt modelId="{BF3B54EB-5792-4F15-AEA0-BDAF31D73D83}" type="sibTrans" cxnId="{6F03AEFD-F98D-4540-9CD6-7D49232589A1}">
      <dgm:prSet/>
      <dgm:spPr/>
      <dgm:t>
        <a:bodyPr/>
        <a:lstStyle/>
        <a:p>
          <a:endParaRPr lang="en-US"/>
        </a:p>
      </dgm:t>
    </dgm:pt>
    <dgm:pt modelId="{A3DDFDCE-DCFE-4EFC-90C3-E1802C0981F3}" type="pres">
      <dgm:prSet presAssocID="{4E2C96C0-E1D2-4A16-9F90-71D5790E000E}" presName="linearFlow" presStyleCnt="0">
        <dgm:presLayoutVars>
          <dgm:dir/>
          <dgm:animLvl val="lvl"/>
          <dgm:resizeHandles val="exact"/>
        </dgm:presLayoutVars>
      </dgm:prSet>
      <dgm:spPr/>
    </dgm:pt>
    <dgm:pt modelId="{8CEC16C5-1284-4C67-A167-30811A2DA0B2}" type="pres">
      <dgm:prSet presAssocID="{366F6B4C-B90F-40C6-8767-C6B305535E3D}" presName="composite" presStyleCnt="0"/>
      <dgm:spPr/>
    </dgm:pt>
    <dgm:pt modelId="{7239E177-0CD1-4D2F-B9E3-6D3AB16F9902}" type="pres">
      <dgm:prSet presAssocID="{366F6B4C-B90F-40C6-8767-C6B305535E3D}" presName="parentText" presStyleLbl="alignNode1" presStyleIdx="0" presStyleCnt="2">
        <dgm:presLayoutVars>
          <dgm:chMax val="1"/>
          <dgm:bulletEnabled val="1"/>
        </dgm:presLayoutVars>
      </dgm:prSet>
      <dgm:spPr/>
    </dgm:pt>
    <dgm:pt modelId="{1931FF7B-CF32-4C68-BA9A-8A1C62FA039F}" type="pres">
      <dgm:prSet presAssocID="{366F6B4C-B90F-40C6-8767-C6B305535E3D}" presName="descendantText" presStyleLbl="alignAcc1" presStyleIdx="0" presStyleCnt="2">
        <dgm:presLayoutVars>
          <dgm:bulletEnabled val="1"/>
        </dgm:presLayoutVars>
      </dgm:prSet>
      <dgm:spPr/>
    </dgm:pt>
    <dgm:pt modelId="{86DA5B92-313C-4757-8542-C7F12866F5CB}" type="pres">
      <dgm:prSet presAssocID="{4AA51F30-F646-43E5-8B4F-5A92067AF087}" presName="sp" presStyleCnt="0"/>
      <dgm:spPr/>
    </dgm:pt>
    <dgm:pt modelId="{361CA6CE-C4C8-410B-A94B-078C9D92C553}" type="pres">
      <dgm:prSet presAssocID="{2B3B61A1-84A4-47F1-ACA5-3AF6BD85B0C9}" presName="composite" presStyleCnt="0"/>
      <dgm:spPr/>
    </dgm:pt>
    <dgm:pt modelId="{32443B40-3EA8-4C7D-9CBF-6E11B7958F12}" type="pres">
      <dgm:prSet presAssocID="{2B3B61A1-84A4-47F1-ACA5-3AF6BD85B0C9}" presName="parentText" presStyleLbl="alignNode1" presStyleIdx="1" presStyleCnt="2">
        <dgm:presLayoutVars>
          <dgm:chMax val="1"/>
          <dgm:bulletEnabled val="1"/>
        </dgm:presLayoutVars>
      </dgm:prSet>
      <dgm:spPr/>
    </dgm:pt>
    <dgm:pt modelId="{77F63654-2D4A-4B18-8AD4-3D8C96FF72E0}" type="pres">
      <dgm:prSet presAssocID="{2B3B61A1-84A4-47F1-ACA5-3AF6BD85B0C9}" presName="descendantText" presStyleLbl="alignAcc1" presStyleIdx="1" presStyleCnt="2" custLinFactNeighborY="0">
        <dgm:presLayoutVars>
          <dgm:bulletEnabled val="1"/>
        </dgm:presLayoutVars>
      </dgm:prSet>
      <dgm:spPr/>
    </dgm:pt>
  </dgm:ptLst>
  <dgm:cxnLst>
    <dgm:cxn modelId="{EF39110F-5A30-4D6F-918B-8DFFDDC9E10F}" type="presOf" srcId="{366F6B4C-B90F-40C6-8767-C6B305535E3D}" destId="{7239E177-0CD1-4D2F-B9E3-6D3AB16F9902}" srcOrd="0" destOrd="0" presId="urn:microsoft.com/office/officeart/2005/8/layout/chevron2"/>
    <dgm:cxn modelId="{9F376D13-6325-440C-B26C-FDC4F21B9B4D}" type="presOf" srcId="{2B3B61A1-84A4-47F1-ACA5-3AF6BD85B0C9}" destId="{32443B40-3EA8-4C7D-9CBF-6E11B7958F12}" srcOrd="0" destOrd="0" presId="urn:microsoft.com/office/officeart/2005/8/layout/chevron2"/>
    <dgm:cxn modelId="{004C764C-E291-4F44-8C4F-07F8AD0268C0}" srcId="{366F6B4C-B90F-40C6-8767-C6B305535E3D}" destId="{73242FCA-119F-4A6A-AF6A-EFC58661532D}" srcOrd="0" destOrd="0" parTransId="{99772C5A-B62E-4374-A37E-6218EEDDDB78}" sibTransId="{1C2D6EA6-481D-452E-ADF7-7B80FEEE1F30}"/>
    <dgm:cxn modelId="{BFF92D6D-11C6-4482-9DC2-0365B9CF9ED2}" type="presOf" srcId="{73242FCA-119F-4A6A-AF6A-EFC58661532D}" destId="{1931FF7B-CF32-4C68-BA9A-8A1C62FA039F}" srcOrd="0" destOrd="0" presId="urn:microsoft.com/office/officeart/2005/8/layout/chevron2"/>
    <dgm:cxn modelId="{0D725B71-874F-43E3-855D-FD0605DBE641}" srcId="{4E2C96C0-E1D2-4A16-9F90-71D5790E000E}" destId="{2B3B61A1-84A4-47F1-ACA5-3AF6BD85B0C9}" srcOrd="1" destOrd="0" parTransId="{DE8D30C1-7DDC-4E44-BC1C-24F0C8B31A31}" sibTransId="{8DD403E2-59F8-466A-849A-7B1086E8F26B}"/>
    <dgm:cxn modelId="{3AC0079A-1F1E-4E43-BC65-E38DFC951B27}" srcId="{366F6B4C-B90F-40C6-8767-C6B305535E3D}" destId="{0D81D41C-B450-4196-9B40-291A2645E130}" srcOrd="1" destOrd="0" parTransId="{26E39811-C293-4306-809F-DB61FB081676}" sibTransId="{CC9A9C9C-8BC5-482E-B9B7-D497648517C7}"/>
    <dgm:cxn modelId="{3507C29C-D353-4B2D-8BC0-35C18C851988}" type="presOf" srcId="{4E2C96C0-E1D2-4A16-9F90-71D5790E000E}" destId="{A3DDFDCE-DCFE-4EFC-90C3-E1802C0981F3}" srcOrd="0" destOrd="0" presId="urn:microsoft.com/office/officeart/2005/8/layout/chevron2"/>
    <dgm:cxn modelId="{4AE569B5-E542-4736-B0DE-87547F109DC9}" srcId="{4E2C96C0-E1D2-4A16-9F90-71D5790E000E}" destId="{366F6B4C-B90F-40C6-8767-C6B305535E3D}" srcOrd="0" destOrd="0" parTransId="{D09D0769-94B4-4D49-9C46-CA7FABD16D42}" sibTransId="{4AA51F30-F646-43E5-8B4F-5A92067AF087}"/>
    <dgm:cxn modelId="{E34222DB-C9DE-444E-934F-0ABFF253B026}" type="presOf" srcId="{0D81D41C-B450-4196-9B40-291A2645E130}" destId="{1931FF7B-CF32-4C68-BA9A-8A1C62FA039F}" srcOrd="0" destOrd="1" presId="urn:microsoft.com/office/officeart/2005/8/layout/chevron2"/>
    <dgm:cxn modelId="{ED3446E3-EFE0-41A6-830C-623206052E5C}" type="presOf" srcId="{A915FB0D-EE93-455A-B5CC-49CC7F328B71}" destId="{77F63654-2D4A-4B18-8AD4-3D8C96FF72E0}" srcOrd="0" destOrd="0" presId="urn:microsoft.com/office/officeart/2005/8/layout/chevron2"/>
    <dgm:cxn modelId="{6F03AEFD-F98D-4540-9CD6-7D49232589A1}" srcId="{2B3B61A1-84A4-47F1-ACA5-3AF6BD85B0C9}" destId="{A915FB0D-EE93-455A-B5CC-49CC7F328B71}" srcOrd="0" destOrd="0" parTransId="{51B944D5-E6E2-4A5C-9AB9-6C6C15C55267}" sibTransId="{BF3B54EB-5792-4F15-AEA0-BDAF31D73D83}"/>
    <dgm:cxn modelId="{3EC18055-9E1E-4075-877D-C85A29783163}" type="presParOf" srcId="{A3DDFDCE-DCFE-4EFC-90C3-E1802C0981F3}" destId="{8CEC16C5-1284-4C67-A167-30811A2DA0B2}" srcOrd="0" destOrd="0" presId="urn:microsoft.com/office/officeart/2005/8/layout/chevron2"/>
    <dgm:cxn modelId="{4D623D22-B074-4D60-89C3-0DF2E6C5266D}" type="presParOf" srcId="{8CEC16C5-1284-4C67-A167-30811A2DA0B2}" destId="{7239E177-0CD1-4D2F-B9E3-6D3AB16F9902}" srcOrd="0" destOrd="0" presId="urn:microsoft.com/office/officeart/2005/8/layout/chevron2"/>
    <dgm:cxn modelId="{61BC300B-0DF1-4439-ADF5-79D6C947A186}" type="presParOf" srcId="{8CEC16C5-1284-4C67-A167-30811A2DA0B2}" destId="{1931FF7B-CF32-4C68-BA9A-8A1C62FA039F}" srcOrd="1" destOrd="0" presId="urn:microsoft.com/office/officeart/2005/8/layout/chevron2"/>
    <dgm:cxn modelId="{1CFCA336-2BE5-4135-BEB5-8AA6CCA58612}" type="presParOf" srcId="{A3DDFDCE-DCFE-4EFC-90C3-E1802C0981F3}" destId="{86DA5B92-313C-4757-8542-C7F12866F5CB}" srcOrd="1" destOrd="0" presId="urn:microsoft.com/office/officeart/2005/8/layout/chevron2"/>
    <dgm:cxn modelId="{AFC6D693-BF64-4E94-9A6A-981A8CC57C1A}" type="presParOf" srcId="{A3DDFDCE-DCFE-4EFC-90C3-E1802C0981F3}" destId="{361CA6CE-C4C8-410B-A94B-078C9D92C553}" srcOrd="2" destOrd="0" presId="urn:microsoft.com/office/officeart/2005/8/layout/chevron2"/>
    <dgm:cxn modelId="{DAA6949A-DB2B-4A82-919D-160E8F9F6E0D}" type="presParOf" srcId="{361CA6CE-C4C8-410B-A94B-078C9D92C553}" destId="{32443B40-3EA8-4C7D-9CBF-6E11B7958F12}" srcOrd="0" destOrd="0" presId="urn:microsoft.com/office/officeart/2005/8/layout/chevron2"/>
    <dgm:cxn modelId="{C93D31D9-802C-4A97-9C1A-65D0DACC393E}" type="presParOf" srcId="{361CA6CE-C4C8-410B-A94B-078C9D92C553}" destId="{77F63654-2D4A-4B18-8AD4-3D8C96FF72E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E2C96C0-E1D2-4A16-9F90-71D5790E000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366F6B4C-B90F-40C6-8767-C6B305535E3D}">
      <dgm:prSet custT="1"/>
      <dgm:spPr/>
      <dgm:t>
        <a:bodyPr/>
        <a:lstStyle/>
        <a:p>
          <a:r>
            <a:rPr lang="en-US" sz="3000" baseline="0">
              <a:latin typeface="+mj-lt"/>
            </a:rPr>
            <a:t>D1-32</a:t>
          </a:r>
        </a:p>
      </dgm:t>
    </dgm:pt>
    <dgm:pt modelId="{D09D0769-94B4-4D49-9C46-CA7FABD16D42}" type="parTrans" cxnId="{4AE569B5-E542-4736-B0DE-87547F109DC9}">
      <dgm:prSet/>
      <dgm:spPr/>
      <dgm:t>
        <a:bodyPr/>
        <a:lstStyle/>
        <a:p>
          <a:endParaRPr lang="en-US"/>
        </a:p>
      </dgm:t>
    </dgm:pt>
    <dgm:pt modelId="{4AA51F30-F646-43E5-8B4F-5A92067AF087}" type="sibTrans" cxnId="{4AE569B5-E542-4736-B0DE-87547F109DC9}">
      <dgm:prSet/>
      <dgm:spPr/>
      <dgm:t>
        <a:bodyPr/>
        <a:lstStyle/>
        <a:p>
          <a:endParaRPr lang="en-US"/>
        </a:p>
      </dgm:t>
    </dgm:pt>
    <dgm:pt modelId="{73242FCA-119F-4A6A-AF6A-EFC58661532D}">
      <dgm:prSet custT="1"/>
      <dgm:spPr/>
      <dgm:t>
        <a:bodyPr/>
        <a:lstStyle/>
        <a:p>
          <a:pPr rtl="0"/>
          <a:r>
            <a:rPr lang="en-US" sz="2400"/>
            <a:t>Zoned Schools/Family Welcome Center </a:t>
          </a:r>
          <a:r>
            <a:rPr lang="en-US" sz="2400">
              <a:latin typeface="Gill Sans MT"/>
            </a:rPr>
            <a:t>              </a:t>
          </a:r>
          <a:r>
            <a:rPr lang="en-US" sz="2400"/>
            <a:t>(call</a:t>
          </a:r>
          <a:r>
            <a:rPr lang="en-US" sz="2400" baseline="0">
              <a:solidFill>
                <a:srgbClr val="3A322B"/>
              </a:solidFill>
            </a:rPr>
            <a:t> </a:t>
          </a:r>
          <a:r>
            <a:rPr lang="en-US" sz="2400" baseline="0">
              <a:solidFill>
                <a:srgbClr val="3A322B"/>
              </a:solidFill>
              <a:latin typeface="Gill Sans MT"/>
            </a:rPr>
            <a:t>718-935-2009</a:t>
          </a:r>
          <a:r>
            <a:rPr lang="en-US" sz="2400" baseline="0">
              <a:solidFill>
                <a:srgbClr val="3A322B"/>
              </a:solidFill>
            </a:rPr>
            <a:t>)</a:t>
          </a:r>
          <a:endParaRPr lang="en-US" sz="2400"/>
        </a:p>
      </dgm:t>
    </dgm:pt>
    <dgm:pt modelId="{99772C5A-B62E-4374-A37E-6218EEDDDB78}" type="parTrans" cxnId="{004C764C-E291-4F44-8C4F-07F8AD0268C0}">
      <dgm:prSet/>
      <dgm:spPr/>
      <dgm:t>
        <a:bodyPr/>
        <a:lstStyle/>
        <a:p>
          <a:endParaRPr lang="en-US"/>
        </a:p>
      </dgm:t>
    </dgm:pt>
    <dgm:pt modelId="{1C2D6EA6-481D-452E-ADF7-7B80FEEE1F30}" type="sibTrans" cxnId="{004C764C-E291-4F44-8C4F-07F8AD0268C0}">
      <dgm:prSet/>
      <dgm:spPr/>
      <dgm:t>
        <a:bodyPr/>
        <a:lstStyle/>
        <a:p>
          <a:endParaRPr lang="en-US"/>
        </a:p>
      </dgm:t>
    </dgm:pt>
    <dgm:pt modelId="{2B3B61A1-84A4-47F1-ACA5-3AF6BD85B0C9}">
      <dgm:prSet custT="1"/>
      <dgm:spPr/>
      <dgm:t>
        <a:bodyPr/>
        <a:lstStyle/>
        <a:p>
          <a:r>
            <a:rPr lang="en-US" sz="3000" baseline="0">
              <a:latin typeface="+mj-lt"/>
            </a:rPr>
            <a:t>D 75 </a:t>
          </a:r>
        </a:p>
      </dgm:t>
    </dgm:pt>
    <dgm:pt modelId="{DE8D30C1-7DDC-4E44-BC1C-24F0C8B31A31}" type="parTrans" cxnId="{0D725B71-874F-43E3-855D-FD0605DBE641}">
      <dgm:prSet/>
      <dgm:spPr/>
      <dgm:t>
        <a:bodyPr/>
        <a:lstStyle/>
        <a:p>
          <a:endParaRPr lang="en-US"/>
        </a:p>
      </dgm:t>
    </dgm:pt>
    <dgm:pt modelId="{8DD403E2-59F8-466A-849A-7B1086E8F26B}" type="sibTrans" cxnId="{0D725B71-874F-43E3-855D-FD0605DBE641}">
      <dgm:prSet/>
      <dgm:spPr/>
      <dgm:t>
        <a:bodyPr/>
        <a:lstStyle/>
        <a:p>
          <a:endParaRPr lang="en-US"/>
        </a:p>
      </dgm:t>
    </dgm:pt>
    <dgm:pt modelId="{EC924AC4-3CFB-8C4F-977F-CBF2B65F8D00}">
      <dgm:prSet custT="1"/>
      <dgm:spPr/>
      <dgm:t>
        <a:bodyPr/>
        <a:lstStyle/>
        <a:p>
          <a:r>
            <a:rPr lang="en-US" sz="2400" baseline="0"/>
            <a:t>PWN or SLL</a:t>
          </a:r>
        </a:p>
      </dgm:t>
    </dgm:pt>
    <dgm:pt modelId="{C9164391-9103-8245-8C74-0223BF1F7AED}" type="parTrans" cxnId="{F432E6FC-845C-D245-A619-93EC34495354}">
      <dgm:prSet/>
      <dgm:spPr/>
      <dgm:t>
        <a:bodyPr/>
        <a:lstStyle/>
        <a:p>
          <a:endParaRPr lang="en-US"/>
        </a:p>
      </dgm:t>
    </dgm:pt>
    <dgm:pt modelId="{7C51B5EA-EBE4-5940-AB81-B5B32AE5CF1D}" type="sibTrans" cxnId="{F432E6FC-845C-D245-A619-93EC34495354}">
      <dgm:prSet/>
      <dgm:spPr/>
      <dgm:t>
        <a:bodyPr/>
        <a:lstStyle/>
        <a:p>
          <a:endParaRPr lang="en-US"/>
        </a:p>
      </dgm:t>
    </dgm:pt>
    <dgm:pt modelId="{AF057E0C-2887-4B00-8194-623ED46E6093}">
      <dgm:prSet custT="1"/>
      <dgm:spPr/>
      <dgm:t>
        <a:bodyPr/>
        <a:lstStyle/>
        <a:p>
          <a:pPr rtl="0"/>
          <a:r>
            <a:rPr lang="en-US" sz="2400"/>
            <a:t>Admissions process </a:t>
          </a:r>
          <a:r>
            <a:rPr lang="en-US" sz="2400">
              <a:latin typeface="Gill Sans MT"/>
            </a:rPr>
            <a:t>            </a:t>
          </a:r>
          <a:r>
            <a:rPr lang="en-US" sz="2400"/>
            <a:t>(wait </a:t>
          </a:r>
          <a:r>
            <a:rPr lang="en-US" sz="2400">
              <a:latin typeface="Gill Sans MT"/>
            </a:rPr>
            <a:t>lists!)</a:t>
          </a:r>
          <a:endParaRPr lang="en-US" sz="2400"/>
        </a:p>
      </dgm:t>
    </dgm:pt>
    <dgm:pt modelId="{7753F376-1CA2-4BC3-8A11-542496E1E8FD}" type="parTrans" cxnId="{9C7881CA-F78A-4BAA-94E7-8AE45163696C}">
      <dgm:prSet/>
      <dgm:spPr/>
      <dgm:t>
        <a:bodyPr/>
        <a:lstStyle/>
        <a:p>
          <a:endParaRPr lang="en-US"/>
        </a:p>
      </dgm:t>
    </dgm:pt>
    <dgm:pt modelId="{D6777ECD-328F-45FA-84CE-98C084745007}" type="sibTrans" cxnId="{9C7881CA-F78A-4BAA-94E7-8AE45163696C}">
      <dgm:prSet/>
      <dgm:spPr/>
      <dgm:t>
        <a:bodyPr/>
        <a:lstStyle/>
        <a:p>
          <a:endParaRPr lang="en-US"/>
        </a:p>
      </dgm:t>
    </dgm:pt>
    <dgm:pt modelId="{E0E2AA04-50FE-487A-AF60-4CE336B01BE7}">
      <dgm:prSet custT="1"/>
      <dgm:spPr/>
      <dgm:t>
        <a:bodyPr/>
        <a:lstStyle/>
        <a:p>
          <a:r>
            <a:rPr lang="en-US" sz="2400"/>
            <a:t>Specialized Programs</a:t>
          </a:r>
        </a:p>
      </dgm:t>
    </dgm:pt>
    <dgm:pt modelId="{A9805991-E6E0-4CE5-9B5B-30E4900CEB42}" type="parTrans" cxnId="{2C89F07E-BF5A-492A-8E5B-64C05D5FA065}">
      <dgm:prSet/>
      <dgm:spPr/>
      <dgm:t>
        <a:bodyPr/>
        <a:lstStyle/>
        <a:p>
          <a:endParaRPr lang="en-US"/>
        </a:p>
      </dgm:t>
    </dgm:pt>
    <dgm:pt modelId="{A1153A2F-ED60-4477-B375-9843CDB0DEDC}" type="sibTrans" cxnId="{2C89F07E-BF5A-492A-8E5B-64C05D5FA065}">
      <dgm:prSet/>
      <dgm:spPr/>
      <dgm:t>
        <a:bodyPr/>
        <a:lstStyle/>
        <a:p>
          <a:endParaRPr lang="en-US"/>
        </a:p>
      </dgm:t>
    </dgm:pt>
    <dgm:pt modelId="{6080F732-FC01-4530-9D99-61D5289EA696}">
      <dgm:prSet phldr="0" custT="1"/>
      <dgm:spPr/>
      <dgm:t>
        <a:bodyPr/>
        <a:lstStyle/>
        <a:p>
          <a:pPr rtl="0"/>
          <a:r>
            <a:rPr lang="en-US" sz="2400" baseline="0">
              <a:solidFill>
                <a:srgbClr val="3A322B"/>
              </a:solidFill>
            </a:rPr>
            <a:t>email </a:t>
          </a:r>
          <a:r>
            <a:rPr lang="en-US" sz="2400" u="sng" baseline="0">
              <a:hlinkClick xmlns:r="http://schemas.openxmlformats.org/officeDocument/2006/relationships" r:id="rId1"/>
            </a:rPr>
            <a:t>D75Placement@schools.nyc.gov</a:t>
          </a:r>
          <a:r>
            <a:rPr lang="en-US" sz="2400" baseline="0">
              <a:solidFill>
                <a:srgbClr val="3A322B"/>
              </a:solidFill>
            </a:rPr>
            <a:t> or</a:t>
          </a:r>
          <a:endParaRPr lang="en-US" sz="2400" baseline="0">
            <a:latin typeface="Gill Sans MT"/>
          </a:endParaRPr>
        </a:p>
      </dgm:t>
    </dgm:pt>
    <dgm:pt modelId="{4012DDF2-112A-4B03-B51E-F11C1B5737D1}" type="parTrans" cxnId="{C174E12A-0BCA-433E-82FA-73DDC9EBDE72}">
      <dgm:prSet/>
      <dgm:spPr/>
      <dgm:t>
        <a:bodyPr/>
        <a:lstStyle/>
        <a:p>
          <a:endParaRPr lang="en-US"/>
        </a:p>
      </dgm:t>
    </dgm:pt>
    <dgm:pt modelId="{A7BD7CAC-9CB6-40A5-8060-C5F2E237D8E2}" type="sibTrans" cxnId="{C174E12A-0BCA-433E-82FA-73DDC9EBDE72}">
      <dgm:prSet/>
      <dgm:spPr/>
      <dgm:t>
        <a:bodyPr/>
        <a:lstStyle/>
        <a:p>
          <a:endParaRPr lang="en-US"/>
        </a:p>
      </dgm:t>
    </dgm:pt>
    <dgm:pt modelId="{D6A7E8CA-C77D-40FA-9BB6-A66D0ED94444}">
      <dgm:prSet phldr="0" custT="1"/>
      <dgm:spPr/>
      <dgm:t>
        <a:bodyPr/>
        <a:lstStyle/>
        <a:p>
          <a:pPr rtl="0"/>
          <a:r>
            <a:rPr lang="en-US" sz="2400" baseline="0">
              <a:solidFill>
                <a:srgbClr val="3A322B"/>
              </a:solidFill>
            </a:rPr>
            <a:t>call (718) 935-2009 and ask for D75 placement</a:t>
          </a:r>
          <a:endParaRPr lang="en-US" sz="2400" baseline="0">
            <a:latin typeface="Gill Sans MT"/>
          </a:endParaRPr>
        </a:p>
      </dgm:t>
    </dgm:pt>
    <dgm:pt modelId="{D892079C-DC75-4DE7-8B4F-76D1597E5BA0}" type="parTrans" cxnId="{B817BFAE-FCA7-4A1F-AD25-9FABDB127A0D}">
      <dgm:prSet/>
      <dgm:spPr/>
    </dgm:pt>
    <dgm:pt modelId="{5AEBB227-9916-4D58-A9FE-4543EF961334}" type="sibTrans" cxnId="{B817BFAE-FCA7-4A1F-AD25-9FABDB127A0D}">
      <dgm:prSet/>
      <dgm:spPr/>
    </dgm:pt>
    <dgm:pt modelId="{53BB3814-2F93-4AE5-B08F-C87022E216AD}" type="pres">
      <dgm:prSet presAssocID="{4E2C96C0-E1D2-4A16-9F90-71D5790E000E}" presName="Name0" presStyleCnt="0">
        <dgm:presLayoutVars>
          <dgm:dir/>
          <dgm:animLvl val="lvl"/>
          <dgm:resizeHandles val="exact"/>
        </dgm:presLayoutVars>
      </dgm:prSet>
      <dgm:spPr/>
    </dgm:pt>
    <dgm:pt modelId="{DCE67550-B477-429A-AF3E-7046E34F6F96}" type="pres">
      <dgm:prSet presAssocID="{366F6B4C-B90F-40C6-8767-C6B305535E3D}" presName="composite" presStyleCnt="0"/>
      <dgm:spPr/>
    </dgm:pt>
    <dgm:pt modelId="{7232D97B-1A2C-4E49-9A3A-A5BB6AB6F5F3}" type="pres">
      <dgm:prSet presAssocID="{366F6B4C-B90F-40C6-8767-C6B305535E3D}" presName="parTx" presStyleLbl="alignNode1" presStyleIdx="0" presStyleCnt="2">
        <dgm:presLayoutVars>
          <dgm:chMax val="0"/>
          <dgm:chPref val="0"/>
          <dgm:bulletEnabled val="1"/>
        </dgm:presLayoutVars>
      </dgm:prSet>
      <dgm:spPr/>
    </dgm:pt>
    <dgm:pt modelId="{C338EC65-231E-41E4-9993-C649A2AD1817}" type="pres">
      <dgm:prSet presAssocID="{366F6B4C-B90F-40C6-8767-C6B305535E3D}" presName="desTx" presStyleLbl="alignAccFollowNode1" presStyleIdx="0" presStyleCnt="2">
        <dgm:presLayoutVars>
          <dgm:bulletEnabled val="1"/>
        </dgm:presLayoutVars>
      </dgm:prSet>
      <dgm:spPr/>
    </dgm:pt>
    <dgm:pt modelId="{CDFB1D70-F6D1-45FB-88F5-98B1DFA8BAD6}" type="pres">
      <dgm:prSet presAssocID="{4AA51F30-F646-43E5-8B4F-5A92067AF087}" presName="space" presStyleCnt="0"/>
      <dgm:spPr/>
    </dgm:pt>
    <dgm:pt modelId="{10C1F9F7-1691-4280-82AA-AD2BADD75FD3}" type="pres">
      <dgm:prSet presAssocID="{2B3B61A1-84A4-47F1-ACA5-3AF6BD85B0C9}" presName="composite" presStyleCnt="0"/>
      <dgm:spPr/>
    </dgm:pt>
    <dgm:pt modelId="{D210CA6C-BDC8-441A-BD5D-B8982D1162E3}" type="pres">
      <dgm:prSet presAssocID="{2B3B61A1-84A4-47F1-ACA5-3AF6BD85B0C9}" presName="parTx" presStyleLbl="alignNode1" presStyleIdx="1" presStyleCnt="2">
        <dgm:presLayoutVars>
          <dgm:chMax val="0"/>
          <dgm:chPref val="0"/>
          <dgm:bulletEnabled val="1"/>
        </dgm:presLayoutVars>
      </dgm:prSet>
      <dgm:spPr/>
    </dgm:pt>
    <dgm:pt modelId="{1DE99ABB-7BE9-40E4-9D36-034DB62EDEDA}" type="pres">
      <dgm:prSet presAssocID="{2B3B61A1-84A4-47F1-ACA5-3AF6BD85B0C9}" presName="desTx" presStyleLbl="alignAccFollowNode1" presStyleIdx="1" presStyleCnt="2">
        <dgm:presLayoutVars>
          <dgm:bulletEnabled val="1"/>
        </dgm:presLayoutVars>
      </dgm:prSet>
      <dgm:spPr/>
    </dgm:pt>
  </dgm:ptLst>
  <dgm:cxnLst>
    <dgm:cxn modelId="{0A337D19-FB03-42A3-9038-0B9A218B3321}" type="presOf" srcId="{2B3B61A1-84A4-47F1-ACA5-3AF6BD85B0C9}" destId="{D210CA6C-BDC8-441A-BD5D-B8982D1162E3}" srcOrd="0" destOrd="0" presId="urn:microsoft.com/office/officeart/2005/8/layout/hList1"/>
    <dgm:cxn modelId="{C174E12A-0BCA-433E-82FA-73DDC9EBDE72}" srcId="{2B3B61A1-84A4-47F1-ACA5-3AF6BD85B0C9}" destId="{6080F732-FC01-4530-9D99-61D5289EA696}" srcOrd="1" destOrd="0" parTransId="{4012DDF2-112A-4B03-B51E-F11C1B5737D1}" sibTransId="{A7BD7CAC-9CB6-40A5-8060-C5F2E237D8E2}"/>
    <dgm:cxn modelId="{0EE4374C-0B74-4610-8BC6-A91466AB7905}" type="presOf" srcId="{AF057E0C-2887-4B00-8194-623ED46E6093}" destId="{C338EC65-231E-41E4-9993-C649A2AD1817}" srcOrd="0" destOrd="1" presId="urn:microsoft.com/office/officeart/2005/8/layout/hList1"/>
    <dgm:cxn modelId="{004C764C-E291-4F44-8C4F-07F8AD0268C0}" srcId="{366F6B4C-B90F-40C6-8767-C6B305535E3D}" destId="{73242FCA-119F-4A6A-AF6A-EFC58661532D}" srcOrd="0" destOrd="0" parTransId="{99772C5A-B62E-4374-A37E-6218EEDDDB78}" sibTransId="{1C2D6EA6-481D-452E-ADF7-7B80FEEE1F30}"/>
    <dgm:cxn modelId="{0D725B71-874F-43E3-855D-FD0605DBE641}" srcId="{4E2C96C0-E1D2-4A16-9F90-71D5790E000E}" destId="{2B3B61A1-84A4-47F1-ACA5-3AF6BD85B0C9}" srcOrd="1" destOrd="0" parTransId="{DE8D30C1-7DDC-4E44-BC1C-24F0C8B31A31}" sibTransId="{8DD403E2-59F8-466A-849A-7B1086E8F26B}"/>
    <dgm:cxn modelId="{2C89F07E-BF5A-492A-8E5B-64C05D5FA065}" srcId="{366F6B4C-B90F-40C6-8767-C6B305535E3D}" destId="{E0E2AA04-50FE-487A-AF60-4CE336B01BE7}" srcOrd="2" destOrd="0" parTransId="{A9805991-E6E0-4CE5-9B5B-30E4900CEB42}" sibTransId="{A1153A2F-ED60-4477-B375-9843CDB0DEDC}"/>
    <dgm:cxn modelId="{55CEA18B-3B71-4B9B-B18F-81578F36F9F1}" type="presOf" srcId="{366F6B4C-B90F-40C6-8767-C6B305535E3D}" destId="{7232D97B-1A2C-4E49-9A3A-A5BB6AB6F5F3}" srcOrd="0" destOrd="0" presId="urn:microsoft.com/office/officeart/2005/8/layout/hList1"/>
    <dgm:cxn modelId="{B817BFAE-FCA7-4A1F-AD25-9FABDB127A0D}" srcId="{2B3B61A1-84A4-47F1-ACA5-3AF6BD85B0C9}" destId="{D6A7E8CA-C77D-40FA-9BB6-A66D0ED94444}" srcOrd="2" destOrd="0" parTransId="{D892079C-DC75-4DE7-8B4F-76D1597E5BA0}" sibTransId="{5AEBB227-9916-4D58-A9FE-4543EF961334}"/>
    <dgm:cxn modelId="{99890EB2-CD02-407B-A05B-443360CCE7BE}" type="presOf" srcId="{EC924AC4-3CFB-8C4F-977F-CBF2B65F8D00}" destId="{1DE99ABB-7BE9-40E4-9D36-034DB62EDEDA}" srcOrd="0" destOrd="0" presId="urn:microsoft.com/office/officeart/2005/8/layout/hList1"/>
    <dgm:cxn modelId="{4AE569B5-E542-4736-B0DE-87547F109DC9}" srcId="{4E2C96C0-E1D2-4A16-9F90-71D5790E000E}" destId="{366F6B4C-B90F-40C6-8767-C6B305535E3D}" srcOrd="0" destOrd="0" parTransId="{D09D0769-94B4-4D49-9C46-CA7FABD16D42}" sibTransId="{4AA51F30-F646-43E5-8B4F-5A92067AF087}"/>
    <dgm:cxn modelId="{E6BE71B5-39A1-4FC2-9DF1-7D3CD534C6C0}" type="presOf" srcId="{6080F732-FC01-4530-9D99-61D5289EA696}" destId="{1DE99ABB-7BE9-40E4-9D36-034DB62EDEDA}" srcOrd="0" destOrd="1" presId="urn:microsoft.com/office/officeart/2005/8/layout/hList1"/>
    <dgm:cxn modelId="{9C7881CA-F78A-4BAA-94E7-8AE45163696C}" srcId="{366F6B4C-B90F-40C6-8767-C6B305535E3D}" destId="{AF057E0C-2887-4B00-8194-623ED46E6093}" srcOrd="1" destOrd="0" parTransId="{7753F376-1CA2-4BC3-8A11-542496E1E8FD}" sibTransId="{D6777ECD-328F-45FA-84CE-98C084745007}"/>
    <dgm:cxn modelId="{7EDAF2D2-9515-4DA3-A14F-E8DE8D2B57FA}" type="presOf" srcId="{D6A7E8CA-C77D-40FA-9BB6-A66D0ED94444}" destId="{1DE99ABB-7BE9-40E4-9D36-034DB62EDEDA}" srcOrd="0" destOrd="2" presId="urn:microsoft.com/office/officeart/2005/8/layout/hList1"/>
    <dgm:cxn modelId="{622845E4-6480-49DB-ADCE-CD95554FB55F}" type="presOf" srcId="{E0E2AA04-50FE-487A-AF60-4CE336B01BE7}" destId="{C338EC65-231E-41E4-9993-C649A2AD1817}" srcOrd="0" destOrd="2" presId="urn:microsoft.com/office/officeart/2005/8/layout/hList1"/>
    <dgm:cxn modelId="{E6AA03E8-D23E-4D74-88AF-EFFFD02992D2}" type="presOf" srcId="{4E2C96C0-E1D2-4A16-9F90-71D5790E000E}" destId="{53BB3814-2F93-4AE5-B08F-C87022E216AD}" srcOrd="0" destOrd="0" presId="urn:microsoft.com/office/officeart/2005/8/layout/hList1"/>
    <dgm:cxn modelId="{FF0D43EF-903B-4218-97FB-52AA1370571E}" type="presOf" srcId="{73242FCA-119F-4A6A-AF6A-EFC58661532D}" destId="{C338EC65-231E-41E4-9993-C649A2AD1817}" srcOrd="0" destOrd="0" presId="urn:microsoft.com/office/officeart/2005/8/layout/hList1"/>
    <dgm:cxn modelId="{F432E6FC-845C-D245-A619-93EC34495354}" srcId="{2B3B61A1-84A4-47F1-ACA5-3AF6BD85B0C9}" destId="{EC924AC4-3CFB-8C4F-977F-CBF2B65F8D00}" srcOrd="0" destOrd="0" parTransId="{C9164391-9103-8245-8C74-0223BF1F7AED}" sibTransId="{7C51B5EA-EBE4-5940-AB81-B5B32AE5CF1D}"/>
    <dgm:cxn modelId="{4CF82EC5-0B53-4BC2-9062-2FEC979C0EAB}" type="presParOf" srcId="{53BB3814-2F93-4AE5-B08F-C87022E216AD}" destId="{DCE67550-B477-429A-AF3E-7046E34F6F96}" srcOrd="0" destOrd="0" presId="urn:microsoft.com/office/officeart/2005/8/layout/hList1"/>
    <dgm:cxn modelId="{6ED02200-8543-49A8-91CF-07068C1C0FDE}" type="presParOf" srcId="{DCE67550-B477-429A-AF3E-7046E34F6F96}" destId="{7232D97B-1A2C-4E49-9A3A-A5BB6AB6F5F3}" srcOrd="0" destOrd="0" presId="urn:microsoft.com/office/officeart/2005/8/layout/hList1"/>
    <dgm:cxn modelId="{E2CA1161-2310-420C-A363-89CA9B1E8CD7}" type="presParOf" srcId="{DCE67550-B477-429A-AF3E-7046E34F6F96}" destId="{C338EC65-231E-41E4-9993-C649A2AD1817}" srcOrd="1" destOrd="0" presId="urn:microsoft.com/office/officeart/2005/8/layout/hList1"/>
    <dgm:cxn modelId="{68050E8F-B6AC-4798-9269-A02A28CED560}" type="presParOf" srcId="{53BB3814-2F93-4AE5-B08F-C87022E216AD}" destId="{CDFB1D70-F6D1-45FB-88F5-98B1DFA8BAD6}" srcOrd="1" destOrd="0" presId="urn:microsoft.com/office/officeart/2005/8/layout/hList1"/>
    <dgm:cxn modelId="{FAB1C79E-8FA8-4DF8-B0D0-57074136C517}" type="presParOf" srcId="{53BB3814-2F93-4AE5-B08F-C87022E216AD}" destId="{10C1F9F7-1691-4280-82AA-AD2BADD75FD3}" srcOrd="2" destOrd="0" presId="urn:microsoft.com/office/officeart/2005/8/layout/hList1"/>
    <dgm:cxn modelId="{FE898448-8553-4ACC-8239-6C4CF2FA782C}" type="presParOf" srcId="{10C1F9F7-1691-4280-82AA-AD2BADD75FD3}" destId="{D210CA6C-BDC8-441A-BD5D-B8982D1162E3}" srcOrd="0" destOrd="0" presId="urn:microsoft.com/office/officeart/2005/8/layout/hList1"/>
    <dgm:cxn modelId="{32888126-339C-4F3C-8D64-1BD8D3972E5F}" type="presParOf" srcId="{10C1F9F7-1691-4280-82AA-AD2BADD75FD3}" destId="{1DE99ABB-7BE9-40E4-9D36-034DB62EDEDA}"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F0EB0-2043-4D29-B8D2-258A8EA0AAA0}">
      <dsp:nvSpPr>
        <dsp:cNvPr id="0" name=""/>
        <dsp:cNvSpPr/>
      </dsp:nvSpPr>
      <dsp:spPr>
        <a:xfrm>
          <a:off x="0" y="364095"/>
          <a:ext cx="8550477" cy="428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8A66707-F805-4DDF-A443-9C481CFE0D07}">
      <dsp:nvSpPr>
        <dsp:cNvPr id="0" name=""/>
        <dsp:cNvSpPr/>
      </dsp:nvSpPr>
      <dsp:spPr>
        <a:xfrm>
          <a:off x="427523" y="113175"/>
          <a:ext cx="5985333" cy="50184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231" tIns="0" rIns="226231" bIns="0" numCol="1" spcCol="1270" anchor="ctr" anchorCtr="0">
          <a:noAutofit/>
        </a:bodyPr>
        <a:lstStyle/>
        <a:p>
          <a:pPr marL="0" lvl="0" indent="0" algn="l" defTabSz="933450">
            <a:lnSpc>
              <a:spcPct val="90000"/>
            </a:lnSpc>
            <a:spcBef>
              <a:spcPct val="0"/>
            </a:spcBef>
            <a:spcAft>
              <a:spcPct val="35000"/>
            </a:spcAft>
            <a:buNone/>
          </a:pPr>
          <a:r>
            <a:rPr lang="en-US" sz="2100" kern="1200"/>
            <a:t>About AFC</a:t>
          </a:r>
          <a:endParaRPr lang="en-US" sz="2400" kern="1200"/>
        </a:p>
      </dsp:txBody>
      <dsp:txXfrm>
        <a:off x="452021" y="137673"/>
        <a:ext cx="5936337" cy="452844"/>
      </dsp:txXfrm>
    </dsp:sp>
    <dsp:sp modelId="{58058AFC-9D7B-4244-8A8C-80C3B41252F3}">
      <dsp:nvSpPr>
        <dsp:cNvPr id="0" name=""/>
        <dsp:cNvSpPr/>
      </dsp:nvSpPr>
      <dsp:spPr>
        <a:xfrm>
          <a:off x="0" y="1135215"/>
          <a:ext cx="8550477" cy="428400"/>
        </a:xfrm>
        <a:prstGeom prst="rect">
          <a:avLst/>
        </a:prstGeom>
        <a:solidFill>
          <a:schemeClr val="lt1">
            <a:alpha val="90000"/>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24E4CB2-6CDF-4A4F-BEC7-007E99720120}">
      <dsp:nvSpPr>
        <dsp:cNvPr id="0" name=""/>
        <dsp:cNvSpPr/>
      </dsp:nvSpPr>
      <dsp:spPr>
        <a:xfrm>
          <a:off x="427523" y="884295"/>
          <a:ext cx="5985333" cy="50184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231" tIns="0" rIns="226231" bIns="0" numCol="1" spcCol="1270" anchor="ctr" anchorCtr="0">
          <a:noAutofit/>
        </a:bodyPr>
        <a:lstStyle/>
        <a:p>
          <a:pPr marL="0" lvl="0" indent="0" algn="l" defTabSz="933450">
            <a:lnSpc>
              <a:spcPct val="90000"/>
            </a:lnSpc>
            <a:spcBef>
              <a:spcPct val="0"/>
            </a:spcBef>
            <a:spcAft>
              <a:spcPct val="35000"/>
            </a:spcAft>
            <a:buNone/>
          </a:pPr>
          <a:r>
            <a:rPr lang="en-US" sz="2100" kern="1200"/>
            <a:t> Dates and updates</a:t>
          </a:r>
          <a:endParaRPr lang="en-US" sz="2400" kern="1200"/>
        </a:p>
      </dsp:txBody>
      <dsp:txXfrm>
        <a:off x="452021" y="908793"/>
        <a:ext cx="5936337" cy="452844"/>
      </dsp:txXfrm>
    </dsp:sp>
    <dsp:sp modelId="{66F118A6-25D5-48BC-8D5B-2881F2FE1D09}">
      <dsp:nvSpPr>
        <dsp:cNvPr id="0" name=""/>
        <dsp:cNvSpPr/>
      </dsp:nvSpPr>
      <dsp:spPr>
        <a:xfrm>
          <a:off x="0" y="1906335"/>
          <a:ext cx="8550477" cy="428400"/>
        </a:xfrm>
        <a:prstGeom prst="rect">
          <a:avLst/>
        </a:prstGeom>
        <a:solidFill>
          <a:schemeClr val="lt1">
            <a:alpha val="90000"/>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4F7A2E9-86E3-421A-A94E-39F5201CBC5A}">
      <dsp:nvSpPr>
        <dsp:cNvPr id="0" name=""/>
        <dsp:cNvSpPr/>
      </dsp:nvSpPr>
      <dsp:spPr>
        <a:xfrm>
          <a:off x="427523" y="1655415"/>
          <a:ext cx="5985333" cy="50184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231" tIns="0" rIns="226231" bIns="0" numCol="1" spcCol="1270" anchor="ctr" anchorCtr="0">
          <a:noAutofit/>
        </a:bodyPr>
        <a:lstStyle/>
        <a:p>
          <a:pPr marL="0" lvl="0" indent="0" algn="l" defTabSz="1066800">
            <a:lnSpc>
              <a:spcPct val="90000"/>
            </a:lnSpc>
            <a:spcBef>
              <a:spcPct val="0"/>
            </a:spcBef>
            <a:spcAft>
              <a:spcPct val="35000"/>
            </a:spcAft>
            <a:buNone/>
          </a:pPr>
          <a:r>
            <a:rPr lang="en-US" sz="2400" kern="1200"/>
            <a:t>Placement issues</a:t>
          </a:r>
        </a:p>
      </dsp:txBody>
      <dsp:txXfrm>
        <a:off x="452021" y="1679913"/>
        <a:ext cx="5936337" cy="452844"/>
      </dsp:txXfrm>
    </dsp:sp>
    <dsp:sp modelId="{9DEC3C8B-02C8-47AD-963D-014F59ADBF3E}">
      <dsp:nvSpPr>
        <dsp:cNvPr id="0" name=""/>
        <dsp:cNvSpPr/>
      </dsp:nvSpPr>
      <dsp:spPr>
        <a:xfrm>
          <a:off x="0" y="2677455"/>
          <a:ext cx="8550477" cy="428400"/>
        </a:xfrm>
        <a:prstGeom prst="rect">
          <a:avLst/>
        </a:prstGeom>
        <a:solidFill>
          <a:schemeClr val="lt1">
            <a:alpha val="90000"/>
            <a:hueOff val="0"/>
            <a:satOff val="0"/>
            <a:lumOff val="0"/>
            <a:alphaOff val="0"/>
          </a:schemeClr>
        </a:solidFill>
        <a:ln w="11429" cap="flat" cmpd="sng" algn="ctr">
          <a:solidFill>
            <a:schemeClr val="accent5">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742ECA3-59F2-47E4-BA43-4A3F9D1F6156}">
      <dsp:nvSpPr>
        <dsp:cNvPr id="0" name=""/>
        <dsp:cNvSpPr/>
      </dsp:nvSpPr>
      <dsp:spPr>
        <a:xfrm>
          <a:off x="427523" y="2426535"/>
          <a:ext cx="5985333" cy="50184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231" tIns="0" rIns="226231" bIns="0" numCol="1" spcCol="1270" anchor="ctr" anchorCtr="0">
          <a:noAutofit/>
        </a:bodyPr>
        <a:lstStyle/>
        <a:p>
          <a:pPr marL="0" lvl="0" indent="0" algn="l" defTabSz="1066800">
            <a:lnSpc>
              <a:spcPct val="90000"/>
            </a:lnSpc>
            <a:spcBef>
              <a:spcPct val="0"/>
            </a:spcBef>
            <a:spcAft>
              <a:spcPct val="35000"/>
            </a:spcAft>
            <a:buNone/>
          </a:pPr>
          <a:r>
            <a:rPr lang="en-US" sz="2400" kern="1200"/>
            <a:t>IEP issues</a:t>
          </a:r>
        </a:p>
      </dsp:txBody>
      <dsp:txXfrm>
        <a:off x="452021" y="2451033"/>
        <a:ext cx="5936337" cy="452844"/>
      </dsp:txXfrm>
    </dsp:sp>
    <dsp:sp modelId="{888F1F36-A920-416D-8158-7D4FD1904BAF}">
      <dsp:nvSpPr>
        <dsp:cNvPr id="0" name=""/>
        <dsp:cNvSpPr/>
      </dsp:nvSpPr>
      <dsp:spPr>
        <a:xfrm>
          <a:off x="0" y="3448575"/>
          <a:ext cx="8550477" cy="428400"/>
        </a:xfrm>
        <a:prstGeom prst="rect">
          <a:avLst/>
        </a:prstGeom>
        <a:solidFill>
          <a:schemeClr val="lt1">
            <a:alpha val="90000"/>
            <a:hueOff val="0"/>
            <a:satOff val="0"/>
            <a:lumOff val="0"/>
            <a:alphaOff val="0"/>
          </a:schemeClr>
        </a:solidFill>
        <a:ln w="11429" cap="flat" cmpd="sng" algn="ctr">
          <a:solidFill>
            <a:schemeClr val="accent6">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D4D42DA3-B935-4CC5-8E10-63E3947FB251}">
      <dsp:nvSpPr>
        <dsp:cNvPr id="0" name=""/>
        <dsp:cNvSpPr/>
      </dsp:nvSpPr>
      <dsp:spPr>
        <a:xfrm>
          <a:off x="427523" y="3197655"/>
          <a:ext cx="5985333" cy="501840"/>
        </a:xfrm>
        <a:prstGeom prst="roundRect">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231" tIns="0" rIns="226231" bIns="0" numCol="1" spcCol="1270" anchor="ctr" anchorCtr="0">
          <a:noAutofit/>
        </a:bodyPr>
        <a:lstStyle/>
        <a:p>
          <a:pPr marL="0" lvl="0" indent="0" algn="l" defTabSz="1066800">
            <a:lnSpc>
              <a:spcPct val="90000"/>
            </a:lnSpc>
            <a:spcBef>
              <a:spcPct val="0"/>
            </a:spcBef>
            <a:spcAft>
              <a:spcPct val="35000"/>
            </a:spcAft>
            <a:buNone/>
          </a:pPr>
          <a:r>
            <a:rPr lang="en-US" sz="2400" kern="1200"/>
            <a:t>Language Access</a:t>
          </a:r>
        </a:p>
      </dsp:txBody>
      <dsp:txXfrm>
        <a:off x="452021" y="3222153"/>
        <a:ext cx="5936337" cy="452844"/>
      </dsp:txXfrm>
    </dsp:sp>
    <dsp:sp modelId="{BBE023D8-3AE1-416F-B040-F96D98A69641}">
      <dsp:nvSpPr>
        <dsp:cNvPr id="0" name=""/>
        <dsp:cNvSpPr/>
      </dsp:nvSpPr>
      <dsp:spPr>
        <a:xfrm>
          <a:off x="0" y="4219695"/>
          <a:ext cx="8550477" cy="428400"/>
        </a:xfrm>
        <a:prstGeom prst="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83340E1-752F-42B3-9AC4-3FC57289FDF3}">
      <dsp:nvSpPr>
        <dsp:cNvPr id="0" name=""/>
        <dsp:cNvSpPr/>
      </dsp:nvSpPr>
      <dsp:spPr>
        <a:xfrm>
          <a:off x="427523" y="3968775"/>
          <a:ext cx="5985333" cy="50184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6231" tIns="0" rIns="226231" bIns="0" numCol="1" spcCol="1270" anchor="ctr" anchorCtr="0">
          <a:noAutofit/>
        </a:bodyPr>
        <a:lstStyle/>
        <a:p>
          <a:pPr marL="0" lvl="0" indent="0" algn="l" defTabSz="1066800">
            <a:lnSpc>
              <a:spcPct val="90000"/>
            </a:lnSpc>
            <a:spcBef>
              <a:spcPct val="0"/>
            </a:spcBef>
            <a:spcAft>
              <a:spcPct val="35000"/>
            </a:spcAft>
            <a:buNone/>
          </a:pPr>
          <a:r>
            <a:rPr lang="en-US" sz="2400" kern="1200"/>
            <a:t>Suspensions</a:t>
          </a:r>
        </a:p>
      </dsp:txBody>
      <dsp:txXfrm>
        <a:off x="452021" y="3993273"/>
        <a:ext cx="5936337"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3AF432-0E95-4816-A21E-AAED063B4E70}">
      <dsp:nvSpPr>
        <dsp:cNvPr id="0" name=""/>
        <dsp:cNvSpPr/>
      </dsp:nvSpPr>
      <dsp:spPr>
        <a:xfrm>
          <a:off x="1568000" y="1998"/>
          <a:ext cx="6272000" cy="1035425"/>
        </a:xfrm>
        <a:prstGeom prst="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694" tIns="262998" rIns="121694" bIns="262998" numCol="1" spcCol="1270" anchor="ctr" anchorCtr="0">
          <a:noAutofit/>
        </a:bodyPr>
        <a:lstStyle/>
        <a:p>
          <a:pPr marL="0" lvl="0" indent="0" algn="l" defTabSz="977900">
            <a:lnSpc>
              <a:spcPct val="90000"/>
            </a:lnSpc>
            <a:spcBef>
              <a:spcPct val="0"/>
            </a:spcBef>
            <a:spcAft>
              <a:spcPct val="35000"/>
            </a:spcAft>
            <a:buNone/>
          </a:pPr>
          <a:r>
            <a:rPr lang="en-US" sz="2200" kern="1200" baseline="0">
              <a:solidFill>
                <a:schemeClr val="tx2"/>
              </a:solidFill>
            </a:rPr>
            <a:t>What supports the IEP change? Gather all records and give to the school (may need new evals)</a:t>
          </a:r>
        </a:p>
      </dsp:txBody>
      <dsp:txXfrm>
        <a:off x="1568000" y="1998"/>
        <a:ext cx="6272000" cy="1035425"/>
      </dsp:txXfrm>
    </dsp:sp>
    <dsp:sp modelId="{032E2976-F7CA-4FFE-B637-05A8BABACBA1}">
      <dsp:nvSpPr>
        <dsp:cNvPr id="0" name=""/>
        <dsp:cNvSpPr/>
      </dsp:nvSpPr>
      <dsp:spPr>
        <a:xfrm>
          <a:off x="0" y="1998"/>
          <a:ext cx="1568000" cy="1035425"/>
        </a:xfrm>
        <a:prstGeom prst="rect">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973" tIns="102277" rIns="82973" bIns="102277" numCol="1" spcCol="1270" anchor="ctr" anchorCtr="0">
          <a:noAutofit/>
        </a:bodyPr>
        <a:lstStyle/>
        <a:p>
          <a:pPr marL="0" lvl="0" indent="0" algn="ctr" defTabSz="1244600">
            <a:lnSpc>
              <a:spcPct val="90000"/>
            </a:lnSpc>
            <a:spcBef>
              <a:spcPct val="0"/>
            </a:spcBef>
            <a:spcAft>
              <a:spcPct val="35000"/>
            </a:spcAft>
            <a:buNone/>
          </a:pPr>
          <a:r>
            <a:rPr lang="en-US" sz="2800" kern="1200"/>
            <a:t>Get proof</a:t>
          </a:r>
        </a:p>
      </dsp:txBody>
      <dsp:txXfrm>
        <a:off x="0" y="1998"/>
        <a:ext cx="1568000" cy="1035425"/>
      </dsp:txXfrm>
    </dsp:sp>
    <dsp:sp modelId="{8DC3C601-544C-4EF3-891B-AE98D2BF2E63}">
      <dsp:nvSpPr>
        <dsp:cNvPr id="0" name=""/>
        <dsp:cNvSpPr/>
      </dsp:nvSpPr>
      <dsp:spPr>
        <a:xfrm>
          <a:off x="1568000" y="1099550"/>
          <a:ext cx="6272000" cy="1035425"/>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694" tIns="262998" rIns="121694" bIns="262998" numCol="1" spcCol="1270" anchor="ctr" anchorCtr="0">
          <a:noAutofit/>
        </a:bodyPr>
        <a:lstStyle/>
        <a:p>
          <a:pPr marL="0" lvl="0" indent="0" algn="l" defTabSz="977900">
            <a:lnSpc>
              <a:spcPct val="90000"/>
            </a:lnSpc>
            <a:spcBef>
              <a:spcPct val="0"/>
            </a:spcBef>
            <a:spcAft>
              <a:spcPct val="35000"/>
            </a:spcAft>
            <a:buNone/>
          </a:pPr>
          <a:r>
            <a:rPr lang="en-US" sz="2200" kern="1200" baseline="0">
              <a:solidFill>
                <a:schemeClr val="tx2"/>
              </a:solidFill>
            </a:rPr>
            <a:t>Ask for an IEP meeting in writing, say what you want</a:t>
          </a:r>
        </a:p>
      </dsp:txBody>
      <dsp:txXfrm>
        <a:off x="1568000" y="1099550"/>
        <a:ext cx="6272000" cy="1035425"/>
      </dsp:txXfrm>
    </dsp:sp>
    <dsp:sp modelId="{DBCA5AF7-5D68-4013-A1D5-E8617542108D}">
      <dsp:nvSpPr>
        <dsp:cNvPr id="0" name=""/>
        <dsp:cNvSpPr/>
      </dsp:nvSpPr>
      <dsp:spPr>
        <a:xfrm>
          <a:off x="0" y="1099550"/>
          <a:ext cx="1568000" cy="1035425"/>
        </a:xfrm>
        <a:prstGeom prst="rect">
          <a:avLst/>
        </a:prstGeom>
        <a:solidFill>
          <a:schemeClr val="accent3">
            <a:hueOff val="0"/>
            <a:satOff val="0"/>
            <a:lumOff val="0"/>
            <a:alphaOff val="0"/>
          </a:schemeClr>
        </a:solidFill>
        <a:ln w="11429" cap="flat" cmpd="sng" algn="ctr">
          <a:solidFill>
            <a:schemeClr val="accent3">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973" tIns="102277" rIns="82973" bIns="102277" numCol="1" spcCol="1270" anchor="ctr" anchorCtr="0">
          <a:noAutofit/>
        </a:bodyPr>
        <a:lstStyle/>
        <a:p>
          <a:pPr marL="0" lvl="0" indent="0" algn="ctr" defTabSz="1244600">
            <a:lnSpc>
              <a:spcPct val="90000"/>
            </a:lnSpc>
            <a:spcBef>
              <a:spcPct val="0"/>
            </a:spcBef>
            <a:spcAft>
              <a:spcPct val="35000"/>
            </a:spcAft>
            <a:buNone/>
          </a:pPr>
          <a:r>
            <a:rPr lang="en-US" sz="2800" kern="1200"/>
            <a:t>Ask</a:t>
          </a:r>
        </a:p>
      </dsp:txBody>
      <dsp:txXfrm>
        <a:off x="0" y="1099550"/>
        <a:ext cx="1568000" cy="1035425"/>
      </dsp:txXfrm>
    </dsp:sp>
    <dsp:sp modelId="{88178385-55E1-48DF-A4D5-0CFE0724FD04}">
      <dsp:nvSpPr>
        <dsp:cNvPr id="0" name=""/>
        <dsp:cNvSpPr/>
      </dsp:nvSpPr>
      <dsp:spPr>
        <a:xfrm>
          <a:off x="1568000" y="2197101"/>
          <a:ext cx="6272000" cy="1035425"/>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694" tIns="262998" rIns="121694" bIns="262998" numCol="1" spcCol="1270" anchor="ctr" anchorCtr="0">
          <a:noAutofit/>
        </a:bodyPr>
        <a:lstStyle/>
        <a:p>
          <a:pPr marL="0" lvl="0" indent="0" algn="l" defTabSz="977900">
            <a:lnSpc>
              <a:spcPct val="90000"/>
            </a:lnSpc>
            <a:spcBef>
              <a:spcPct val="0"/>
            </a:spcBef>
            <a:spcAft>
              <a:spcPct val="35000"/>
            </a:spcAft>
            <a:buNone/>
          </a:pPr>
          <a:r>
            <a:rPr lang="en-US" sz="2200" kern="1200" baseline="0">
              <a:solidFill>
                <a:schemeClr val="tx2"/>
              </a:solidFill>
            </a:rPr>
            <a:t>Bring people who support you, take notes, ask for program pages to be printed out.</a:t>
          </a:r>
        </a:p>
      </dsp:txBody>
      <dsp:txXfrm>
        <a:off x="1568000" y="2197101"/>
        <a:ext cx="6272000" cy="1035425"/>
      </dsp:txXfrm>
    </dsp:sp>
    <dsp:sp modelId="{12253351-C5EA-4690-BB9C-56CF19F5972D}">
      <dsp:nvSpPr>
        <dsp:cNvPr id="0" name=""/>
        <dsp:cNvSpPr/>
      </dsp:nvSpPr>
      <dsp:spPr>
        <a:xfrm>
          <a:off x="0" y="2197101"/>
          <a:ext cx="1568000" cy="1035425"/>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973" tIns="102277" rIns="82973" bIns="102277" numCol="1" spcCol="1270" anchor="ctr" anchorCtr="0">
          <a:noAutofit/>
        </a:bodyPr>
        <a:lstStyle/>
        <a:p>
          <a:pPr marL="0" lvl="0" indent="0" algn="ctr" defTabSz="1244600">
            <a:lnSpc>
              <a:spcPct val="90000"/>
            </a:lnSpc>
            <a:spcBef>
              <a:spcPct val="0"/>
            </a:spcBef>
            <a:spcAft>
              <a:spcPct val="35000"/>
            </a:spcAft>
            <a:buNone/>
          </a:pPr>
          <a:r>
            <a:rPr lang="en-US" sz="2800" kern="1200"/>
            <a:t>Meeting</a:t>
          </a:r>
        </a:p>
      </dsp:txBody>
      <dsp:txXfrm>
        <a:off x="0" y="2197101"/>
        <a:ext cx="1568000" cy="1035425"/>
      </dsp:txXfrm>
    </dsp:sp>
    <dsp:sp modelId="{CD04ADAB-7C32-49D1-A961-DCFBD37C9DB2}">
      <dsp:nvSpPr>
        <dsp:cNvPr id="0" name=""/>
        <dsp:cNvSpPr/>
      </dsp:nvSpPr>
      <dsp:spPr>
        <a:xfrm>
          <a:off x="1568000" y="3294653"/>
          <a:ext cx="6272000" cy="1035425"/>
        </a:xfrm>
        <a:prstGeom prst="rect">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1694" tIns="262998" rIns="121694" bIns="262998" numCol="1" spcCol="1270" anchor="ctr" anchorCtr="0">
          <a:noAutofit/>
        </a:bodyPr>
        <a:lstStyle/>
        <a:p>
          <a:pPr marL="0" lvl="0" indent="0" algn="l" defTabSz="977900">
            <a:lnSpc>
              <a:spcPct val="90000"/>
            </a:lnSpc>
            <a:spcBef>
              <a:spcPct val="0"/>
            </a:spcBef>
            <a:spcAft>
              <a:spcPct val="35000"/>
            </a:spcAft>
            <a:buNone/>
          </a:pPr>
          <a:r>
            <a:rPr lang="en-US" sz="2200" kern="1200" baseline="0">
              <a:solidFill>
                <a:schemeClr val="tx2"/>
              </a:solidFill>
            </a:rPr>
            <a:t>Get a copy of the finalized IEP. </a:t>
          </a:r>
        </a:p>
        <a:p>
          <a:pPr marL="0" lvl="0" indent="0" algn="l" defTabSz="977900">
            <a:lnSpc>
              <a:spcPct val="90000"/>
            </a:lnSpc>
            <a:spcBef>
              <a:spcPct val="0"/>
            </a:spcBef>
            <a:spcAft>
              <a:spcPct val="35000"/>
            </a:spcAft>
            <a:buNone/>
          </a:pPr>
          <a:r>
            <a:rPr lang="en-US" sz="2200" kern="1200" baseline="0">
              <a:solidFill>
                <a:schemeClr val="tx2"/>
              </a:solidFill>
            </a:rPr>
            <a:t>Go up the chain in you need to.</a:t>
          </a:r>
        </a:p>
      </dsp:txBody>
      <dsp:txXfrm>
        <a:off x="1568000" y="3294653"/>
        <a:ext cx="6272000" cy="1035425"/>
      </dsp:txXfrm>
    </dsp:sp>
    <dsp:sp modelId="{A1C0717A-9726-4219-B56E-FCA4E8DC4586}">
      <dsp:nvSpPr>
        <dsp:cNvPr id="0" name=""/>
        <dsp:cNvSpPr/>
      </dsp:nvSpPr>
      <dsp:spPr>
        <a:xfrm>
          <a:off x="0" y="3294653"/>
          <a:ext cx="1568000" cy="1035425"/>
        </a:xfrm>
        <a:prstGeom prst="rect">
          <a:avLst/>
        </a:prstGeom>
        <a:solidFill>
          <a:schemeClr val="accent5">
            <a:hueOff val="0"/>
            <a:satOff val="0"/>
            <a:lumOff val="0"/>
            <a:alphaOff val="0"/>
          </a:schemeClr>
        </a:solidFill>
        <a:ln w="11429" cap="flat" cmpd="sng" algn="ctr">
          <a:solidFill>
            <a:schemeClr val="accent5">
              <a:hueOff val="0"/>
              <a:satOff val="0"/>
              <a:lumOff val="0"/>
              <a:alphaOff val="0"/>
            </a:schemeClr>
          </a:solidFill>
          <a:prstDash val="sysDash"/>
        </a:ln>
        <a:effectLst>
          <a:outerShdw blurRad="50800" dist="25400" dir="5400000" rotWithShape="0">
            <a:srgbClr val="000000">
              <a:alpha val="35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2973" tIns="102277" rIns="82973" bIns="102277" numCol="1" spcCol="1270" anchor="ctr" anchorCtr="0">
          <a:noAutofit/>
        </a:bodyPr>
        <a:lstStyle/>
        <a:p>
          <a:pPr marL="0" lvl="0" indent="0" algn="ctr" defTabSz="1244600">
            <a:lnSpc>
              <a:spcPct val="90000"/>
            </a:lnSpc>
            <a:spcBef>
              <a:spcPct val="0"/>
            </a:spcBef>
            <a:spcAft>
              <a:spcPct val="35000"/>
            </a:spcAft>
            <a:buNone/>
          </a:pPr>
          <a:r>
            <a:rPr lang="en-US" sz="2800" kern="1200"/>
            <a:t>Follow up</a:t>
          </a:r>
        </a:p>
      </dsp:txBody>
      <dsp:txXfrm>
        <a:off x="0" y="3294653"/>
        <a:ext cx="1568000" cy="10354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54035-2FC9-4DD5-8B6E-DB5E016FCDE7}">
      <dsp:nvSpPr>
        <dsp:cNvPr id="0" name=""/>
        <dsp:cNvSpPr/>
      </dsp:nvSpPr>
      <dsp:spPr>
        <a:xfrm rot="10800000">
          <a:off x="875362" y="1278"/>
          <a:ext cx="7194515" cy="588210"/>
        </a:xfrm>
        <a:prstGeom prst="rect">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938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Bilingual ICT or Special Class</a:t>
          </a:r>
        </a:p>
      </dsp:txBody>
      <dsp:txXfrm rot="10800000">
        <a:off x="875362" y="1278"/>
        <a:ext cx="7194515" cy="588210"/>
      </dsp:txXfrm>
    </dsp:sp>
    <dsp:sp modelId="{87171A0F-8CB5-43BE-87DD-20DC00BF196E}">
      <dsp:nvSpPr>
        <dsp:cNvPr id="0" name=""/>
        <dsp:cNvSpPr/>
      </dsp:nvSpPr>
      <dsp:spPr>
        <a:xfrm>
          <a:off x="1204222" y="1278"/>
          <a:ext cx="588210" cy="58821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93BC54BE-8C2E-42BD-ADBC-A4EDB62F59BD}">
      <dsp:nvSpPr>
        <dsp:cNvPr id="0" name=""/>
        <dsp:cNvSpPr/>
      </dsp:nvSpPr>
      <dsp:spPr>
        <a:xfrm rot="10800000">
          <a:off x="875362" y="765074"/>
          <a:ext cx="7194515" cy="588210"/>
        </a:xfrm>
        <a:prstGeom prst="rect">
          <a:avLst/>
        </a:prstGeom>
        <a:solidFill>
          <a:schemeClr val="accent3">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9385" tIns="106680" rIns="199136" bIns="106680" numCol="1" spcCol="1270" anchor="ctr" anchorCtr="0">
          <a:noAutofit/>
        </a:bodyPr>
        <a:lstStyle/>
        <a:p>
          <a:pPr marL="0" lvl="0" indent="0" algn="ctr" defTabSz="1244600" rtl="0">
            <a:lnSpc>
              <a:spcPct val="90000"/>
            </a:lnSpc>
            <a:spcBef>
              <a:spcPct val="0"/>
            </a:spcBef>
            <a:spcAft>
              <a:spcPct val="35000"/>
            </a:spcAft>
            <a:buNone/>
          </a:pPr>
          <a:r>
            <a:rPr lang="en-US" sz="2800" kern="1200"/>
            <a:t>ASD Nest &amp; Horizon</a:t>
          </a:r>
          <a:r>
            <a:rPr lang="en-US" sz="2800" kern="1200">
              <a:latin typeface="Gill Sans MT"/>
            </a:rPr>
            <a:t>,</a:t>
          </a:r>
          <a:r>
            <a:rPr lang="en-US" sz="2800" kern="1200"/>
            <a:t> </a:t>
          </a:r>
          <a:r>
            <a:rPr lang="en-US" sz="2800" kern="1200">
              <a:latin typeface="Gill Sans MT"/>
            </a:rPr>
            <a:t>AIMS </a:t>
          </a:r>
          <a:r>
            <a:rPr lang="en-US" sz="2800" kern="1200"/>
            <a:t>(Autism)</a:t>
          </a:r>
        </a:p>
      </dsp:txBody>
      <dsp:txXfrm rot="10800000">
        <a:off x="875362" y="765074"/>
        <a:ext cx="7194515" cy="588210"/>
      </dsp:txXfrm>
    </dsp:sp>
    <dsp:sp modelId="{B715BFFB-12FF-4F0E-9E56-31F4B58222F8}">
      <dsp:nvSpPr>
        <dsp:cNvPr id="0" name=""/>
        <dsp:cNvSpPr/>
      </dsp:nvSpPr>
      <dsp:spPr>
        <a:xfrm>
          <a:off x="1204222" y="765074"/>
          <a:ext cx="588210" cy="58821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90764C36-5261-472C-8F5D-2D9E234CC156}">
      <dsp:nvSpPr>
        <dsp:cNvPr id="0" name=""/>
        <dsp:cNvSpPr/>
      </dsp:nvSpPr>
      <dsp:spPr>
        <a:xfrm rot="10800000">
          <a:off x="843269" y="1528870"/>
          <a:ext cx="7258700" cy="588210"/>
        </a:xfrm>
        <a:prstGeom prst="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938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ACES (Intellectual Disability)</a:t>
          </a:r>
        </a:p>
      </dsp:txBody>
      <dsp:txXfrm rot="10800000">
        <a:off x="843269" y="1528870"/>
        <a:ext cx="7258700" cy="588210"/>
      </dsp:txXfrm>
    </dsp:sp>
    <dsp:sp modelId="{96657D22-9BBD-44CD-965B-CF0D61BE216B}">
      <dsp:nvSpPr>
        <dsp:cNvPr id="0" name=""/>
        <dsp:cNvSpPr/>
      </dsp:nvSpPr>
      <dsp:spPr>
        <a:xfrm>
          <a:off x="1204222" y="1528870"/>
          <a:ext cx="588210" cy="58821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4585FD6F-66DF-40B1-9F87-768C8C8E2883}">
      <dsp:nvSpPr>
        <dsp:cNvPr id="0" name=""/>
        <dsp:cNvSpPr/>
      </dsp:nvSpPr>
      <dsp:spPr>
        <a:xfrm rot="10800000">
          <a:off x="875362" y="2292666"/>
          <a:ext cx="7194515" cy="588210"/>
        </a:xfrm>
        <a:prstGeom prst="rect">
          <a:avLst/>
        </a:prstGeom>
        <a:solidFill>
          <a:schemeClr val="accent5">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938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Barrier Free/ Accessible Schools</a:t>
          </a:r>
        </a:p>
      </dsp:txBody>
      <dsp:txXfrm rot="10800000">
        <a:off x="875362" y="2292666"/>
        <a:ext cx="7194515" cy="588210"/>
      </dsp:txXfrm>
    </dsp:sp>
    <dsp:sp modelId="{B4BFBA43-9837-4C4B-A5EB-B256D3192D39}">
      <dsp:nvSpPr>
        <dsp:cNvPr id="0" name=""/>
        <dsp:cNvSpPr/>
      </dsp:nvSpPr>
      <dsp:spPr>
        <a:xfrm>
          <a:off x="1204222" y="2292666"/>
          <a:ext cx="588210" cy="58821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A2ED2567-F020-4C38-A60B-519BCD876E34}">
      <dsp:nvSpPr>
        <dsp:cNvPr id="0" name=""/>
        <dsp:cNvSpPr/>
      </dsp:nvSpPr>
      <dsp:spPr>
        <a:xfrm rot="10800000">
          <a:off x="875362" y="3056462"/>
          <a:ext cx="7194515" cy="588210"/>
        </a:xfrm>
        <a:prstGeom prst="rect">
          <a:avLst/>
        </a:prstGeom>
        <a:solidFill>
          <a:schemeClr val="accent6">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938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t>Literacy: I Read (K-1)/Dyslexia</a:t>
          </a:r>
        </a:p>
      </dsp:txBody>
      <dsp:txXfrm rot="10800000">
        <a:off x="875362" y="3056462"/>
        <a:ext cx="7194515" cy="588210"/>
      </dsp:txXfrm>
    </dsp:sp>
    <dsp:sp modelId="{BE03B665-B47F-4644-97D9-9EBE59E3F072}">
      <dsp:nvSpPr>
        <dsp:cNvPr id="0" name=""/>
        <dsp:cNvSpPr/>
      </dsp:nvSpPr>
      <dsp:spPr>
        <a:xfrm>
          <a:off x="1204222" y="3056462"/>
          <a:ext cx="588210" cy="588210"/>
        </a:xfrm>
        <a:prstGeom prst="ellipse">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 modelId="{BB3216E9-F551-4456-8D85-2E0C6A5AF67B}">
      <dsp:nvSpPr>
        <dsp:cNvPr id="0" name=""/>
        <dsp:cNvSpPr/>
      </dsp:nvSpPr>
      <dsp:spPr>
        <a:xfrm rot="10800000">
          <a:off x="1645380" y="3820258"/>
          <a:ext cx="5948584" cy="588210"/>
        </a:xfrm>
        <a:prstGeom prst="homePlate">
          <a:avLst/>
        </a:prstGeom>
        <a:solidFill>
          <a:schemeClr val="accent2">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9385" tIns="68580" rIns="128016"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Gill Sans MT"/>
            </a:rPr>
            <a:t>For more information on specialized programs see </a:t>
          </a:r>
          <a:r>
            <a:rPr lang="en-US" sz="1800" kern="1200">
              <a:latin typeface="Gill Sans MT"/>
              <a:hlinkClick xmlns:r="http://schemas.openxmlformats.org/officeDocument/2006/relationships" r:id="rId11"/>
            </a:rPr>
            <a:t>here</a:t>
          </a:r>
          <a:r>
            <a:rPr lang="en-US" sz="1800" kern="1200">
              <a:latin typeface="Gill Sans MT"/>
            </a:rPr>
            <a:t>.</a:t>
          </a:r>
        </a:p>
      </dsp:txBody>
      <dsp:txXfrm rot="10800000">
        <a:off x="1792432" y="3820258"/>
        <a:ext cx="5801532" cy="588210"/>
      </dsp:txXfrm>
    </dsp:sp>
    <dsp:sp modelId="{79B1EF69-4AA0-4127-8CC3-651C34E4335E}">
      <dsp:nvSpPr>
        <dsp:cNvPr id="0" name=""/>
        <dsp:cNvSpPr/>
      </dsp:nvSpPr>
      <dsp:spPr>
        <a:xfrm>
          <a:off x="1351275" y="3820258"/>
          <a:ext cx="588210" cy="588210"/>
        </a:xfrm>
        <a:prstGeom prst="ellipse">
          <a:avLst/>
        </a:prstGeom>
        <a:solidFill>
          <a:schemeClr val="accent2">
            <a:tint val="50000"/>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B11A-4216-4D85-A2D4-6A27F4767868}">
      <dsp:nvSpPr>
        <dsp:cNvPr id="0" name=""/>
        <dsp:cNvSpPr/>
      </dsp:nvSpPr>
      <dsp:spPr>
        <a:xfrm>
          <a:off x="0" y="35640"/>
          <a:ext cx="8504238" cy="1064700"/>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Ask the school if they can provide what’s on the IEP</a:t>
          </a:r>
        </a:p>
      </dsp:txBody>
      <dsp:txXfrm>
        <a:off x="51974" y="87614"/>
        <a:ext cx="8400290" cy="960752"/>
      </dsp:txXfrm>
    </dsp:sp>
    <dsp:sp modelId="{B260E126-01CE-41BA-8DE5-F054CD5E59AC}">
      <dsp:nvSpPr>
        <dsp:cNvPr id="0" name=""/>
        <dsp:cNvSpPr/>
      </dsp:nvSpPr>
      <dsp:spPr>
        <a:xfrm>
          <a:off x="0" y="1180980"/>
          <a:ext cx="8504238" cy="1064700"/>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Research what the school has</a:t>
          </a:r>
        </a:p>
      </dsp:txBody>
      <dsp:txXfrm>
        <a:off x="51974" y="1232954"/>
        <a:ext cx="8400290" cy="960752"/>
      </dsp:txXfrm>
    </dsp:sp>
    <dsp:sp modelId="{A1E42BA1-CC46-4DF8-8AC1-6CFF46F59AE5}">
      <dsp:nvSpPr>
        <dsp:cNvPr id="0" name=""/>
        <dsp:cNvSpPr/>
      </dsp:nvSpPr>
      <dsp:spPr>
        <a:xfrm>
          <a:off x="0" y="2326320"/>
          <a:ext cx="8504238" cy="1064700"/>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All schools supposed to provide program and services on IEP</a:t>
          </a:r>
        </a:p>
      </dsp:txBody>
      <dsp:txXfrm>
        <a:off x="51974" y="2378294"/>
        <a:ext cx="8400290" cy="960752"/>
      </dsp:txXfrm>
    </dsp:sp>
    <dsp:sp modelId="{30B7EB4C-20E2-461D-A85A-26D735E1EF94}">
      <dsp:nvSpPr>
        <dsp:cNvPr id="0" name=""/>
        <dsp:cNvSpPr/>
      </dsp:nvSpPr>
      <dsp:spPr>
        <a:xfrm>
          <a:off x="0" y="3471660"/>
          <a:ext cx="8504238" cy="1064700"/>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No right to an individual school, but IEP program and services should be in place from beginning of year</a:t>
          </a:r>
        </a:p>
      </dsp:txBody>
      <dsp:txXfrm>
        <a:off x="51974" y="3523634"/>
        <a:ext cx="8400290" cy="9607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99070-EBC8-4C4C-B344-AD9BA496A607}">
      <dsp:nvSpPr>
        <dsp:cNvPr id="0" name=""/>
        <dsp:cNvSpPr/>
      </dsp:nvSpPr>
      <dsp:spPr>
        <a:xfrm>
          <a:off x="2657" y="134853"/>
          <a:ext cx="2591135" cy="633600"/>
        </a:xfrm>
        <a:prstGeom prst="rect">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RSAs</a:t>
          </a:r>
        </a:p>
      </dsp:txBody>
      <dsp:txXfrm>
        <a:off x="2657" y="134853"/>
        <a:ext cx="2591135" cy="633600"/>
      </dsp:txXfrm>
    </dsp:sp>
    <dsp:sp modelId="{53DD80E8-7BE7-4B74-ACEA-75ECB73023AE}">
      <dsp:nvSpPr>
        <dsp:cNvPr id="0" name=""/>
        <dsp:cNvSpPr/>
      </dsp:nvSpPr>
      <dsp:spPr>
        <a:xfrm>
          <a:off x="2657" y="768453"/>
          <a:ext cx="2591135" cy="3668692"/>
        </a:xfrm>
        <a:prstGeom prst="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For related services</a:t>
          </a:r>
        </a:p>
        <a:p>
          <a:pPr marL="228600" lvl="1" indent="-228600" algn="l" defTabSz="977900">
            <a:lnSpc>
              <a:spcPct val="90000"/>
            </a:lnSpc>
            <a:spcBef>
              <a:spcPct val="0"/>
            </a:spcBef>
            <a:spcAft>
              <a:spcPct val="15000"/>
            </a:spcAft>
            <a:buChar char="•"/>
          </a:pPr>
          <a:r>
            <a:rPr lang="en-US" sz="2200" kern="1200"/>
            <a:t>Provider must be licensed with NYS</a:t>
          </a:r>
        </a:p>
        <a:p>
          <a:pPr marL="228600" lvl="1" indent="-228600" algn="l" defTabSz="977900">
            <a:lnSpc>
              <a:spcPct val="90000"/>
            </a:lnSpc>
            <a:spcBef>
              <a:spcPct val="0"/>
            </a:spcBef>
            <a:spcAft>
              <a:spcPct val="15000"/>
            </a:spcAft>
            <a:buChar char="•"/>
          </a:pPr>
          <a:r>
            <a:rPr lang="en-US" sz="2200" kern="1200"/>
            <a:t>Can ask for increased rate</a:t>
          </a:r>
        </a:p>
      </dsp:txBody>
      <dsp:txXfrm>
        <a:off x="2657" y="768453"/>
        <a:ext cx="2591135" cy="3668692"/>
      </dsp:txXfrm>
    </dsp:sp>
    <dsp:sp modelId="{7D396888-FA88-42E0-9F93-D3E464A16750}">
      <dsp:nvSpPr>
        <dsp:cNvPr id="0" name=""/>
        <dsp:cNvSpPr/>
      </dsp:nvSpPr>
      <dsp:spPr>
        <a:xfrm>
          <a:off x="2956551" y="134853"/>
          <a:ext cx="2591135" cy="633600"/>
        </a:xfrm>
        <a:prstGeom prst="rect">
          <a:avLst/>
        </a:prstGeom>
        <a:solidFill>
          <a:schemeClr val="accent3">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P3/P4s</a:t>
          </a:r>
        </a:p>
      </dsp:txBody>
      <dsp:txXfrm>
        <a:off x="2956551" y="134853"/>
        <a:ext cx="2591135" cy="633600"/>
      </dsp:txXfrm>
    </dsp:sp>
    <dsp:sp modelId="{8A0F4399-DC07-4CCD-AE91-040D916944A7}">
      <dsp:nvSpPr>
        <dsp:cNvPr id="0" name=""/>
        <dsp:cNvSpPr/>
      </dsp:nvSpPr>
      <dsp:spPr>
        <a:xfrm>
          <a:off x="2956551" y="768453"/>
          <a:ext cx="2591135" cy="3668692"/>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For SETSS services</a:t>
          </a:r>
        </a:p>
        <a:p>
          <a:pPr marL="228600" lvl="1" indent="-228600" algn="l" defTabSz="977900">
            <a:lnSpc>
              <a:spcPct val="90000"/>
            </a:lnSpc>
            <a:spcBef>
              <a:spcPct val="0"/>
            </a:spcBef>
            <a:spcAft>
              <a:spcPct val="15000"/>
            </a:spcAft>
            <a:buChar char="•"/>
          </a:pPr>
          <a:r>
            <a:rPr lang="en-US" sz="2200" kern="1200"/>
            <a:t>Provider must be licensed</a:t>
          </a:r>
        </a:p>
        <a:p>
          <a:pPr marL="228600" lvl="1" indent="-228600" algn="l" defTabSz="977900">
            <a:lnSpc>
              <a:spcPct val="90000"/>
            </a:lnSpc>
            <a:spcBef>
              <a:spcPct val="0"/>
            </a:spcBef>
            <a:spcAft>
              <a:spcPct val="15000"/>
            </a:spcAft>
            <a:buChar char="•"/>
          </a:pPr>
          <a:r>
            <a:rPr lang="en-US" sz="2200" kern="1200"/>
            <a:t>Can ask for increased rate</a:t>
          </a:r>
        </a:p>
      </dsp:txBody>
      <dsp:txXfrm>
        <a:off x="2956551" y="768453"/>
        <a:ext cx="2591135" cy="3668692"/>
      </dsp:txXfrm>
    </dsp:sp>
    <dsp:sp modelId="{0097F6C8-98DF-4603-B6A2-994FFB0C151D}">
      <dsp:nvSpPr>
        <dsp:cNvPr id="0" name=""/>
        <dsp:cNvSpPr/>
      </dsp:nvSpPr>
      <dsp:spPr>
        <a:xfrm>
          <a:off x="5910445" y="134853"/>
          <a:ext cx="2591135" cy="633600"/>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a:t>P1</a:t>
          </a:r>
        </a:p>
      </dsp:txBody>
      <dsp:txXfrm>
        <a:off x="5910445" y="134853"/>
        <a:ext cx="2591135" cy="633600"/>
      </dsp:txXfrm>
    </dsp:sp>
    <dsp:sp modelId="{3274C514-03D3-4FA2-94E6-6D54692F5176}">
      <dsp:nvSpPr>
        <dsp:cNvPr id="0" name=""/>
        <dsp:cNvSpPr/>
      </dsp:nvSpPr>
      <dsp:spPr>
        <a:xfrm>
          <a:off x="5910445" y="768453"/>
          <a:ext cx="2591135" cy="3668692"/>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a:t>If didn’t receive small class on IEP</a:t>
          </a:r>
        </a:p>
        <a:p>
          <a:pPr marL="228600" lvl="1" indent="-228600" algn="l" defTabSz="977900">
            <a:lnSpc>
              <a:spcPct val="90000"/>
            </a:lnSpc>
            <a:spcBef>
              <a:spcPct val="0"/>
            </a:spcBef>
            <a:spcAft>
              <a:spcPct val="15000"/>
            </a:spcAft>
            <a:buChar char="•"/>
          </a:pPr>
          <a:r>
            <a:rPr lang="en-US" sz="2200" kern="1200"/>
            <a:t>For state approved non-public school</a:t>
          </a:r>
        </a:p>
        <a:p>
          <a:pPr marL="228600" lvl="1" indent="-228600" algn="l" defTabSz="977900">
            <a:lnSpc>
              <a:spcPct val="90000"/>
            </a:lnSpc>
            <a:spcBef>
              <a:spcPct val="0"/>
            </a:spcBef>
            <a:spcAft>
              <a:spcPct val="15000"/>
            </a:spcAft>
            <a:buChar char="•"/>
          </a:pPr>
          <a:r>
            <a:rPr lang="en-US" sz="2200" kern="1200"/>
            <a:t>Must be accepted by NPS school licensed for that classification</a:t>
          </a:r>
        </a:p>
        <a:p>
          <a:pPr marL="228600" lvl="1" indent="-228600" algn="l" defTabSz="977900">
            <a:lnSpc>
              <a:spcPct val="90000"/>
            </a:lnSpc>
            <a:spcBef>
              <a:spcPct val="0"/>
            </a:spcBef>
            <a:spcAft>
              <a:spcPct val="15000"/>
            </a:spcAft>
            <a:buChar char="•"/>
          </a:pPr>
          <a:r>
            <a:rPr lang="en-US" sz="2200" kern="1200"/>
            <a:t>Program should be similar</a:t>
          </a:r>
        </a:p>
      </dsp:txBody>
      <dsp:txXfrm>
        <a:off x="5910445" y="768453"/>
        <a:ext cx="2591135" cy="366869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3994C9-D211-4BC8-9E7E-9D1954030495}">
      <dsp:nvSpPr>
        <dsp:cNvPr id="0" name=""/>
        <dsp:cNvSpPr/>
      </dsp:nvSpPr>
      <dsp:spPr>
        <a:xfrm>
          <a:off x="0" y="0"/>
          <a:ext cx="7250874" cy="1166623"/>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Start with the School</a:t>
          </a:r>
        </a:p>
        <a:p>
          <a:pPr marL="228600" lvl="1" indent="-228600" algn="l" defTabSz="1066800" rtl="0">
            <a:lnSpc>
              <a:spcPct val="90000"/>
            </a:lnSpc>
            <a:spcBef>
              <a:spcPct val="0"/>
            </a:spcBef>
            <a:spcAft>
              <a:spcPct val="15000"/>
            </a:spcAft>
            <a:buChar char="•"/>
          </a:pPr>
          <a:r>
            <a:rPr lang="en-US" sz="2400" kern="1200">
              <a:solidFill>
                <a:schemeClr val="tx2"/>
              </a:solidFill>
            </a:rPr>
            <a:t>Parent Coordinator,</a:t>
          </a:r>
          <a:r>
            <a:rPr lang="en-US" sz="2400" kern="1200">
              <a:solidFill>
                <a:schemeClr val="tx2"/>
              </a:solidFill>
              <a:latin typeface="Gill Sans MT"/>
            </a:rPr>
            <a:t> Principal</a:t>
          </a:r>
          <a:endParaRPr lang="en-US" sz="2400" kern="1200">
            <a:solidFill>
              <a:schemeClr val="tx2"/>
            </a:solidFill>
          </a:endParaRPr>
        </a:p>
      </dsp:txBody>
      <dsp:txXfrm>
        <a:off x="34169" y="34169"/>
        <a:ext cx="5991997" cy="1098285"/>
      </dsp:txXfrm>
    </dsp:sp>
    <dsp:sp modelId="{1A7B140B-71EB-44DF-894F-E6786EFD6856}">
      <dsp:nvSpPr>
        <dsp:cNvPr id="0" name=""/>
        <dsp:cNvSpPr/>
      </dsp:nvSpPr>
      <dsp:spPr>
        <a:xfrm>
          <a:off x="639783" y="1361060"/>
          <a:ext cx="7250874" cy="1166623"/>
        </a:xfrm>
        <a:prstGeom prst="roundRect">
          <a:avLst>
            <a:gd name="adj" fmla="val 10000"/>
          </a:avLst>
        </a:prstGeom>
        <a:solidFill>
          <a:schemeClr val="accent5">
            <a:hueOff val="5131029"/>
            <a:satOff val="-13495"/>
            <a:lumOff val="118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District Superintendent’s Office</a:t>
          </a:r>
        </a:p>
        <a:p>
          <a:pPr marL="228600" lvl="1" indent="-228600" algn="l" defTabSz="1066800">
            <a:lnSpc>
              <a:spcPct val="90000"/>
            </a:lnSpc>
            <a:spcBef>
              <a:spcPct val="0"/>
            </a:spcBef>
            <a:spcAft>
              <a:spcPct val="15000"/>
            </a:spcAft>
            <a:buChar char="•"/>
          </a:pPr>
          <a:r>
            <a:rPr lang="en-US" sz="2400" kern="1200">
              <a:solidFill>
                <a:schemeClr val="tx2"/>
              </a:solidFill>
            </a:rPr>
            <a:t>Family Support Coordinator or District Family Advocate</a:t>
          </a:r>
        </a:p>
      </dsp:txBody>
      <dsp:txXfrm>
        <a:off x="673952" y="1395229"/>
        <a:ext cx="5784448" cy="1098285"/>
      </dsp:txXfrm>
    </dsp:sp>
    <dsp:sp modelId="{63BDB8D6-AB1A-44D1-B441-C516E1C80EAF}">
      <dsp:nvSpPr>
        <dsp:cNvPr id="0" name=""/>
        <dsp:cNvSpPr/>
      </dsp:nvSpPr>
      <dsp:spPr>
        <a:xfrm>
          <a:off x="1279566" y="2722121"/>
          <a:ext cx="7250874" cy="1166623"/>
        </a:xfrm>
        <a:prstGeom prst="roundRect">
          <a:avLst>
            <a:gd name="adj" fmla="val 10000"/>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solidFill>
                <a:schemeClr val="bg1"/>
              </a:solidFill>
            </a:rPr>
            <a:t>Central Offices</a:t>
          </a:r>
        </a:p>
        <a:p>
          <a:pPr marL="228600" lvl="1" indent="-228600" algn="l" defTabSz="1022350" rtl="0">
            <a:lnSpc>
              <a:spcPct val="90000"/>
            </a:lnSpc>
            <a:spcBef>
              <a:spcPct val="0"/>
            </a:spcBef>
            <a:spcAft>
              <a:spcPct val="15000"/>
            </a:spcAft>
            <a:buChar char="•"/>
          </a:pPr>
          <a:r>
            <a:rPr lang="en-US" sz="2300" kern="1200">
              <a:solidFill>
                <a:schemeClr val="tx2"/>
              </a:solidFill>
            </a:rPr>
            <a:t>(718) </a:t>
          </a:r>
          <a:r>
            <a:rPr lang="en-US" sz="2300" kern="1200">
              <a:solidFill>
                <a:schemeClr val="tx2"/>
              </a:solidFill>
              <a:latin typeface="Gill Sans MT"/>
            </a:rPr>
            <a:t>935-2007 or</a:t>
          </a:r>
          <a:r>
            <a:rPr lang="en-US" sz="2300" kern="1200">
              <a:solidFill>
                <a:schemeClr val="tx2"/>
              </a:solidFill>
            </a:rPr>
            <a:t> </a:t>
          </a:r>
          <a:r>
            <a:rPr lang="en-US" sz="2300" kern="1200">
              <a:solidFill>
                <a:srgbClr val="0070C0"/>
              </a:solidFill>
              <a:hlinkClick xmlns:r="http://schemas.openxmlformats.org/officeDocument/2006/relationships" r:id="rId1">
                <a:extLst>
                  <a:ext uri="{A12FA001-AC4F-418D-AE19-62706E023703}">
                    <ahyp:hlinkClr xmlns:ahyp="http://schemas.microsoft.com/office/drawing/2018/hyperlinkcolor" val="tx"/>
                  </a:ext>
                </a:extLst>
              </a:hlinkClick>
            </a:rPr>
            <a:t>specialeducation@schools.nyc.gov</a:t>
          </a:r>
        </a:p>
      </dsp:txBody>
      <dsp:txXfrm>
        <a:off x="1313735" y="2756290"/>
        <a:ext cx="5784448" cy="1098285"/>
      </dsp:txXfrm>
    </dsp:sp>
    <dsp:sp modelId="{38F53AE4-AA8C-48D6-9800-22C230EE6C9E}">
      <dsp:nvSpPr>
        <dsp:cNvPr id="0" name=""/>
        <dsp:cNvSpPr/>
      </dsp:nvSpPr>
      <dsp:spPr>
        <a:xfrm>
          <a:off x="6492569" y="884689"/>
          <a:ext cx="758305" cy="758305"/>
        </a:xfrm>
        <a:prstGeom prst="downArrow">
          <a:avLst>
            <a:gd name="adj1" fmla="val 55000"/>
            <a:gd name="adj2" fmla="val 45000"/>
          </a:avLst>
        </a:prstGeom>
        <a:solidFill>
          <a:schemeClr val="accent5">
            <a:tint val="40000"/>
            <a:alpha val="90000"/>
            <a:hueOff val="0"/>
            <a:satOff val="0"/>
            <a:lumOff val="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63188" y="884689"/>
        <a:ext cx="417067" cy="570625"/>
      </dsp:txXfrm>
    </dsp:sp>
    <dsp:sp modelId="{6D9176B9-4F4C-4F7B-8B2B-4AA1BE8B4170}">
      <dsp:nvSpPr>
        <dsp:cNvPr id="0" name=""/>
        <dsp:cNvSpPr/>
      </dsp:nvSpPr>
      <dsp:spPr>
        <a:xfrm>
          <a:off x="7132352" y="2237972"/>
          <a:ext cx="758305" cy="758305"/>
        </a:xfrm>
        <a:prstGeom prst="downArrow">
          <a:avLst>
            <a:gd name="adj1" fmla="val 55000"/>
            <a:gd name="adj2" fmla="val 45000"/>
          </a:avLst>
        </a:prstGeom>
        <a:solidFill>
          <a:schemeClr val="accent5">
            <a:tint val="40000"/>
            <a:alpha val="90000"/>
            <a:hueOff val="9793557"/>
            <a:satOff val="-16916"/>
            <a:lumOff val="4470"/>
            <a:alphaOff val="0"/>
          </a:schemeClr>
        </a:solidFill>
        <a:ln w="11429" cap="flat" cmpd="sng" algn="ctr">
          <a:solidFill>
            <a:schemeClr val="accent5">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02971" y="2237972"/>
        <a:ext cx="417067" cy="57062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4CCD4-5939-4D5A-96A4-8337358B7875}">
      <dsp:nvSpPr>
        <dsp:cNvPr id="0" name=""/>
        <dsp:cNvSpPr/>
      </dsp:nvSpPr>
      <dsp:spPr>
        <a:xfrm>
          <a:off x="1961180" y="36"/>
          <a:ext cx="3698616" cy="2219169"/>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600200">
            <a:lnSpc>
              <a:spcPct val="90000"/>
            </a:lnSpc>
            <a:spcBef>
              <a:spcPct val="0"/>
            </a:spcBef>
            <a:spcAft>
              <a:spcPct val="35000"/>
            </a:spcAft>
            <a:buNone/>
          </a:pPr>
          <a:r>
            <a:rPr lang="en-US" sz="3600" kern="1200">
              <a:latin typeface="Gill Sans MT"/>
            </a:rPr>
            <a:t>Related</a:t>
          </a:r>
          <a:r>
            <a:rPr lang="en-US" sz="3600" kern="1200"/>
            <a:t> services</a:t>
          </a:r>
        </a:p>
        <a:p>
          <a:pPr marL="228600" lvl="1" indent="-228600" algn="l" defTabSz="1111250" rtl="0">
            <a:lnSpc>
              <a:spcPct val="90000"/>
            </a:lnSpc>
            <a:spcBef>
              <a:spcPct val="0"/>
            </a:spcBef>
            <a:spcAft>
              <a:spcPct val="15000"/>
            </a:spcAft>
            <a:buChar char="•"/>
          </a:pPr>
          <a:r>
            <a:rPr lang="en-US" sz="2500" kern="1200" baseline="0">
              <a:solidFill>
                <a:schemeClr val="tx2"/>
              </a:solidFill>
              <a:latin typeface="Gill Sans MT"/>
              <a:hlinkClick xmlns:r="http://schemas.openxmlformats.org/officeDocument/2006/relationships" r:id="rId1">
                <a:extLst>
                  <a:ext uri="{A12FA001-AC4F-418D-AE19-62706E023703}">
                    <ahyp:hlinkClr xmlns:ahyp="http://schemas.microsoft.com/office/drawing/2018/hyperlinkcolor" val="tx"/>
                  </a:ext>
                </a:extLst>
              </a:hlinkClick>
            </a:rPr>
            <a:t>Relatedservices</a:t>
          </a:r>
          <a:r>
            <a:rPr lang="en-US" sz="2500" kern="1200" baseline="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a:t>
          </a:r>
          <a:r>
            <a:rPr lang="en-US" sz="2500" kern="1200" baseline="0">
              <a:solidFill>
                <a:schemeClr val="tx2"/>
              </a:solidFill>
              <a:latin typeface="Gill Sans MT"/>
              <a:hlinkClick xmlns:r="http://schemas.openxmlformats.org/officeDocument/2006/relationships" r:id="rId1">
                <a:extLst>
                  <a:ext uri="{A12FA001-AC4F-418D-AE19-62706E023703}">
                    <ahyp:hlinkClr xmlns:ahyp="http://schemas.microsoft.com/office/drawing/2018/hyperlinkcolor" val="tx"/>
                  </a:ext>
                </a:extLst>
              </a:hlinkClick>
            </a:rPr>
            <a:t> schools.nyc.</a:t>
          </a:r>
          <a:r>
            <a:rPr lang="en-US" sz="2500" kern="1200" baseline="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gov</a:t>
          </a:r>
          <a:endParaRPr lang="en-US" sz="2500" kern="1200" baseline="0">
            <a:solidFill>
              <a:schemeClr val="tx2"/>
            </a:solidFill>
            <a:latin typeface="Gill Sans MT"/>
            <a:hlinkClick xmlns:r="http://schemas.openxmlformats.org/officeDocument/2006/relationships" r:id="rId1">
              <a:extLst>
                <a:ext uri="{A12FA001-AC4F-418D-AE19-62706E023703}">
                  <ahyp:hlinkClr xmlns:ahyp="http://schemas.microsoft.com/office/drawing/2018/hyperlinkcolor" val="tx"/>
                </a:ext>
              </a:extLst>
            </a:hlinkClick>
          </a:endParaRPr>
        </a:p>
      </dsp:txBody>
      <dsp:txXfrm>
        <a:off x="1961180" y="36"/>
        <a:ext cx="3698616" cy="2219169"/>
      </dsp:txXfrm>
    </dsp:sp>
    <dsp:sp modelId="{78E64084-F101-41CC-B6BE-4331BAD9EB6E}">
      <dsp:nvSpPr>
        <dsp:cNvPr id="0" name=""/>
        <dsp:cNvSpPr/>
      </dsp:nvSpPr>
      <dsp:spPr>
        <a:xfrm>
          <a:off x="6029658" y="36"/>
          <a:ext cx="3698616" cy="2219169"/>
        </a:xfrm>
        <a:prstGeom prst="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600200" rtl="0">
            <a:lnSpc>
              <a:spcPct val="90000"/>
            </a:lnSpc>
            <a:spcBef>
              <a:spcPct val="0"/>
            </a:spcBef>
            <a:spcAft>
              <a:spcPct val="35000"/>
            </a:spcAft>
            <a:buNone/>
          </a:pPr>
          <a:r>
            <a:rPr lang="en-US" sz="3600" kern="1200"/>
            <a:t> </a:t>
          </a:r>
          <a:r>
            <a:rPr lang="en-US" sz="3600" kern="1200">
              <a:latin typeface="Gill Sans MT"/>
            </a:rPr>
            <a:t>Kindergarten IEP</a:t>
          </a:r>
          <a:endParaRPr lang="en-US" sz="3600" kern="1200"/>
        </a:p>
        <a:p>
          <a:pPr marL="228600" lvl="1" indent="-228600" algn="l" defTabSz="1111250" rtl="0">
            <a:lnSpc>
              <a:spcPct val="90000"/>
            </a:lnSpc>
            <a:spcBef>
              <a:spcPct val="0"/>
            </a:spcBef>
            <a:spcAft>
              <a:spcPct val="15000"/>
            </a:spcAft>
            <a:buChar char="•"/>
          </a:pPr>
          <a:r>
            <a:rPr lang="en-US" sz="2500" kern="1200" baseline="0">
              <a:solidFill>
                <a:schemeClr val="tx2"/>
              </a:solidFill>
              <a:latin typeface="Gill Sans MT"/>
              <a:hlinkClick xmlns:r="http://schemas.openxmlformats.org/officeDocument/2006/relationships" r:id="rId2">
                <a:extLst>
                  <a:ext uri="{A12FA001-AC4F-418D-AE19-62706E023703}">
                    <ahyp:hlinkClr xmlns:ahyp="http://schemas.microsoft.com/office/drawing/2018/hyperlinkcolor" val="tx"/>
                  </a:ext>
                </a:extLst>
              </a:hlinkClick>
            </a:rPr>
            <a:t>Turning5</a:t>
          </a:r>
          <a:r>
            <a:rPr lang="en-US" sz="2500" kern="1200" baseline="0">
              <a:solidFill>
                <a:schemeClr val="tx2"/>
              </a:solidFill>
              <a:hlinkClick xmlns:r="http://schemas.openxmlformats.org/officeDocument/2006/relationships" r:id="rId2">
                <a:extLst>
                  <a:ext uri="{A12FA001-AC4F-418D-AE19-62706E023703}">
                    <ahyp:hlinkClr xmlns:ahyp="http://schemas.microsoft.com/office/drawing/2018/hyperlinkcolor" val="tx"/>
                  </a:ext>
                </a:extLst>
              </a:hlinkClick>
            </a:rPr>
            <a:t>@schools.</a:t>
          </a:r>
          <a:r>
            <a:rPr lang="en-US" sz="2500" kern="1200" baseline="0">
              <a:solidFill>
                <a:schemeClr val="tx2"/>
              </a:solidFill>
              <a:latin typeface="Gill Sans MT"/>
              <a:hlinkClick xmlns:r="http://schemas.openxmlformats.org/officeDocument/2006/relationships" r:id="rId2">
                <a:extLst>
                  <a:ext uri="{A12FA001-AC4F-418D-AE19-62706E023703}">
                    <ahyp:hlinkClr xmlns:ahyp="http://schemas.microsoft.com/office/drawing/2018/hyperlinkcolor" val="tx"/>
                  </a:ext>
                </a:extLst>
              </a:hlinkClick>
            </a:rPr>
            <a:t> nyc.</a:t>
          </a:r>
          <a:r>
            <a:rPr lang="en-US" sz="2500" kern="1200" baseline="0">
              <a:solidFill>
                <a:schemeClr val="tx2"/>
              </a:solidFill>
              <a:latin typeface="Gill Sans MT"/>
              <a:ea typeface="Roboto"/>
              <a:cs typeface="Roboto"/>
            </a:rPr>
            <a:t>gov (old)</a:t>
          </a:r>
          <a:endParaRPr lang="en-US" sz="2500" kern="1200" baseline="0">
            <a:solidFill>
              <a:schemeClr val="tx2"/>
            </a:solidFill>
            <a:latin typeface="Roboto"/>
            <a:ea typeface="Roboto"/>
            <a:cs typeface="Roboto"/>
          </a:endParaRPr>
        </a:p>
        <a:p>
          <a:pPr marL="228600" lvl="1" indent="-228600" algn="l" defTabSz="1111250" rtl="0">
            <a:lnSpc>
              <a:spcPct val="90000"/>
            </a:lnSpc>
            <a:spcBef>
              <a:spcPct val="0"/>
            </a:spcBef>
            <a:spcAft>
              <a:spcPct val="15000"/>
            </a:spcAft>
            <a:buChar char="•"/>
          </a:pPr>
          <a:r>
            <a:rPr lang="en-US" sz="2500" kern="1200" baseline="0">
              <a:solidFill>
                <a:schemeClr val="tx2"/>
              </a:solidFill>
              <a:latin typeface="Gill Sans MT"/>
              <a:ea typeface="Roboto"/>
              <a:cs typeface="Roboto"/>
              <a:hlinkClick xmlns:r="http://schemas.openxmlformats.org/officeDocument/2006/relationships" r:id="rId3">
                <a:extLst>
                  <a:ext uri="{A12FA001-AC4F-418D-AE19-62706E023703}">
                    <ahyp:hlinkClr xmlns:ahyp="http://schemas.microsoft.com/office/drawing/2018/hyperlinkcolor" val="tx"/>
                  </a:ext>
                </a:extLst>
              </a:hlinkClick>
            </a:rPr>
            <a:t>KindergartenIEPProcess@schools.nyc.gov</a:t>
          </a:r>
          <a:r>
            <a:rPr lang="en-US" kern="1200">
              <a:solidFill>
                <a:schemeClr val="tx2"/>
              </a:solidFill>
              <a:latin typeface="Gill Sans MT"/>
              <a:ea typeface="Roboto"/>
              <a:cs typeface="Roboto"/>
            </a:rPr>
            <a:t> (new)</a:t>
          </a:r>
          <a:endParaRPr lang="en-US" kern="1200">
            <a:solidFill>
              <a:schemeClr val="tx2"/>
            </a:solidFill>
          </a:endParaRPr>
        </a:p>
      </dsp:txBody>
      <dsp:txXfrm>
        <a:off x="6029658" y="36"/>
        <a:ext cx="3698616" cy="2219169"/>
      </dsp:txXfrm>
    </dsp:sp>
    <dsp:sp modelId="{0C8DB02C-1341-4641-8810-A03611EA594F}">
      <dsp:nvSpPr>
        <dsp:cNvPr id="0" name=""/>
        <dsp:cNvSpPr/>
      </dsp:nvSpPr>
      <dsp:spPr>
        <a:xfrm>
          <a:off x="1961180" y="2589067"/>
          <a:ext cx="3698616" cy="2219169"/>
        </a:xfrm>
        <a:prstGeom prst="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600200" rtl="0">
            <a:lnSpc>
              <a:spcPct val="90000"/>
            </a:lnSpc>
            <a:spcBef>
              <a:spcPct val="0"/>
            </a:spcBef>
            <a:spcAft>
              <a:spcPct val="35000"/>
            </a:spcAft>
            <a:buNone/>
          </a:pPr>
          <a:r>
            <a:rPr lang="en-US" sz="3600" kern="1200">
              <a:latin typeface="Gill Sans MT"/>
            </a:rPr>
            <a:t>Special Ed at Charter Schools</a:t>
          </a:r>
          <a:endParaRPr lang="en-US" sz="3600" kern="1200"/>
        </a:p>
        <a:p>
          <a:pPr marL="228600" lvl="1" indent="-228600" algn="l" defTabSz="1111250">
            <a:lnSpc>
              <a:spcPct val="90000"/>
            </a:lnSpc>
            <a:spcBef>
              <a:spcPct val="0"/>
            </a:spcBef>
            <a:spcAft>
              <a:spcPct val="15000"/>
            </a:spcAft>
            <a:buChar char="•"/>
          </a:pPr>
          <a:r>
            <a:rPr lang="en-US" sz="2500" kern="1200" baseline="0">
              <a:solidFill>
                <a:schemeClr val="tx2"/>
              </a:solidFill>
              <a:hlinkClick xmlns:r="http://schemas.openxmlformats.org/officeDocument/2006/relationships" r:id="rId4">
                <a:extLst>
                  <a:ext uri="{A12FA001-AC4F-418D-AE19-62706E023703}">
                    <ahyp:hlinkClr xmlns:ahyp="http://schemas.microsoft.com/office/drawing/2018/hyperlinkcolor" val="tx"/>
                  </a:ext>
                </a:extLst>
              </a:hlinkClick>
            </a:rPr>
            <a:t>CSE Chairperson</a:t>
          </a:r>
          <a:endParaRPr lang="en-US" sz="2500" kern="1200" baseline="0">
            <a:solidFill>
              <a:schemeClr val="tx2"/>
            </a:solidFill>
          </a:endParaRPr>
        </a:p>
      </dsp:txBody>
      <dsp:txXfrm>
        <a:off x="1961180" y="2589067"/>
        <a:ext cx="3698616" cy="2219169"/>
      </dsp:txXfrm>
    </dsp:sp>
    <dsp:sp modelId="{4553EC27-57DB-46BC-BCA3-F0F01A463277}">
      <dsp:nvSpPr>
        <dsp:cNvPr id="0" name=""/>
        <dsp:cNvSpPr/>
      </dsp:nvSpPr>
      <dsp:spPr>
        <a:xfrm>
          <a:off x="6029658" y="2589067"/>
          <a:ext cx="3698616" cy="2219169"/>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rtl="0">
            <a:lnSpc>
              <a:spcPct val="90000"/>
            </a:lnSpc>
            <a:spcBef>
              <a:spcPct val="0"/>
            </a:spcBef>
            <a:spcAft>
              <a:spcPct val="35000"/>
            </a:spcAft>
            <a:buNone/>
          </a:pPr>
          <a:r>
            <a:rPr lang="en-US" sz="3500" u="sng" kern="1200" baseline="0">
              <a:solidFill>
                <a:schemeClr val="bg1"/>
              </a:solidFill>
              <a:latin typeface="Gill Sans MT"/>
            </a:rPr>
            <a:t>Specialized Programs</a:t>
          </a:r>
          <a:endParaRPr lang="en-US" sz="3500" u="none" kern="1200" baseline="0">
            <a:solidFill>
              <a:schemeClr val="bg1"/>
            </a:solidFill>
            <a:latin typeface="Gill Sans MT"/>
          </a:endParaRPr>
        </a:p>
        <a:p>
          <a:pPr marL="228600" lvl="1" indent="-228600" algn="l" defTabSz="1200150">
            <a:lnSpc>
              <a:spcPct val="90000"/>
            </a:lnSpc>
            <a:spcBef>
              <a:spcPct val="0"/>
            </a:spcBef>
            <a:spcAft>
              <a:spcPct val="15000"/>
            </a:spcAft>
            <a:buChar char="•"/>
          </a:pPr>
          <a:r>
            <a:rPr lang="en-US" sz="2700" u="sng" kern="1200" baseline="0">
              <a:solidFill>
                <a:schemeClr val="tx2"/>
              </a:solidFill>
              <a:latin typeface="Gill Sans MT"/>
              <a:hlinkClick xmlns:r="http://schemas.openxmlformats.org/officeDocument/2006/relationships" r:id="rId5">
                <a:extLst>
                  <a:ext uri="{A12FA001-AC4F-418D-AE19-62706E023703}">
                    <ahyp:hlinkClr xmlns:ahyp="http://schemas.microsoft.com/office/drawing/2018/hyperlinkcolor" val="tx"/>
                  </a:ext>
                </a:extLst>
              </a:hlinkClick>
            </a:rPr>
            <a:t>Specializedprograms</a:t>
          </a:r>
          <a:r>
            <a:rPr lang="en-US" sz="2700" u="sng" kern="1200">
              <a:solidFill>
                <a:schemeClr val="tx2"/>
              </a:solidFill>
              <a:latin typeface="Gill Sans MT"/>
              <a:hlinkClick xmlns:r="http://schemas.openxmlformats.org/officeDocument/2006/relationships" r:id="rId5">
                <a:extLst>
                  <a:ext uri="{A12FA001-AC4F-418D-AE19-62706E023703}">
                    <ahyp:hlinkClr xmlns:ahyp="http://schemas.microsoft.com/office/drawing/2018/hyperlinkcolor" val="tx"/>
                  </a:ext>
                </a:extLst>
              </a:hlinkClick>
            </a:rPr>
            <a:t>@ schools.nyc.gov</a:t>
          </a:r>
          <a:endParaRPr lang="en-US" sz="2700" kern="1200">
            <a:solidFill>
              <a:schemeClr val="tx2"/>
            </a:solidFill>
          </a:endParaRPr>
        </a:p>
      </dsp:txBody>
      <dsp:txXfrm>
        <a:off x="6029658" y="2589067"/>
        <a:ext cx="3698616" cy="22191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2ADA5-F652-4415-9656-2EEA577B741D}">
      <dsp:nvSpPr>
        <dsp:cNvPr id="0" name=""/>
        <dsp:cNvSpPr/>
      </dsp:nvSpPr>
      <dsp:spPr>
        <a:xfrm>
          <a:off x="2633" y="64524"/>
          <a:ext cx="2567838" cy="873567"/>
        </a:xfrm>
        <a:prstGeom prst="rect">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Mediation</a:t>
          </a:r>
        </a:p>
      </dsp:txBody>
      <dsp:txXfrm>
        <a:off x="2633" y="64524"/>
        <a:ext cx="2567838" cy="873567"/>
      </dsp:txXfrm>
    </dsp:sp>
    <dsp:sp modelId="{C9DB7BA9-522F-4CDC-91C0-B85547240F50}">
      <dsp:nvSpPr>
        <dsp:cNvPr id="0" name=""/>
        <dsp:cNvSpPr/>
      </dsp:nvSpPr>
      <dsp:spPr>
        <a:xfrm>
          <a:off x="2633" y="938092"/>
          <a:ext cx="2567838" cy="3860156"/>
        </a:xfrm>
        <a:prstGeom prst="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ts val="1200"/>
            </a:spcBef>
            <a:spcAft>
              <a:spcPts val="1800"/>
            </a:spcAft>
            <a:buFontTx/>
            <a:buChar char="•"/>
          </a:pPr>
          <a:r>
            <a:rPr lang="en-US" altLang="en-US" sz="2500" kern="1200">
              <a:solidFill>
                <a:schemeClr val="tx2"/>
              </a:solidFill>
              <a:ea typeface="ＭＳ Ｐゴシック"/>
            </a:rPr>
            <a:t>Voluntary meeting </a:t>
          </a:r>
          <a:endParaRPr lang="en-US" sz="2500" kern="1200">
            <a:solidFill>
              <a:schemeClr val="tx2"/>
            </a:solidFill>
          </a:endParaRPr>
        </a:p>
        <a:p>
          <a:pPr marL="228600" lvl="1" indent="-228600" algn="l" defTabSz="1111250">
            <a:lnSpc>
              <a:spcPct val="90000"/>
            </a:lnSpc>
            <a:spcBef>
              <a:spcPts val="1200"/>
            </a:spcBef>
            <a:spcAft>
              <a:spcPts val="1800"/>
            </a:spcAft>
            <a:buFontTx/>
            <a:buChar char="•"/>
          </a:pPr>
          <a:r>
            <a:rPr lang="en-US" altLang="en-US" sz="2500" kern="1200">
              <a:solidFill>
                <a:schemeClr val="tx2"/>
              </a:solidFill>
              <a:ea typeface="ＭＳ Ｐゴシック" panose="020B0600070205080204" pitchFamily="34" charset="-128"/>
            </a:rPr>
            <a:t>Mediator leads meeting</a:t>
          </a:r>
        </a:p>
        <a:p>
          <a:pPr marL="228600" lvl="1" indent="-228600" algn="l" defTabSz="1111250">
            <a:lnSpc>
              <a:spcPct val="90000"/>
            </a:lnSpc>
            <a:spcBef>
              <a:spcPts val="1200"/>
            </a:spcBef>
            <a:spcAft>
              <a:spcPts val="1800"/>
            </a:spcAft>
            <a:buFontTx/>
            <a:buChar char="•"/>
          </a:pPr>
          <a:r>
            <a:rPr lang="en-US" altLang="en-US" sz="2500" kern="1200">
              <a:solidFill>
                <a:schemeClr val="tx2"/>
              </a:solidFill>
              <a:ea typeface="ＭＳ Ｐゴシック"/>
            </a:rPr>
            <a:t>Can still go to an Impartial Hearing</a:t>
          </a:r>
        </a:p>
      </dsp:txBody>
      <dsp:txXfrm>
        <a:off x="2633" y="938092"/>
        <a:ext cx="2567838" cy="3860156"/>
      </dsp:txXfrm>
    </dsp:sp>
    <dsp:sp modelId="{69132218-EC9A-425A-B53E-EF68E3D1D525}">
      <dsp:nvSpPr>
        <dsp:cNvPr id="0" name=""/>
        <dsp:cNvSpPr/>
      </dsp:nvSpPr>
      <dsp:spPr>
        <a:xfrm>
          <a:off x="2929970" y="64524"/>
          <a:ext cx="2567838" cy="873567"/>
        </a:xfrm>
        <a:prstGeom prst="rect">
          <a:avLst/>
        </a:prstGeom>
        <a:solidFill>
          <a:schemeClr val="accent3">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Impartial Hearing</a:t>
          </a:r>
        </a:p>
      </dsp:txBody>
      <dsp:txXfrm>
        <a:off x="2929970" y="64524"/>
        <a:ext cx="2567838" cy="873567"/>
      </dsp:txXfrm>
    </dsp:sp>
    <dsp:sp modelId="{83AFE948-C660-44B5-BEAF-DE6AF45196FA}">
      <dsp:nvSpPr>
        <dsp:cNvPr id="0" name=""/>
        <dsp:cNvSpPr/>
      </dsp:nvSpPr>
      <dsp:spPr>
        <a:xfrm>
          <a:off x="2929970" y="938092"/>
          <a:ext cx="2567838" cy="3860156"/>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ts val="1800"/>
            </a:spcAft>
            <a:buChar char="•"/>
          </a:pPr>
          <a:r>
            <a:rPr lang="en-US" altLang="en-US" sz="2500" kern="1200">
              <a:solidFill>
                <a:schemeClr val="tx2"/>
              </a:solidFill>
              <a:ea typeface="ＭＳ Ｐゴシック"/>
            </a:rPr>
            <a:t>Legal proceeding</a:t>
          </a:r>
          <a:endParaRPr lang="en-US" sz="2500" kern="1200">
            <a:solidFill>
              <a:schemeClr val="tx2"/>
            </a:solidFill>
          </a:endParaRPr>
        </a:p>
        <a:p>
          <a:pPr marL="228600" lvl="1" indent="-228600" algn="l" defTabSz="1111250">
            <a:lnSpc>
              <a:spcPct val="90000"/>
            </a:lnSpc>
            <a:spcBef>
              <a:spcPct val="0"/>
            </a:spcBef>
            <a:spcAft>
              <a:spcPts val="1800"/>
            </a:spcAft>
            <a:buChar char="•"/>
          </a:pPr>
          <a:r>
            <a:rPr lang="en-US" altLang="en-US" sz="2500" kern="1200">
              <a:solidFill>
                <a:schemeClr val="tx2"/>
              </a:solidFill>
              <a:ea typeface="ＭＳ Ｐゴシック"/>
            </a:rPr>
            <a:t>An Impartial Hearing Officer (IHO) in charge.</a:t>
          </a:r>
          <a:endParaRPr lang="en-US" sz="2500" kern="1200">
            <a:solidFill>
              <a:schemeClr val="tx2"/>
            </a:solidFill>
          </a:endParaRPr>
        </a:p>
        <a:p>
          <a:pPr marL="228600" lvl="1" indent="-228600" algn="l" defTabSz="1111250">
            <a:lnSpc>
              <a:spcPct val="90000"/>
            </a:lnSpc>
            <a:spcBef>
              <a:spcPct val="0"/>
            </a:spcBef>
            <a:spcAft>
              <a:spcPts val="1800"/>
            </a:spcAft>
            <a:buChar char="•"/>
          </a:pPr>
          <a:r>
            <a:rPr lang="en-US" altLang="en-US" sz="2500" kern="1200">
              <a:solidFill>
                <a:schemeClr val="tx2"/>
              </a:solidFill>
              <a:ea typeface="ＭＳ Ｐゴシック"/>
            </a:rPr>
            <a:t>Written decision, can appeal</a:t>
          </a:r>
        </a:p>
      </dsp:txBody>
      <dsp:txXfrm>
        <a:off x="2929970" y="938092"/>
        <a:ext cx="2567838" cy="3860156"/>
      </dsp:txXfrm>
    </dsp:sp>
    <dsp:sp modelId="{7EB95D48-2987-401C-9DC8-E8E39A9F76D3}">
      <dsp:nvSpPr>
        <dsp:cNvPr id="0" name=""/>
        <dsp:cNvSpPr/>
      </dsp:nvSpPr>
      <dsp:spPr>
        <a:xfrm>
          <a:off x="5857306" y="64524"/>
          <a:ext cx="2567838" cy="873567"/>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State Education Complaint</a:t>
          </a:r>
        </a:p>
      </dsp:txBody>
      <dsp:txXfrm>
        <a:off x="5857306" y="64524"/>
        <a:ext cx="2567838" cy="873567"/>
      </dsp:txXfrm>
    </dsp:sp>
    <dsp:sp modelId="{DABBE7BD-EC25-4AD1-B4BE-B4F5DF509EA0}">
      <dsp:nvSpPr>
        <dsp:cNvPr id="0" name=""/>
        <dsp:cNvSpPr/>
      </dsp:nvSpPr>
      <dsp:spPr>
        <a:xfrm>
          <a:off x="5857306" y="938092"/>
          <a:ext cx="2567838" cy="3860156"/>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ts val="1800"/>
            </a:spcAft>
            <a:buChar char="•"/>
          </a:pPr>
          <a:r>
            <a:rPr lang="en-US" sz="2500" kern="1200">
              <a:solidFill>
                <a:schemeClr val="tx2"/>
              </a:solidFill>
            </a:rPr>
            <a:t>Ask the NY SED to investigate</a:t>
          </a:r>
        </a:p>
        <a:p>
          <a:pPr marL="228600" lvl="1" indent="-228600" algn="l" defTabSz="1111250">
            <a:lnSpc>
              <a:spcPct val="90000"/>
            </a:lnSpc>
            <a:spcBef>
              <a:spcPct val="0"/>
            </a:spcBef>
            <a:spcAft>
              <a:spcPts val="1800"/>
            </a:spcAft>
            <a:buChar char="•"/>
          </a:pPr>
          <a:r>
            <a:rPr lang="en-US" sz="2500" kern="1200">
              <a:solidFill>
                <a:schemeClr val="tx2"/>
              </a:solidFill>
            </a:rPr>
            <a:t>Can order the DOE to make up services</a:t>
          </a:r>
        </a:p>
        <a:p>
          <a:pPr marL="228600" lvl="1" indent="-228600" algn="l" defTabSz="1111250">
            <a:lnSpc>
              <a:spcPct val="90000"/>
            </a:lnSpc>
            <a:spcBef>
              <a:spcPct val="0"/>
            </a:spcBef>
            <a:spcAft>
              <a:spcPts val="1800"/>
            </a:spcAft>
            <a:buChar char="•"/>
          </a:pPr>
          <a:r>
            <a:rPr lang="en-US" sz="2500" kern="1200">
              <a:solidFill>
                <a:schemeClr val="tx2"/>
              </a:solidFill>
            </a:rPr>
            <a:t>May not order 1:1 make up</a:t>
          </a:r>
        </a:p>
      </dsp:txBody>
      <dsp:txXfrm>
        <a:off x="5857306" y="938092"/>
        <a:ext cx="2567838" cy="38601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D6E1C-55AC-4D4B-AE5F-3C13A916C0BF}">
      <dsp:nvSpPr>
        <dsp:cNvPr id="0" name=""/>
        <dsp:cNvSpPr/>
      </dsp:nvSpPr>
      <dsp:spPr>
        <a:xfrm>
          <a:off x="0" y="0"/>
          <a:ext cx="1794456" cy="2562151"/>
        </a:xfrm>
        <a:prstGeom prst="roundRect">
          <a:avLst>
            <a:gd name="adj" fmla="val 10000"/>
          </a:avLst>
        </a:prstGeom>
        <a:solidFill>
          <a:schemeClr val="accent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Continued Enrollment </a:t>
          </a:r>
        </a:p>
        <a:p>
          <a:pPr marL="0" lvl="0" indent="0" algn="ctr" defTabSz="889000">
            <a:lnSpc>
              <a:spcPct val="90000"/>
            </a:lnSpc>
            <a:spcBef>
              <a:spcPct val="0"/>
            </a:spcBef>
            <a:spcAft>
              <a:spcPct val="35000"/>
            </a:spcAft>
            <a:buNone/>
          </a:pPr>
          <a:r>
            <a:rPr lang="en-US" sz="2000" b="1" kern="1200"/>
            <a:t>or </a:t>
          </a:r>
        </a:p>
        <a:p>
          <a:pPr marL="0" lvl="0" indent="0" algn="ctr" defTabSz="889000">
            <a:lnSpc>
              <a:spcPct val="90000"/>
            </a:lnSpc>
            <a:spcBef>
              <a:spcPct val="0"/>
            </a:spcBef>
            <a:spcAft>
              <a:spcPct val="35000"/>
            </a:spcAft>
            <a:buNone/>
          </a:pPr>
          <a:r>
            <a:rPr lang="en-US" sz="2000" b="1" kern="1200"/>
            <a:t>Immediate Enrollment</a:t>
          </a:r>
        </a:p>
      </dsp:txBody>
      <dsp:txXfrm>
        <a:off x="52558" y="52558"/>
        <a:ext cx="1689340" cy="2457035"/>
      </dsp:txXfrm>
    </dsp:sp>
    <dsp:sp modelId="{E3CF5489-DB7C-40FE-BC8D-B4A5BC8067A6}">
      <dsp:nvSpPr>
        <dsp:cNvPr id="0" name=""/>
        <dsp:cNvSpPr/>
      </dsp:nvSpPr>
      <dsp:spPr>
        <a:xfrm>
          <a:off x="2076800" y="0"/>
          <a:ext cx="2076358" cy="2562151"/>
        </a:xfrm>
        <a:prstGeom prst="roundRect">
          <a:avLst>
            <a:gd name="adj" fmla="val 10000"/>
          </a:avLst>
        </a:prstGeom>
        <a:solidFill>
          <a:schemeClr val="accent3"/>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Transportation</a:t>
          </a:r>
        </a:p>
      </dsp:txBody>
      <dsp:txXfrm>
        <a:off x="2137614" y="60814"/>
        <a:ext cx="1954730" cy="2440523"/>
      </dsp:txXfrm>
    </dsp:sp>
    <dsp:sp modelId="{52B015A8-B49E-412C-8E5C-89C44167A67E}">
      <dsp:nvSpPr>
        <dsp:cNvPr id="0" name=""/>
        <dsp:cNvSpPr/>
      </dsp:nvSpPr>
      <dsp:spPr>
        <a:xfrm>
          <a:off x="4432467" y="0"/>
          <a:ext cx="1662549" cy="2562151"/>
        </a:xfrm>
        <a:prstGeom prst="roundRect">
          <a:avLst>
            <a:gd name="adj" fmla="val 10000"/>
          </a:avLst>
        </a:prstGeom>
        <a:solidFill>
          <a:schemeClr val="accent4"/>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Title I STH Services</a:t>
          </a:r>
        </a:p>
      </dsp:txBody>
      <dsp:txXfrm>
        <a:off x="4481161" y="48694"/>
        <a:ext cx="1565161" cy="2464763"/>
      </dsp:txXfrm>
    </dsp:sp>
    <dsp:sp modelId="{7ACC96B3-7A48-484E-854E-6FC34D2F02FC}">
      <dsp:nvSpPr>
        <dsp:cNvPr id="0" name=""/>
        <dsp:cNvSpPr/>
      </dsp:nvSpPr>
      <dsp:spPr>
        <a:xfrm>
          <a:off x="6374325" y="0"/>
          <a:ext cx="1662549" cy="2562151"/>
        </a:xfrm>
        <a:prstGeom prst="roundRect">
          <a:avLst>
            <a:gd name="adj" fmla="val 10000"/>
          </a:avLst>
        </a:prstGeom>
        <a:solidFill>
          <a:schemeClr val="accent5"/>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a:t>STH School-Based Liaison &amp; STH Staff</a:t>
          </a:r>
        </a:p>
      </dsp:txBody>
      <dsp:txXfrm>
        <a:off x="6423019" y="48694"/>
        <a:ext cx="1565161" cy="246476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D9BC9-8331-4346-953C-F014AFA5D128}">
      <dsp:nvSpPr>
        <dsp:cNvPr id="0" name=""/>
        <dsp:cNvSpPr/>
      </dsp:nvSpPr>
      <dsp:spPr>
        <a:xfrm>
          <a:off x="0" y="308"/>
          <a:ext cx="6096000" cy="801404"/>
        </a:xfrm>
        <a:prstGeom prst="round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Notice must be in writing</a:t>
          </a:r>
        </a:p>
      </dsp:txBody>
      <dsp:txXfrm>
        <a:off x="39121" y="39429"/>
        <a:ext cx="6017758" cy="723162"/>
      </dsp:txXfrm>
    </dsp:sp>
    <dsp:sp modelId="{48F7E37B-A2F5-48F3-B0B9-BD9D6867D947}">
      <dsp:nvSpPr>
        <dsp:cNvPr id="0" name=""/>
        <dsp:cNvSpPr/>
      </dsp:nvSpPr>
      <dsp:spPr>
        <a:xfrm>
          <a:off x="0" y="815802"/>
          <a:ext cx="6096000" cy="801404"/>
        </a:xfrm>
        <a:prstGeom prst="roundRect">
          <a:avLst/>
        </a:prstGeom>
        <a:solidFill>
          <a:schemeClr val="accent5">
            <a:hueOff val="2565515"/>
            <a:satOff val="-6748"/>
            <a:lumOff val="5931"/>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No out of school suspensions!</a:t>
          </a:r>
        </a:p>
      </dsp:txBody>
      <dsp:txXfrm>
        <a:off x="39121" y="854923"/>
        <a:ext cx="6017758" cy="723162"/>
      </dsp:txXfrm>
    </dsp:sp>
    <dsp:sp modelId="{A60BEF52-753D-41F0-800D-77F5FB387D65}">
      <dsp:nvSpPr>
        <dsp:cNvPr id="0" name=""/>
        <dsp:cNvSpPr/>
      </dsp:nvSpPr>
      <dsp:spPr>
        <a:xfrm>
          <a:off x="0" y="1631297"/>
          <a:ext cx="6096000" cy="801404"/>
        </a:xfrm>
        <a:prstGeom prst="roundRect">
          <a:avLst/>
        </a:prstGeom>
        <a:solidFill>
          <a:schemeClr val="accent5">
            <a:hueOff val="5131029"/>
            <a:satOff val="-13495"/>
            <a:lumOff val="11862"/>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Gill Sans MT"/>
            </a:rPr>
            <a:t>Principal's suspensions:  Ask for a conference</a:t>
          </a:r>
        </a:p>
      </dsp:txBody>
      <dsp:txXfrm>
        <a:off x="39121" y="1670418"/>
        <a:ext cx="6017758" cy="723162"/>
      </dsp:txXfrm>
    </dsp:sp>
    <dsp:sp modelId="{9F90E000-A39A-416C-9642-99A405ECE7CF}">
      <dsp:nvSpPr>
        <dsp:cNvPr id="0" name=""/>
        <dsp:cNvSpPr/>
      </dsp:nvSpPr>
      <dsp:spPr>
        <a:xfrm>
          <a:off x="0" y="2446792"/>
          <a:ext cx="6096000" cy="801404"/>
        </a:xfrm>
        <a:prstGeom prst="roundRect">
          <a:avLst/>
        </a:prstGeom>
        <a:solidFill>
          <a:schemeClr val="accent5">
            <a:hueOff val="7696544"/>
            <a:satOff val="-20243"/>
            <a:lumOff val="1779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Gill Sans MT"/>
            </a:rPr>
            <a:t>Superintendent’s</a:t>
          </a:r>
          <a:r>
            <a:rPr lang="en-US" sz="2800" kern="1200"/>
            <a:t> suspensions:</a:t>
          </a:r>
          <a:r>
            <a:rPr lang="en-US" sz="2800" kern="1200">
              <a:latin typeface="Gill Sans MT"/>
            </a:rPr>
            <a:t> </a:t>
          </a:r>
          <a:r>
            <a:rPr lang="en-US" sz="2800" kern="1200"/>
            <a:t>Get the packet</a:t>
          </a:r>
        </a:p>
      </dsp:txBody>
      <dsp:txXfrm>
        <a:off x="39121" y="2485913"/>
        <a:ext cx="6017758" cy="723162"/>
      </dsp:txXfrm>
    </dsp:sp>
    <dsp:sp modelId="{4C7CE8E5-24F4-41D3-A80C-BFD843F0EBAB}">
      <dsp:nvSpPr>
        <dsp:cNvPr id="0" name=""/>
        <dsp:cNvSpPr/>
      </dsp:nvSpPr>
      <dsp:spPr>
        <a:xfrm>
          <a:off x="0" y="3262595"/>
          <a:ext cx="6096000" cy="801404"/>
        </a:xfrm>
        <a:prstGeom prst="roundRect">
          <a:avLst/>
        </a:prstGeom>
        <a:solidFill>
          <a:schemeClr val="accent5">
            <a:hueOff val="10262058"/>
            <a:satOff val="-26990"/>
            <a:lumOff val="23725"/>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Call AFC for help</a:t>
          </a:r>
        </a:p>
      </dsp:txBody>
      <dsp:txXfrm>
        <a:off x="39121" y="3301716"/>
        <a:ext cx="6017758" cy="723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1E7AB-3F86-48CD-B673-E3A7EA43C708}">
      <dsp:nvSpPr>
        <dsp:cNvPr id="0" name=""/>
        <dsp:cNvSpPr/>
      </dsp:nvSpPr>
      <dsp:spPr>
        <a:xfrm>
          <a:off x="0" y="218150"/>
          <a:ext cx="8504238" cy="1238641"/>
        </a:xfrm>
        <a:prstGeom prst="rightArrow">
          <a:avLst>
            <a:gd name="adj1" fmla="val 50000"/>
            <a:gd name="adj2" fmla="val 5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6634" numCol="1" spcCol="1270" anchor="ctr" anchorCtr="0">
          <a:noAutofit/>
        </a:bodyPr>
        <a:lstStyle/>
        <a:p>
          <a:pPr marL="0" lvl="0" indent="0" algn="l" defTabSz="1066800">
            <a:lnSpc>
              <a:spcPct val="90000"/>
            </a:lnSpc>
            <a:spcBef>
              <a:spcPct val="0"/>
            </a:spcBef>
            <a:spcAft>
              <a:spcPct val="35000"/>
            </a:spcAft>
            <a:buNone/>
          </a:pPr>
          <a:r>
            <a:rPr lang="en-US" sz="2400" kern="1200"/>
            <a:t>First day of school</a:t>
          </a:r>
        </a:p>
      </dsp:txBody>
      <dsp:txXfrm>
        <a:off x="0" y="527810"/>
        <a:ext cx="8194578" cy="619321"/>
      </dsp:txXfrm>
    </dsp:sp>
    <dsp:sp modelId="{567603D3-34A5-43A5-8399-B0E92370FC05}">
      <dsp:nvSpPr>
        <dsp:cNvPr id="0" name=""/>
        <dsp:cNvSpPr/>
      </dsp:nvSpPr>
      <dsp:spPr>
        <a:xfrm>
          <a:off x="0" y="1176391"/>
          <a:ext cx="3928957" cy="2764714"/>
        </a:xfrm>
        <a:prstGeom prst="rect">
          <a:avLst/>
        </a:prstGeom>
        <a:solidFill>
          <a:schemeClr val="lt1">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solidFill>
                <a:schemeClr val="tx2"/>
              </a:solidFill>
            </a:rPr>
            <a:t>Sept 4th</a:t>
          </a:r>
        </a:p>
      </dsp:txBody>
      <dsp:txXfrm>
        <a:off x="0" y="1176391"/>
        <a:ext cx="3928957" cy="2764714"/>
      </dsp:txXfrm>
    </dsp:sp>
    <dsp:sp modelId="{90A7788E-199A-4DA4-B529-A183ABA0646A}">
      <dsp:nvSpPr>
        <dsp:cNvPr id="0" name=""/>
        <dsp:cNvSpPr/>
      </dsp:nvSpPr>
      <dsp:spPr>
        <a:xfrm>
          <a:off x="3928957" y="630893"/>
          <a:ext cx="4575280" cy="1238641"/>
        </a:xfrm>
        <a:prstGeom prst="rightArrow">
          <a:avLst>
            <a:gd name="adj1" fmla="val 50000"/>
            <a:gd name="adj2" fmla="val 5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6634" numCol="1" spcCol="1270" anchor="ctr" anchorCtr="0">
          <a:noAutofit/>
        </a:bodyPr>
        <a:lstStyle/>
        <a:p>
          <a:pPr marL="0" lvl="0" indent="0" algn="l" defTabSz="1066800">
            <a:lnSpc>
              <a:spcPct val="90000"/>
            </a:lnSpc>
            <a:spcBef>
              <a:spcPct val="0"/>
            </a:spcBef>
            <a:spcAft>
              <a:spcPct val="35000"/>
            </a:spcAft>
            <a:buNone/>
          </a:pPr>
          <a:r>
            <a:rPr lang="en-US" sz="2400" kern="1200"/>
            <a:t>Parent Teacher Conferences</a:t>
          </a:r>
        </a:p>
      </dsp:txBody>
      <dsp:txXfrm>
        <a:off x="3928957" y="940553"/>
        <a:ext cx="4265620" cy="619321"/>
      </dsp:txXfrm>
    </dsp:sp>
    <dsp:sp modelId="{D05087BF-E6B0-42E3-9102-2953636D736B}">
      <dsp:nvSpPr>
        <dsp:cNvPr id="0" name=""/>
        <dsp:cNvSpPr/>
      </dsp:nvSpPr>
      <dsp:spPr>
        <a:xfrm>
          <a:off x="3928957" y="1589134"/>
          <a:ext cx="3928957" cy="2764714"/>
        </a:xfrm>
        <a:prstGeom prst="rect">
          <a:avLst/>
        </a:prstGeom>
        <a:solidFill>
          <a:schemeClr val="lt1">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solidFill>
                <a:schemeClr val="tx2"/>
              </a:solidFill>
            </a:rPr>
            <a:t>Sept 17: Elementary &amp; Pre K</a:t>
          </a:r>
        </a:p>
        <a:p>
          <a:pPr marL="0" lvl="0" indent="0" algn="l" defTabSz="1244600">
            <a:lnSpc>
              <a:spcPct val="90000"/>
            </a:lnSpc>
            <a:spcBef>
              <a:spcPct val="0"/>
            </a:spcBef>
            <a:spcAft>
              <a:spcPct val="35000"/>
            </a:spcAft>
            <a:buNone/>
          </a:pPr>
          <a:r>
            <a:rPr lang="en-US" sz="2800" kern="1200">
              <a:solidFill>
                <a:schemeClr val="tx2"/>
              </a:solidFill>
            </a:rPr>
            <a:t>Sept 18: Middle and D75</a:t>
          </a:r>
        </a:p>
        <a:p>
          <a:pPr marL="0" lvl="0" indent="0" algn="l" defTabSz="1244600">
            <a:lnSpc>
              <a:spcPct val="90000"/>
            </a:lnSpc>
            <a:spcBef>
              <a:spcPct val="0"/>
            </a:spcBef>
            <a:spcAft>
              <a:spcPct val="35000"/>
            </a:spcAft>
            <a:buNone/>
          </a:pPr>
          <a:r>
            <a:rPr lang="en-US" sz="2800" kern="1200">
              <a:solidFill>
                <a:schemeClr val="tx2"/>
              </a:solidFill>
            </a:rPr>
            <a:t>Sept 25: High School, K-12 and 6-12</a:t>
          </a:r>
        </a:p>
      </dsp:txBody>
      <dsp:txXfrm>
        <a:off x="3928957" y="1589134"/>
        <a:ext cx="3928957" cy="27647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9E394-6EE2-48A2-99B7-1D46CD4A913A}">
      <dsp:nvSpPr>
        <dsp:cNvPr id="0" name=""/>
        <dsp:cNvSpPr/>
      </dsp:nvSpPr>
      <dsp:spPr>
        <a:xfrm rot="5400000">
          <a:off x="5193522" y="-1982424"/>
          <a:ext cx="1178718" cy="5442712"/>
        </a:xfrm>
        <a:prstGeom prst="round2Same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kern="1200">
              <a:solidFill>
                <a:schemeClr val="tx2"/>
              </a:solidFill>
            </a:rPr>
            <a:t>No cell phones, tablets, laptops the first bell to the last (including lunch, recess, and breaks).</a:t>
          </a:r>
        </a:p>
      </dsp:txBody>
      <dsp:txXfrm rot="-5400000">
        <a:off x="3061525" y="207113"/>
        <a:ext cx="5385172" cy="1063638"/>
      </dsp:txXfrm>
    </dsp:sp>
    <dsp:sp modelId="{54C57F75-B325-4812-A124-E85997F5271A}">
      <dsp:nvSpPr>
        <dsp:cNvPr id="0" name=""/>
        <dsp:cNvSpPr/>
      </dsp:nvSpPr>
      <dsp:spPr>
        <a:xfrm>
          <a:off x="0" y="2232"/>
          <a:ext cx="3061525" cy="1473398"/>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No devices during the school day</a:t>
          </a:r>
          <a:endParaRPr lang="en-US" sz="2000" kern="1200"/>
        </a:p>
      </dsp:txBody>
      <dsp:txXfrm>
        <a:off x="71925" y="74157"/>
        <a:ext cx="2917675" cy="1329548"/>
      </dsp:txXfrm>
    </dsp:sp>
    <dsp:sp modelId="{43F2759F-B487-446A-AD9D-D314D8DEACEB}">
      <dsp:nvSpPr>
        <dsp:cNvPr id="0" name=""/>
        <dsp:cNvSpPr/>
      </dsp:nvSpPr>
      <dsp:spPr>
        <a:xfrm rot="5400000">
          <a:off x="5193522" y="-435356"/>
          <a:ext cx="1178718" cy="5442712"/>
        </a:xfrm>
        <a:prstGeom prst="round2Same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kern="1200">
              <a:solidFill>
                <a:schemeClr val="tx2"/>
              </a:solidFill>
            </a:rPr>
            <a:t>Up to each school but must be locked/sealed storage not backpack</a:t>
          </a:r>
        </a:p>
      </dsp:txBody>
      <dsp:txXfrm rot="-5400000">
        <a:off x="3061525" y="1754181"/>
        <a:ext cx="5385172" cy="1063638"/>
      </dsp:txXfrm>
    </dsp:sp>
    <dsp:sp modelId="{FC6DF85B-1364-4230-B21D-0B7BE7775103}">
      <dsp:nvSpPr>
        <dsp:cNvPr id="0" name=""/>
        <dsp:cNvSpPr/>
      </dsp:nvSpPr>
      <dsp:spPr>
        <a:xfrm>
          <a:off x="0" y="1549300"/>
          <a:ext cx="3061525" cy="1473398"/>
        </a:xfrm>
        <a:prstGeom prst="roundRec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Schools must store devices</a:t>
          </a:r>
          <a:endParaRPr lang="en-US" sz="2000" kern="1200"/>
        </a:p>
      </dsp:txBody>
      <dsp:txXfrm>
        <a:off x="71925" y="1621225"/>
        <a:ext cx="2917675" cy="1329548"/>
      </dsp:txXfrm>
    </dsp:sp>
    <dsp:sp modelId="{313BCACC-C36F-4EF4-B0EA-C7F887176CB5}">
      <dsp:nvSpPr>
        <dsp:cNvPr id="0" name=""/>
        <dsp:cNvSpPr/>
      </dsp:nvSpPr>
      <dsp:spPr>
        <a:xfrm rot="5400000">
          <a:off x="5193522" y="1111712"/>
          <a:ext cx="1178718" cy="5442712"/>
        </a:xfrm>
        <a:prstGeom prst="round2Same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US" sz="2000" kern="1200">
              <a:solidFill>
                <a:schemeClr val="tx2"/>
              </a:solidFill>
            </a:rPr>
            <a:t>Can use school-provided technology for instructional activities.</a:t>
          </a:r>
        </a:p>
      </dsp:txBody>
      <dsp:txXfrm rot="-5400000">
        <a:off x="3061525" y="3301249"/>
        <a:ext cx="5385172" cy="1063638"/>
      </dsp:txXfrm>
    </dsp:sp>
    <dsp:sp modelId="{9A23560F-0411-4319-B81C-BB48F5F1AB4C}">
      <dsp:nvSpPr>
        <dsp:cNvPr id="0" name=""/>
        <dsp:cNvSpPr/>
      </dsp:nvSpPr>
      <dsp:spPr>
        <a:xfrm>
          <a:off x="0" y="3096369"/>
          <a:ext cx="3061525" cy="1473398"/>
        </a:xfrm>
        <a:prstGeom prst="roundRec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a:t>School-issued devices OK</a:t>
          </a:r>
          <a:endParaRPr lang="en-US" sz="2000" kern="1200"/>
        </a:p>
      </dsp:txBody>
      <dsp:txXfrm>
        <a:off x="71925" y="3168294"/>
        <a:ext cx="2917675" cy="13295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CF7FA-7D2C-4691-973D-76AEC56BF817}">
      <dsp:nvSpPr>
        <dsp:cNvPr id="0" name=""/>
        <dsp:cNvSpPr/>
      </dsp:nvSpPr>
      <dsp:spPr>
        <a:xfrm>
          <a:off x="1038" y="0"/>
          <a:ext cx="2699098"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tx2"/>
              </a:solidFill>
            </a:rPr>
            <a:t>Exceptions</a:t>
          </a:r>
          <a:endParaRPr lang="en-US" sz="2600" kern="1200">
            <a:solidFill>
              <a:schemeClr val="tx2"/>
            </a:solidFill>
          </a:endParaRPr>
        </a:p>
      </dsp:txBody>
      <dsp:txXfrm>
        <a:off x="1038" y="0"/>
        <a:ext cx="2699098" cy="1371600"/>
      </dsp:txXfrm>
    </dsp:sp>
    <dsp:sp modelId="{972720B4-B003-4B27-AE33-28063E25B2D9}">
      <dsp:nvSpPr>
        <dsp:cNvPr id="0" name=""/>
        <dsp:cNvSpPr/>
      </dsp:nvSpPr>
      <dsp:spPr>
        <a:xfrm>
          <a:off x="270948" y="1371990"/>
          <a:ext cx="2159279" cy="898214"/>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Medical/Disability accommodation</a:t>
          </a:r>
        </a:p>
      </dsp:txBody>
      <dsp:txXfrm>
        <a:off x="297256" y="1398298"/>
        <a:ext cx="2106663" cy="845598"/>
      </dsp:txXfrm>
    </dsp:sp>
    <dsp:sp modelId="{EEFB55E5-F023-46F6-939A-52EC5F36AA41}">
      <dsp:nvSpPr>
        <dsp:cNvPr id="0" name=""/>
        <dsp:cNvSpPr/>
      </dsp:nvSpPr>
      <dsp:spPr>
        <a:xfrm>
          <a:off x="270948" y="2408392"/>
          <a:ext cx="2159279" cy="898214"/>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Caregiver responsibilities</a:t>
          </a:r>
        </a:p>
      </dsp:txBody>
      <dsp:txXfrm>
        <a:off x="297256" y="2434700"/>
        <a:ext cx="2106663" cy="845598"/>
      </dsp:txXfrm>
    </dsp:sp>
    <dsp:sp modelId="{7A64A948-6A45-46DE-AEDF-4574B08C7110}">
      <dsp:nvSpPr>
        <dsp:cNvPr id="0" name=""/>
        <dsp:cNvSpPr/>
      </dsp:nvSpPr>
      <dsp:spPr>
        <a:xfrm>
          <a:off x="270948" y="3444794"/>
          <a:ext cx="2159279" cy="898214"/>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Family Emergencies</a:t>
          </a:r>
        </a:p>
      </dsp:txBody>
      <dsp:txXfrm>
        <a:off x="297256" y="3471102"/>
        <a:ext cx="2106663" cy="845598"/>
      </dsp:txXfrm>
    </dsp:sp>
    <dsp:sp modelId="{62123BCE-96D7-4514-AEC7-084EAED30C28}">
      <dsp:nvSpPr>
        <dsp:cNvPr id="0" name=""/>
        <dsp:cNvSpPr/>
      </dsp:nvSpPr>
      <dsp:spPr>
        <a:xfrm>
          <a:off x="2902569" y="0"/>
          <a:ext cx="2699098"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tx2"/>
              </a:solidFill>
            </a:rPr>
            <a:t>What if break rules?</a:t>
          </a:r>
          <a:endParaRPr lang="en-US" sz="2600" kern="1200">
            <a:solidFill>
              <a:schemeClr val="tx2"/>
            </a:solidFill>
          </a:endParaRPr>
        </a:p>
      </dsp:txBody>
      <dsp:txXfrm>
        <a:off x="2902569" y="0"/>
        <a:ext cx="2699098" cy="1371600"/>
      </dsp:txXfrm>
    </dsp:sp>
    <dsp:sp modelId="{CFECD2F7-4785-4D25-99E9-33AB85BC697D}">
      <dsp:nvSpPr>
        <dsp:cNvPr id="0" name=""/>
        <dsp:cNvSpPr/>
      </dsp:nvSpPr>
      <dsp:spPr>
        <a:xfrm>
          <a:off x="3172479" y="1371990"/>
          <a:ext cx="2159279" cy="898214"/>
        </a:xfrm>
        <a:prstGeom prst="roundRect">
          <a:avLst>
            <a:gd name="adj" fmla="val 10000"/>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Confiscate and contact family. </a:t>
          </a:r>
        </a:p>
      </dsp:txBody>
      <dsp:txXfrm>
        <a:off x="3198787" y="1398298"/>
        <a:ext cx="2106663" cy="845598"/>
      </dsp:txXfrm>
    </dsp:sp>
    <dsp:sp modelId="{D5184213-3A8A-48FC-B636-859ABD631F6D}">
      <dsp:nvSpPr>
        <dsp:cNvPr id="0" name=""/>
        <dsp:cNvSpPr/>
      </dsp:nvSpPr>
      <dsp:spPr>
        <a:xfrm>
          <a:off x="3172479" y="2408392"/>
          <a:ext cx="2159279" cy="898214"/>
        </a:xfrm>
        <a:prstGeom prst="roundRect">
          <a:avLst>
            <a:gd name="adj" fmla="val 10000"/>
          </a:avLst>
        </a:prstGeom>
        <a:solidFill>
          <a:schemeClr val="accent6">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No suspension for use but CAN be if refuse to turn over</a:t>
          </a:r>
        </a:p>
      </dsp:txBody>
      <dsp:txXfrm>
        <a:off x="3198787" y="2434700"/>
        <a:ext cx="2106663" cy="845598"/>
      </dsp:txXfrm>
    </dsp:sp>
    <dsp:sp modelId="{D12249D6-8862-4B63-AF68-CDA9BF9343AC}">
      <dsp:nvSpPr>
        <dsp:cNvPr id="0" name=""/>
        <dsp:cNvSpPr/>
      </dsp:nvSpPr>
      <dsp:spPr>
        <a:xfrm>
          <a:off x="3172479" y="3444794"/>
          <a:ext cx="2159279" cy="898214"/>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a:t>Can’t lower grades.</a:t>
          </a:r>
        </a:p>
      </dsp:txBody>
      <dsp:txXfrm>
        <a:off x="3198787" y="3471102"/>
        <a:ext cx="2106663" cy="845598"/>
      </dsp:txXfrm>
    </dsp:sp>
    <dsp:sp modelId="{6151672B-3FC0-4D61-AC23-FD5026486D42}">
      <dsp:nvSpPr>
        <dsp:cNvPr id="0" name=""/>
        <dsp:cNvSpPr/>
      </dsp:nvSpPr>
      <dsp:spPr>
        <a:xfrm>
          <a:off x="5804100" y="0"/>
          <a:ext cx="2699098" cy="457200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chemeClr val="tx2"/>
              </a:solidFill>
            </a:rPr>
            <a:t>Emergency communication</a:t>
          </a:r>
          <a:r>
            <a:rPr lang="en-US" sz="2600" kern="1200">
              <a:solidFill>
                <a:schemeClr val="tx2"/>
              </a:solidFill>
            </a:rPr>
            <a:t> </a:t>
          </a:r>
        </a:p>
      </dsp:txBody>
      <dsp:txXfrm>
        <a:off x="5804100" y="0"/>
        <a:ext cx="2699098" cy="1371600"/>
      </dsp:txXfrm>
    </dsp:sp>
    <dsp:sp modelId="{74294CC1-FA02-42BE-B7B2-A26D15D6A01E}">
      <dsp:nvSpPr>
        <dsp:cNvPr id="0" name=""/>
        <dsp:cNvSpPr/>
      </dsp:nvSpPr>
      <dsp:spPr>
        <a:xfrm>
          <a:off x="6074010" y="1371600"/>
          <a:ext cx="2159279" cy="2971800"/>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Have to give parents and students a way to contact each other in emergencies</a:t>
          </a:r>
        </a:p>
      </dsp:txBody>
      <dsp:txXfrm>
        <a:off x="6137253" y="1434843"/>
        <a:ext cx="2032793" cy="2845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8D107-DE99-4FE0-88AA-6E97566926B7}">
      <dsp:nvSpPr>
        <dsp:cNvPr id="0" name=""/>
        <dsp:cNvSpPr/>
      </dsp:nvSpPr>
      <dsp:spPr>
        <a:xfrm>
          <a:off x="0" y="0"/>
          <a:ext cx="8534400" cy="2283990"/>
        </a:xfrm>
        <a:prstGeom prst="roundRect">
          <a:avLst>
            <a:gd name="adj" fmla="val 10000"/>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t>Follow the </a:t>
          </a:r>
          <a:r>
            <a:rPr lang="en-US" sz="3600" kern="1200">
              <a:solidFill>
                <a:schemeClr val="tx2"/>
              </a:solidFill>
              <a:hlinkClick xmlns:r="http://schemas.openxmlformats.org/officeDocument/2006/relationships" r:id="rId1">
                <a:extLst>
                  <a:ext uri="{A12FA001-AC4F-418D-AE19-62706E023703}">
                    <ahyp:hlinkClr xmlns:ahyp="http://schemas.microsoft.com/office/drawing/2018/hyperlinkcolor" val="tx"/>
                  </a:ext>
                </a:extLst>
              </a:hlinkClick>
            </a:rPr>
            <a:t>directions</a:t>
          </a:r>
          <a:r>
            <a:rPr lang="en-US" sz="3600" kern="1200">
              <a:solidFill>
                <a:schemeClr val="tx2"/>
              </a:solidFill>
            </a:rPr>
            <a:t> </a:t>
          </a:r>
          <a:r>
            <a:rPr lang="en-US" sz="3600" kern="1200"/>
            <a:t>on the DOE’s website</a:t>
          </a:r>
        </a:p>
      </dsp:txBody>
      <dsp:txXfrm>
        <a:off x="1935279" y="0"/>
        <a:ext cx="6599120" cy="2283990"/>
      </dsp:txXfrm>
    </dsp:sp>
    <dsp:sp modelId="{D15C7319-7575-4650-BD46-94CE282AC36B}">
      <dsp:nvSpPr>
        <dsp:cNvPr id="0" name=""/>
        <dsp:cNvSpPr/>
      </dsp:nvSpPr>
      <dsp:spPr>
        <a:xfrm>
          <a:off x="228399" y="228399"/>
          <a:ext cx="1706880" cy="1827192"/>
        </a:xfrm>
        <a:prstGeom prst="roundRect">
          <a:avLst>
            <a:gd name="adj" fmla="val 10000"/>
          </a:avLst>
        </a:prstGeom>
        <a:solidFill>
          <a:schemeClr val="accent4">
            <a:tint val="5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6CFE3B9-43F0-4687-99F3-3A97A5B693B8}">
      <dsp:nvSpPr>
        <dsp:cNvPr id="0" name=""/>
        <dsp:cNvSpPr/>
      </dsp:nvSpPr>
      <dsp:spPr>
        <a:xfrm>
          <a:off x="0" y="2512389"/>
          <a:ext cx="8534400" cy="2283990"/>
        </a:xfrm>
        <a:prstGeom prst="roundRect">
          <a:avLst>
            <a:gd name="adj" fmla="val 10000"/>
          </a:avLst>
        </a:prstGeom>
        <a:solidFill>
          <a:schemeClr val="accent4">
            <a:hueOff val="-6027848"/>
            <a:satOff val="13239"/>
            <a:lumOff val="-470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Gill Sans MT"/>
            </a:rPr>
            <a:t>Don’t </a:t>
          </a:r>
          <a:r>
            <a:rPr lang="en-US" sz="2800" kern="1200"/>
            <a:t>have a letter with a creation code? </a:t>
          </a:r>
          <a:r>
            <a:rPr lang="en-US" sz="2800" kern="1200">
              <a:latin typeface="Gill Sans MT"/>
            </a:rPr>
            <a:t>Contact</a:t>
          </a:r>
          <a:r>
            <a:rPr lang="en-US" sz="2800" kern="1200"/>
            <a:t> your child’s school.</a:t>
          </a:r>
          <a:r>
            <a:rPr lang="en-US" sz="2800" kern="1200">
              <a:latin typeface="Gill Sans MT"/>
            </a:rPr>
            <a:t>  </a:t>
          </a:r>
          <a:endParaRPr lang="en-US" sz="2800" kern="1200"/>
        </a:p>
      </dsp:txBody>
      <dsp:txXfrm>
        <a:off x="1935279" y="2512389"/>
        <a:ext cx="6599120" cy="2283990"/>
      </dsp:txXfrm>
    </dsp:sp>
    <dsp:sp modelId="{2BC3605B-3741-46C8-A541-82B244221397}">
      <dsp:nvSpPr>
        <dsp:cNvPr id="0" name=""/>
        <dsp:cNvSpPr/>
      </dsp:nvSpPr>
      <dsp:spPr>
        <a:xfrm>
          <a:off x="228399" y="2740788"/>
          <a:ext cx="1706880" cy="1827192"/>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0" r="-20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D9BAF-705D-48F8-A631-35958E80C113}">
      <dsp:nvSpPr>
        <dsp:cNvPr id="0" name=""/>
        <dsp:cNvSpPr/>
      </dsp:nvSpPr>
      <dsp:spPr>
        <a:xfrm rot="5400000">
          <a:off x="5193522" y="-1982424"/>
          <a:ext cx="1178718" cy="5442712"/>
        </a:xfrm>
        <a:prstGeom prst="round2Same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a:latin typeface="+mn-lt"/>
            </a:rPr>
            <a:t>NYCSA/schoolsaccount.nyc</a:t>
          </a:r>
        </a:p>
        <a:p>
          <a:pPr marL="228600" lvl="1" indent="-228600" algn="l" defTabSz="889000">
            <a:lnSpc>
              <a:spcPct val="90000"/>
            </a:lnSpc>
            <a:spcBef>
              <a:spcPct val="0"/>
            </a:spcBef>
            <a:spcAft>
              <a:spcPct val="15000"/>
            </a:spcAft>
            <a:buChar char="•"/>
          </a:pPr>
          <a:r>
            <a:rPr lang="en-US" sz="2000" kern="1200" baseline="0">
              <a:latin typeface="+mn-lt"/>
            </a:rPr>
            <a:t>Call your child’s school</a:t>
          </a:r>
        </a:p>
        <a:p>
          <a:pPr marL="228600" lvl="1" indent="-228600" algn="l" defTabSz="889000">
            <a:lnSpc>
              <a:spcPct val="90000"/>
            </a:lnSpc>
            <a:spcBef>
              <a:spcPct val="0"/>
            </a:spcBef>
            <a:spcAft>
              <a:spcPct val="15000"/>
            </a:spcAft>
            <a:buChar char="•"/>
          </a:pPr>
          <a:r>
            <a:rPr lang="en-US" sz="2000" kern="1200" baseline="0">
              <a:latin typeface="+mn-lt"/>
            </a:rPr>
            <a:t>Bus company should call with pick up times</a:t>
          </a:r>
        </a:p>
      </dsp:txBody>
      <dsp:txXfrm rot="-5400000">
        <a:off x="3061525" y="207113"/>
        <a:ext cx="5385172" cy="1063638"/>
      </dsp:txXfrm>
    </dsp:sp>
    <dsp:sp modelId="{6412FC6D-2EE8-4C88-B2DB-4E9640C9EAA8}">
      <dsp:nvSpPr>
        <dsp:cNvPr id="0" name=""/>
        <dsp:cNvSpPr/>
      </dsp:nvSpPr>
      <dsp:spPr>
        <a:xfrm>
          <a:off x="0" y="2232"/>
          <a:ext cx="3061525" cy="1473398"/>
        </a:xfrm>
        <a:prstGeom prst="roundRect">
          <a:avLst/>
        </a:prstGeom>
        <a:solidFill>
          <a:schemeClr val="accent4">
            <a:hueOff val="0"/>
            <a:satOff val="0"/>
            <a:lumOff val="0"/>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defRPr b="1"/>
          </a:pPr>
          <a:r>
            <a:rPr lang="en-US" sz="2500" kern="1200"/>
            <a:t>Get Route number</a:t>
          </a:r>
          <a:r>
            <a:rPr lang="en-US" sz="2500" kern="1200">
              <a:latin typeface="Calibri Light" panose="020F0302020204030204"/>
            </a:rPr>
            <a:t> </a:t>
          </a:r>
          <a:r>
            <a:rPr lang="en-US" sz="2500" kern="1200"/>
            <a:t>/</a:t>
          </a:r>
          <a:r>
            <a:rPr lang="en-US" sz="2500" kern="1200">
              <a:latin typeface="Calibri Light" panose="020F0302020204030204"/>
            </a:rPr>
            <a:t> </a:t>
          </a:r>
          <a:r>
            <a:rPr lang="en-US" sz="2500" kern="1200"/>
            <a:t>bus company</a:t>
          </a:r>
        </a:p>
      </dsp:txBody>
      <dsp:txXfrm>
        <a:off x="71925" y="74157"/>
        <a:ext cx="2917675" cy="1329548"/>
      </dsp:txXfrm>
    </dsp:sp>
    <dsp:sp modelId="{364BBFC6-EA85-4D5E-9A13-96EAE41B97EF}">
      <dsp:nvSpPr>
        <dsp:cNvPr id="0" name=""/>
        <dsp:cNvSpPr/>
      </dsp:nvSpPr>
      <dsp:spPr>
        <a:xfrm rot="5400000">
          <a:off x="5193522" y="-435356"/>
          <a:ext cx="1178718" cy="5442712"/>
        </a:xfrm>
        <a:prstGeom prst="round2SameRect">
          <a:avLst/>
        </a:prstGeom>
        <a:solidFill>
          <a:schemeClr val="accent4">
            <a:tint val="40000"/>
            <a:alpha val="90000"/>
            <a:hueOff val="-2762950"/>
            <a:satOff val="5076"/>
            <a:lumOff val="-48"/>
            <a:alphaOff val="0"/>
          </a:schemeClr>
        </a:solidFill>
        <a:ln w="11429" cap="flat" cmpd="sng" algn="ctr">
          <a:solidFill>
            <a:schemeClr val="accent4">
              <a:tint val="40000"/>
              <a:alpha val="90000"/>
              <a:hueOff val="-2762950"/>
              <a:satOff val="5076"/>
              <a:lumOff val="-48"/>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baseline="0">
              <a:latin typeface="+mn-lt"/>
            </a:rPr>
            <a:t>Does NYCSA match IEP?  </a:t>
          </a:r>
        </a:p>
        <a:p>
          <a:pPr marL="228600" lvl="1" indent="-228600" algn="l" defTabSz="889000">
            <a:lnSpc>
              <a:spcPct val="90000"/>
            </a:lnSpc>
            <a:spcBef>
              <a:spcPct val="0"/>
            </a:spcBef>
            <a:spcAft>
              <a:spcPct val="15000"/>
            </a:spcAft>
            <a:buChar char="•"/>
          </a:pPr>
          <a:r>
            <a:rPr lang="en-US" sz="2000" kern="1200" baseline="0">
              <a:latin typeface="+mn-lt"/>
            </a:rPr>
            <a:t>Does IEP show child’s needs?</a:t>
          </a:r>
        </a:p>
        <a:p>
          <a:pPr marL="228600" lvl="1" indent="-228600" algn="l" defTabSz="889000">
            <a:lnSpc>
              <a:spcPct val="90000"/>
            </a:lnSpc>
            <a:spcBef>
              <a:spcPct val="0"/>
            </a:spcBef>
            <a:spcAft>
              <a:spcPct val="15000"/>
            </a:spcAft>
            <a:buChar char="•"/>
          </a:pPr>
          <a:r>
            <a:rPr lang="en-US" sz="2000" kern="1200" baseline="0">
              <a:latin typeface="+mn-lt"/>
            </a:rPr>
            <a:t>Will bus company provide?</a:t>
          </a:r>
        </a:p>
      </dsp:txBody>
      <dsp:txXfrm rot="-5400000">
        <a:off x="3061525" y="1754181"/>
        <a:ext cx="5385172" cy="1063638"/>
      </dsp:txXfrm>
    </dsp:sp>
    <dsp:sp modelId="{9917C15A-0880-4415-9722-78F6E9A5DE4F}">
      <dsp:nvSpPr>
        <dsp:cNvPr id="0" name=""/>
        <dsp:cNvSpPr/>
      </dsp:nvSpPr>
      <dsp:spPr>
        <a:xfrm>
          <a:off x="0" y="1549300"/>
          <a:ext cx="3061525" cy="1473398"/>
        </a:xfrm>
        <a:prstGeom prst="roundRect">
          <a:avLst/>
        </a:prstGeom>
        <a:solidFill>
          <a:schemeClr val="accent4">
            <a:hueOff val="-3013924"/>
            <a:satOff val="6620"/>
            <a:lumOff val="-2353"/>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defRPr b="1"/>
          </a:pPr>
          <a:r>
            <a:rPr lang="en-US" sz="2500" kern="1200"/>
            <a:t>Check any accommodations</a:t>
          </a:r>
        </a:p>
      </dsp:txBody>
      <dsp:txXfrm>
        <a:off x="71925" y="1621225"/>
        <a:ext cx="2917675" cy="1329548"/>
      </dsp:txXfrm>
    </dsp:sp>
    <dsp:sp modelId="{97EF659D-DEE3-4317-B089-2EE095F921AF}">
      <dsp:nvSpPr>
        <dsp:cNvPr id="0" name=""/>
        <dsp:cNvSpPr/>
      </dsp:nvSpPr>
      <dsp:spPr>
        <a:xfrm rot="5400000">
          <a:off x="5193522" y="1111712"/>
          <a:ext cx="1178718" cy="5442712"/>
        </a:xfrm>
        <a:prstGeom prst="round2SameRect">
          <a:avLst/>
        </a:prstGeom>
        <a:solidFill>
          <a:schemeClr val="accent4">
            <a:tint val="40000"/>
            <a:alpha val="90000"/>
            <a:hueOff val="-5525901"/>
            <a:satOff val="10153"/>
            <a:lumOff val="-96"/>
            <a:alphaOff val="0"/>
          </a:schemeClr>
        </a:solidFill>
        <a:ln w="11429" cap="flat" cmpd="sng" algn="ctr">
          <a:solidFill>
            <a:schemeClr val="accent4">
              <a:tint val="40000"/>
              <a:alpha val="90000"/>
              <a:hueOff val="-5525901"/>
              <a:satOff val="10153"/>
              <a:lumOff val="-9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a:latin typeface="+mn-lt"/>
            </a:rPr>
            <a:t>Won’t give out route info</a:t>
          </a:r>
        </a:p>
        <a:p>
          <a:pPr marL="228600" lvl="1" indent="-228600" algn="l" defTabSz="889000">
            <a:lnSpc>
              <a:spcPct val="90000"/>
            </a:lnSpc>
            <a:spcBef>
              <a:spcPct val="0"/>
            </a:spcBef>
            <a:spcAft>
              <a:spcPct val="15000"/>
            </a:spcAft>
            <a:buChar char="•"/>
          </a:pPr>
          <a:r>
            <a:rPr lang="en-US" sz="2000" kern="1200" baseline="0">
              <a:latin typeface="+mn-lt"/>
            </a:rPr>
            <a:t>Call the school first</a:t>
          </a:r>
        </a:p>
        <a:p>
          <a:pPr marL="228600" lvl="1" indent="-228600" algn="l" defTabSz="889000" rtl="0">
            <a:lnSpc>
              <a:spcPct val="90000"/>
            </a:lnSpc>
            <a:spcBef>
              <a:spcPct val="0"/>
            </a:spcBef>
            <a:spcAft>
              <a:spcPct val="15000"/>
            </a:spcAft>
            <a:buChar char="•"/>
          </a:pPr>
          <a:r>
            <a:rPr lang="en-US" sz="2000" kern="1200" baseline="0">
              <a:latin typeface="+mn-lt"/>
            </a:rPr>
            <a:t>Can still file a complaint. Get incident #</a:t>
          </a:r>
        </a:p>
        <a:p>
          <a:pPr marL="171450" lvl="1" indent="-171450" algn="l" defTabSz="711200" rtl="0">
            <a:lnSpc>
              <a:spcPct val="90000"/>
            </a:lnSpc>
            <a:spcBef>
              <a:spcPct val="0"/>
            </a:spcBef>
            <a:spcAft>
              <a:spcPct val="15000"/>
            </a:spcAft>
            <a:buChar char="•"/>
          </a:pPr>
          <a:endParaRPr lang="en-US" sz="1600" kern="1200">
            <a:latin typeface="Calibri Light" panose="020F0302020204030204"/>
          </a:endParaRPr>
        </a:p>
      </dsp:txBody>
      <dsp:txXfrm rot="-5400000">
        <a:off x="3061525" y="3301249"/>
        <a:ext cx="5385172" cy="1063638"/>
      </dsp:txXfrm>
    </dsp:sp>
    <dsp:sp modelId="{E1BE50B1-013B-440A-967F-DF55FAFCB8A9}">
      <dsp:nvSpPr>
        <dsp:cNvPr id="0" name=""/>
        <dsp:cNvSpPr/>
      </dsp:nvSpPr>
      <dsp:spPr>
        <a:xfrm>
          <a:off x="0" y="3096369"/>
          <a:ext cx="3061525" cy="1473398"/>
        </a:xfrm>
        <a:prstGeom prst="roundRect">
          <a:avLst/>
        </a:prstGeom>
        <a:solidFill>
          <a:schemeClr val="accent4">
            <a:hueOff val="-6027848"/>
            <a:satOff val="13239"/>
            <a:lumOff val="-4706"/>
            <a:alphaOff val="0"/>
          </a:schemeClr>
        </a:solidFill>
        <a:ln w="20000" cap="flat" cmpd="sng" algn="ctr">
          <a:solidFill>
            <a:schemeClr val="lt1">
              <a:hueOff val="0"/>
              <a:satOff val="0"/>
              <a:lumOff val="0"/>
              <a:alphaOff val="0"/>
            </a:schemeClr>
          </a:solidFill>
          <a:prstDash val="solid"/>
        </a:ln>
        <a:effectLst>
          <a:outerShdw blurRad="50800" dist="254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rtl="0">
            <a:lnSpc>
              <a:spcPct val="90000"/>
            </a:lnSpc>
            <a:spcBef>
              <a:spcPct val="0"/>
            </a:spcBef>
            <a:spcAft>
              <a:spcPct val="35000"/>
            </a:spcAft>
            <a:buNone/>
            <a:defRPr b="1"/>
          </a:pPr>
          <a:r>
            <a:rPr lang="en-US" sz="2500" kern="1200"/>
            <a:t>Problems? Call OPT </a:t>
          </a:r>
          <a:br>
            <a:rPr lang="en-US" sz="2500" b="1" i="0" kern="1200">
              <a:latin typeface="Gill Sans MT"/>
            </a:rPr>
          </a:br>
          <a:r>
            <a:rPr lang="en-US" sz="2500" b="0" i="0" kern="1200">
              <a:latin typeface="Gill Sans MT"/>
            </a:rPr>
            <a:t>718-392-8855</a:t>
          </a:r>
          <a:endParaRPr lang="en-US" sz="2500" kern="1200"/>
        </a:p>
      </dsp:txBody>
      <dsp:txXfrm>
        <a:off x="71925" y="3168294"/>
        <a:ext cx="2917675" cy="13295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2EA6E-3669-43AF-A114-33C23994E533}">
      <dsp:nvSpPr>
        <dsp:cNvPr id="0" name=""/>
        <dsp:cNvSpPr/>
      </dsp:nvSpPr>
      <dsp:spPr>
        <a:xfrm>
          <a:off x="0" y="3441586"/>
          <a:ext cx="8503920" cy="1129605"/>
        </a:xfrm>
        <a:prstGeom prst="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rPr>
            <a:t>Check </a:t>
          </a:r>
          <a:r>
            <a:rPr lang="en-US" sz="2700"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www.advocatesforchildren.org</a:t>
          </a:r>
          <a:r>
            <a:rPr lang="en-US" sz="2700" kern="1200">
              <a:solidFill>
                <a:schemeClr val="bg1"/>
              </a:solidFill>
            </a:rPr>
            <a:t> and </a:t>
          </a:r>
          <a:r>
            <a:rPr lang="en-US" sz="270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www.schools.nyc.gov</a:t>
          </a:r>
          <a:r>
            <a:rPr lang="en-US" sz="2700" kern="1200">
              <a:solidFill>
                <a:schemeClr val="bg1"/>
              </a:solidFill>
            </a:rPr>
            <a:t> for updates</a:t>
          </a:r>
        </a:p>
      </dsp:txBody>
      <dsp:txXfrm>
        <a:off x="0" y="3441586"/>
        <a:ext cx="8503920" cy="1129605"/>
      </dsp:txXfrm>
    </dsp:sp>
    <dsp:sp modelId="{A4EF9C11-F863-4BE8-9EF4-F93074587A55}">
      <dsp:nvSpPr>
        <dsp:cNvPr id="0" name=""/>
        <dsp:cNvSpPr/>
      </dsp:nvSpPr>
      <dsp:spPr>
        <a:xfrm rot="10800000">
          <a:off x="0" y="1721197"/>
          <a:ext cx="8503920" cy="1737333"/>
        </a:xfrm>
        <a:prstGeom prst="upArrowCallout">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Office of Pupil Transportation's parent-facing information </a:t>
          </a:r>
          <a:endParaRPr lang="en-US" sz="2700" kern="1200">
            <a:solidFill>
              <a:schemeClr val="bg1"/>
            </a:solidFill>
          </a:endParaRPr>
        </a:p>
      </dsp:txBody>
      <dsp:txXfrm rot="10800000">
        <a:off x="0" y="1721197"/>
        <a:ext cx="8503920" cy="1128867"/>
      </dsp:txXfrm>
    </dsp:sp>
    <dsp:sp modelId="{26A8BB12-6A7C-413B-B00E-EC3147998051}">
      <dsp:nvSpPr>
        <dsp:cNvPr id="0" name=""/>
        <dsp:cNvSpPr/>
      </dsp:nvSpPr>
      <dsp:spPr>
        <a:xfrm rot="10800000">
          <a:off x="0" y="808"/>
          <a:ext cx="8503920" cy="1737333"/>
        </a:xfrm>
        <a:prstGeom prst="upArrowCallout">
          <a:avLst/>
        </a:prstGeom>
        <a:solidFill>
          <a:schemeClr val="accent4">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solidFill>
                <a:schemeClr val="bg1"/>
              </a:solidFill>
              <a:hlinkClick xmlns:r="http://schemas.openxmlformats.org/officeDocument/2006/relationships" r:id="rId4">
                <a:extLst>
                  <a:ext uri="{A12FA001-AC4F-418D-AE19-62706E023703}">
                    <ahyp:hlinkClr xmlns:ahyp="http://schemas.microsoft.com/office/drawing/2018/hyperlinkcolor" val="tx"/>
                  </a:ext>
                </a:extLst>
              </a:hlinkClick>
            </a:rPr>
            <a:t>AFC's factsheet on arranging transportation</a:t>
          </a:r>
        </a:p>
      </dsp:txBody>
      <dsp:txXfrm rot="10800000">
        <a:off x="0" y="808"/>
        <a:ext cx="8503920" cy="1128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E177-0CD1-4D2F-B9E3-6D3AB16F9902}">
      <dsp:nvSpPr>
        <dsp:cNvPr id="0" name=""/>
        <dsp:cNvSpPr/>
      </dsp:nvSpPr>
      <dsp:spPr>
        <a:xfrm rot="5400000">
          <a:off x="-363661" y="367279"/>
          <a:ext cx="2424410" cy="1697087"/>
        </a:xfrm>
        <a:prstGeom prst="chevron">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0"/>
              <a:satOff val="0"/>
              <a:lumOff val="0"/>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Related Services Only</a:t>
          </a:r>
        </a:p>
      </dsp:txBody>
      <dsp:txXfrm rot="-5400000">
        <a:off x="1" y="852162"/>
        <a:ext cx="1697087" cy="727323"/>
      </dsp:txXfrm>
    </dsp:sp>
    <dsp:sp modelId="{1931FF7B-CF32-4C68-BA9A-8A1C62FA039F}">
      <dsp:nvSpPr>
        <dsp:cNvPr id="0" name=""/>
        <dsp:cNvSpPr/>
      </dsp:nvSpPr>
      <dsp:spPr>
        <a:xfrm rot="5400000">
          <a:off x="4312665" y="-2611960"/>
          <a:ext cx="1575866" cy="6807023"/>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rtl="0">
            <a:lnSpc>
              <a:spcPct val="90000"/>
            </a:lnSpc>
            <a:spcBef>
              <a:spcPct val="0"/>
            </a:spcBef>
            <a:spcAft>
              <a:spcPct val="15000"/>
            </a:spcAft>
            <a:buChar char="•"/>
          </a:pPr>
          <a:r>
            <a:rPr lang="en-US" sz="2900" kern="1200"/>
            <a:t>Office</a:t>
          </a:r>
          <a:r>
            <a:rPr lang="en-US" sz="2900" kern="1200">
              <a:latin typeface="Gill Sans MT"/>
            </a:rPr>
            <a:t> of Enrollment (</a:t>
          </a:r>
          <a:r>
            <a:rPr lang="en-US" sz="2900" kern="1200"/>
            <a:t>718) 935-2009</a:t>
          </a:r>
          <a:endParaRPr lang="en-US" sz="2900" kern="1200">
            <a:latin typeface="Gill Sans MT"/>
          </a:endParaRPr>
        </a:p>
        <a:p>
          <a:pPr marL="285750" lvl="1" indent="-285750" algn="l" defTabSz="1289050">
            <a:lnSpc>
              <a:spcPct val="90000"/>
            </a:lnSpc>
            <a:spcBef>
              <a:spcPct val="0"/>
            </a:spcBef>
            <a:spcAft>
              <a:spcPct val="15000"/>
            </a:spcAft>
            <a:buChar char="•"/>
          </a:pPr>
          <a:r>
            <a:rPr lang="en-US" sz="2900" u="sng" kern="1200">
              <a:hlinkClick xmlns:r="http://schemas.openxmlformats.org/officeDocument/2006/relationships" r:id="rId1"/>
            </a:rPr>
            <a:t>esenrollment@schools.nyc.gov</a:t>
          </a:r>
          <a:endParaRPr lang="en-US" sz="2900" kern="1200"/>
        </a:p>
      </dsp:txBody>
      <dsp:txXfrm rot="-5400000">
        <a:off x="1697087" y="80545"/>
        <a:ext cx="6730096" cy="1422012"/>
      </dsp:txXfrm>
    </dsp:sp>
    <dsp:sp modelId="{32443B40-3EA8-4C7D-9CBF-6E11B7958F12}">
      <dsp:nvSpPr>
        <dsp:cNvPr id="0" name=""/>
        <dsp:cNvSpPr/>
      </dsp:nvSpPr>
      <dsp:spPr>
        <a:xfrm rot="5400000">
          <a:off x="-363661" y="2507633"/>
          <a:ext cx="2424410" cy="1697087"/>
        </a:xfrm>
        <a:prstGeom prst="chevron">
          <a:avLst/>
        </a:prstGeom>
        <a:solidFill>
          <a:schemeClr val="accent4">
            <a:hueOff val="-6027848"/>
            <a:satOff val="13239"/>
            <a:lumOff val="-4706"/>
            <a:alphaOff val="0"/>
          </a:schemeClr>
        </a:solidFill>
        <a:ln w="9525" cap="flat" cmpd="sng" algn="ctr">
          <a:solidFill>
            <a:schemeClr val="accent4">
              <a:hueOff val="-6027848"/>
              <a:satOff val="13239"/>
              <a:lumOff val="-4706"/>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hueOff val="-6027848"/>
              <a:satOff val="13239"/>
              <a:lumOff val="-4706"/>
              <a:alphaOff val="0"/>
              <a:shade val="70000"/>
              <a:satMod val="105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Special Class</a:t>
          </a:r>
        </a:p>
      </dsp:txBody>
      <dsp:txXfrm rot="-5400000">
        <a:off x="1" y="2992516"/>
        <a:ext cx="1697087" cy="727323"/>
      </dsp:txXfrm>
    </dsp:sp>
    <dsp:sp modelId="{77F63654-2D4A-4B18-8AD4-3D8C96FF72E0}">
      <dsp:nvSpPr>
        <dsp:cNvPr id="0" name=""/>
        <dsp:cNvSpPr/>
      </dsp:nvSpPr>
      <dsp:spPr>
        <a:xfrm rot="5400000">
          <a:off x="4312665" y="-471607"/>
          <a:ext cx="1575866" cy="6807023"/>
        </a:xfrm>
        <a:prstGeom prst="round2SameRect">
          <a:avLst/>
        </a:prstGeom>
        <a:solidFill>
          <a:schemeClr val="lt1">
            <a:alpha val="90000"/>
            <a:hueOff val="0"/>
            <a:satOff val="0"/>
            <a:lumOff val="0"/>
            <a:alphaOff val="0"/>
          </a:schemeClr>
        </a:solidFill>
        <a:ln w="9525" cap="flat" cmpd="sng" algn="ctr">
          <a:solidFill>
            <a:schemeClr val="accent4">
              <a:hueOff val="-6027848"/>
              <a:satOff val="13239"/>
              <a:lumOff val="-470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06248" tIns="18415" rIns="18415" bIns="18415" numCol="1" spcCol="1270" anchor="ctr" anchorCtr="0">
          <a:noAutofit/>
        </a:bodyPr>
        <a:lstStyle/>
        <a:p>
          <a:pPr marL="285750" lvl="1" indent="-285750" algn="l" defTabSz="1289050">
            <a:lnSpc>
              <a:spcPct val="90000"/>
            </a:lnSpc>
            <a:spcBef>
              <a:spcPct val="0"/>
            </a:spcBef>
            <a:spcAft>
              <a:spcPct val="15000"/>
            </a:spcAft>
            <a:buChar char="•"/>
          </a:pPr>
          <a:r>
            <a:rPr lang="en-US" sz="2900" kern="1200"/>
            <a:t>Contact the </a:t>
          </a:r>
          <a:r>
            <a:rPr lang="en-US" sz="2900" kern="1200">
              <a:hlinkClick xmlns:r="http://schemas.openxmlformats.org/officeDocument/2006/relationships" r:id="rId2"/>
            </a:rPr>
            <a:t>CPSE</a:t>
          </a:r>
          <a:r>
            <a:rPr lang="en-US" sz="2900" kern="1200"/>
            <a:t> where you live </a:t>
          </a:r>
        </a:p>
      </dsp:txBody>
      <dsp:txXfrm rot="-5400000">
        <a:off x="1697087" y="2220898"/>
        <a:ext cx="6730096" cy="1422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2D97B-1A2C-4E49-9A3A-A5BB6AB6F5F3}">
      <dsp:nvSpPr>
        <dsp:cNvPr id="0" name=""/>
        <dsp:cNvSpPr/>
      </dsp:nvSpPr>
      <dsp:spPr>
        <a:xfrm>
          <a:off x="8342" y="762607"/>
          <a:ext cx="3966146" cy="686085"/>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baseline="0">
              <a:latin typeface="+mj-lt"/>
            </a:rPr>
            <a:t>D1-32</a:t>
          </a:r>
        </a:p>
      </dsp:txBody>
      <dsp:txXfrm>
        <a:off x="8342" y="762607"/>
        <a:ext cx="3966146" cy="686085"/>
      </dsp:txXfrm>
    </dsp:sp>
    <dsp:sp modelId="{C338EC65-231E-41E4-9993-C649A2AD1817}">
      <dsp:nvSpPr>
        <dsp:cNvPr id="0" name=""/>
        <dsp:cNvSpPr/>
      </dsp:nvSpPr>
      <dsp:spPr>
        <a:xfrm>
          <a:off x="8342" y="1448692"/>
          <a:ext cx="3966146" cy="2360699"/>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a:t>Zoned Schools/Family Welcome Center </a:t>
          </a:r>
          <a:r>
            <a:rPr lang="en-US" sz="2400" kern="1200">
              <a:latin typeface="Gill Sans MT"/>
            </a:rPr>
            <a:t>              </a:t>
          </a:r>
          <a:r>
            <a:rPr lang="en-US" sz="2400" kern="1200"/>
            <a:t>(call</a:t>
          </a:r>
          <a:r>
            <a:rPr lang="en-US" sz="2400" kern="1200" baseline="0">
              <a:solidFill>
                <a:srgbClr val="3A322B"/>
              </a:solidFill>
            </a:rPr>
            <a:t> </a:t>
          </a:r>
          <a:r>
            <a:rPr lang="en-US" sz="2400" kern="1200" baseline="0">
              <a:solidFill>
                <a:srgbClr val="3A322B"/>
              </a:solidFill>
              <a:latin typeface="Gill Sans MT"/>
            </a:rPr>
            <a:t>718-935-2009</a:t>
          </a:r>
          <a:r>
            <a:rPr lang="en-US" sz="2400" kern="1200" baseline="0">
              <a:solidFill>
                <a:srgbClr val="3A322B"/>
              </a:solidFill>
            </a:rPr>
            <a:t>)</a:t>
          </a:r>
          <a:endParaRPr lang="en-US" sz="2400" kern="1200"/>
        </a:p>
        <a:p>
          <a:pPr marL="228600" lvl="1" indent="-228600" algn="l" defTabSz="1066800" rtl="0">
            <a:lnSpc>
              <a:spcPct val="90000"/>
            </a:lnSpc>
            <a:spcBef>
              <a:spcPct val="0"/>
            </a:spcBef>
            <a:spcAft>
              <a:spcPct val="15000"/>
            </a:spcAft>
            <a:buChar char="•"/>
          </a:pPr>
          <a:r>
            <a:rPr lang="en-US" sz="2400" kern="1200"/>
            <a:t>Admissions process </a:t>
          </a:r>
          <a:r>
            <a:rPr lang="en-US" sz="2400" kern="1200">
              <a:latin typeface="Gill Sans MT"/>
            </a:rPr>
            <a:t>            </a:t>
          </a:r>
          <a:r>
            <a:rPr lang="en-US" sz="2400" kern="1200"/>
            <a:t>(wait </a:t>
          </a:r>
          <a:r>
            <a:rPr lang="en-US" sz="2400" kern="1200">
              <a:latin typeface="Gill Sans MT"/>
            </a:rPr>
            <a:t>lists!)</a:t>
          </a:r>
          <a:endParaRPr lang="en-US" sz="2400" kern="1200"/>
        </a:p>
        <a:p>
          <a:pPr marL="228600" lvl="1" indent="-228600" algn="l" defTabSz="1066800">
            <a:lnSpc>
              <a:spcPct val="90000"/>
            </a:lnSpc>
            <a:spcBef>
              <a:spcPct val="0"/>
            </a:spcBef>
            <a:spcAft>
              <a:spcPct val="15000"/>
            </a:spcAft>
            <a:buChar char="•"/>
          </a:pPr>
          <a:r>
            <a:rPr lang="en-US" sz="2400" kern="1200"/>
            <a:t>Specialized Programs</a:t>
          </a:r>
        </a:p>
      </dsp:txBody>
      <dsp:txXfrm>
        <a:off x="8342" y="1448692"/>
        <a:ext cx="3966146" cy="2360699"/>
      </dsp:txXfrm>
    </dsp:sp>
    <dsp:sp modelId="{D210CA6C-BDC8-441A-BD5D-B8982D1162E3}">
      <dsp:nvSpPr>
        <dsp:cNvPr id="0" name=""/>
        <dsp:cNvSpPr/>
      </dsp:nvSpPr>
      <dsp:spPr>
        <a:xfrm>
          <a:off x="4529749" y="762607"/>
          <a:ext cx="3966146" cy="686085"/>
        </a:xfrm>
        <a:prstGeom prst="rect">
          <a:avLst/>
        </a:prstGeom>
        <a:solidFill>
          <a:schemeClr val="accent4">
            <a:hueOff val="-6027848"/>
            <a:satOff val="13239"/>
            <a:lumOff val="-4706"/>
            <a:alphaOff val="0"/>
          </a:schemeClr>
        </a:solidFill>
        <a:ln w="11429" cap="flat" cmpd="sng" algn="ctr">
          <a:solidFill>
            <a:schemeClr val="accent4">
              <a:hueOff val="-6027848"/>
              <a:satOff val="13239"/>
              <a:lumOff val="-4706"/>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kern="1200" baseline="0">
              <a:latin typeface="+mj-lt"/>
            </a:rPr>
            <a:t>D 75 </a:t>
          </a:r>
        </a:p>
      </dsp:txBody>
      <dsp:txXfrm>
        <a:off x="4529749" y="762607"/>
        <a:ext cx="3966146" cy="686085"/>
      </dsp:txXfrm>
    </dsp:sp>
    <dsp:sp modelId="{1DE99ABB-7BE9-40E4-9D36-034DB62EDEDA}">
      <dsp:nvSpPr>
        <dsp:cNvPr id="0" name=""/>
        <dsp:cNvSpPr/>
      </dsp:nvSpPr>
      <dsp:spPr>
        <a:xfrm>
          <a:off x="4529749" y="1448692"/>
          <a:ext cx="3966146" cy="2360699"/>
        </a:xfrm>
        <a:prstGeom prst="rect">
          <a:avLst/>
        </a:prstGeom>
        <a:solidFill>
          <a:schemeClr val="accent4">
            <a:tint val="40000"/>
            <a:alpha val="90000"/>
            <a:hueOff val="-5525901"/>
            <a:satOff val="10153"/>
            <a:lumOff val="-96"/>
            <a:alphaOff val="0"/>
          </a:schemeClr>
        </a:solidFill>
        <a:ln w="11429" cap="flat" cmpd="sng" algn="ctr">
          <a:solidFill>
            <a:schemeClr val="accent4">
              <a:tint val="40000"/>
              <a:alpha val="90000"/>
              <a:hueOff val="-5525901"/>
              <a:satOff val="10153"/>
              <a:lumOff val="-96"/>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a:t>PWN or SLL</a:t>
          </a:r>
        </a:p>
        <a:p>
          <a:pPr marL="228600" lvl="1" indent="-228600" algn="l" defTabSz="1066800" rtl="0">
            <a:lnSpc>
              <a:spcPct val="90000"/>
            </a:lnSpc>
            <a:spcBef>
              <a:spcPct val="0"/>
            </a:spcBef>
            <a:spcAft>
              <a:spcPct val="15000"/>
            </a:spcAft>
            <a:buChar char="•"/>
          </a:pPr>
          <a:r>
            <a:rPr lang="en-US" sz="2400" kern="1200" baseline="0">
              <a:solidFill>
                <a:srgbClr val="3A322B"/>
              </a:solidFill>
            </a:rPr>
            <a:t>email </a:t>
          </a:r>
          <a:r>
            <a:rPr lang="en-US" sz="2400" u="sng" kern="1200" baseline="0">
              <a:hlinkClick xmlns:r="http://schemas.openxmlformats.org/officeDocument/2006/relationships" r:id="rId1"/>
            </a:rPr>
            <a:t>D75Placement@schools.nyc.gov</a:t>
          </a:r>
          <a:r>
            <a:rPr lang="en-US" sz="2400" kern="1200" baseline="0">
              <a:solidFill>
                <a:srgbClr val="3A322B"/>
              </a:solidFill>
            </a:rPr>
            <a:t> or</a:t>
          </a:r>
          <a:endParaRPr lang="en-US" sz="2400" kern="1200" baseline="0">
            <a:latin typeface="Gill Sans MT"/>
          </a:endParaRPr>
        </a:p>
        <a:p>
          <a:pPr marL="228600" lvl="1" indent="-228600" algn="l" defTabSz="1066800" rtl="0">
            <a:lnSpc>
              <a:spcPct val="90000"/>
            </a:lnSpc>
            <a:spcBef>
              <a:spcPct val="0"/>
            </a:spcBef>
            <a:spcAft>
              <a:spcPct val="15000"/>
            </a:spcAft>
            <a:buChar char="•"/>
          </a:pPr>
          <a:r>
            <a:rPr lang="en-US" sz="2400" kern="1200" baseline="0">
              <a:solidFill>
                <a:srgbClr val="3A322B"/>
              </a:solidFill>
            </a:rPr>
            <a:t>call (718) 935-2009 and ask for D75 placement</a:t>
          </a:r>
          <a:endParaRPr lang="en-US" sz="2400" kern="1200" baseline="0">
            <a:latin typeface="Gill Sans MT"/>
          </a:endParaRPr>
        </a:p>
      </dsp:txBody>
      <dsp:txXfrm>
        <a:off x="4529749" y="1448692"/>
        <a:ext cx="3966146" cy="236069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DB48A015-B9A5-47D1-8378-E300C7C55323}" type="datetimeFigureOut">
              <a:rPr lang="en-US" smtClean="0"/>
              <a:pPr/>
              <a:t>8/28/2025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460528C-07A1-4D4E-A356-C5E4543CA620}" type="slidenum">
              <a:rPr lang="en-US" smtClean="0"/>
              <a:pPr/>
              <a:t>‹#›</a:t>
            </a:fld>
            <a:endParaRPr lang="en-US"/>
          </a:p>
        </p:txBody>
      </p:sp>
    </p:spTree>
    <p:extLst>
      <p:ext uri="{BB962C8B-B14F-4D97-AF65-F5344CB8AC3E}">
        <p14:creationId xmlns:p14="http://schemas.microsoft.com/office/powerpoint/2010/main" val="723574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ECC7BA0-4500-4789-9466-F0B28E55C7AC}" type="datetimeFigureOut">
              <a:rPr lang="en-US" smtClean="0"/>
              <a:pPr/>
              <a:t>8/28/2025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3985CA86-0F4C-4BF2-8E58-B59DE1CEB5DC}" type="slidenum">
              <a:rPr lang="en-US" smtClean="0"/>
              <a:pPr/>
              <a:t>‹#›</a:t>
            </a:fld>
            <a:endParaRPr lang="en-US"/>
          </a:p>
        </p:txBody>
      </p:sp>
    </p:spTree>
    <p:extLst>
      <p:ext uri="{BB962C8B-B14F-4D97-AF65-F5344CB8AC3E}">
        <p14:creationId xmlns:p14="http://schemas.microsoft.com/office/powerpoint/2010/main" val="11222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hoolsaccount.nyc/"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chools.nyc.gov/school-life/health-and-wellness/health-service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upporthub.schools.nyc/family-topics/Transportation/issues/I%20have%20a%20question%20about%20transportation%20reimbursement.?title=OPT&amp;techType=Software&amp;techApp=OPT&amp;facetId=ecd6651a-11d5-4cc9-9671-eb903d6df66a#family-logina-11d5-4cc9-9671-eb903d6df66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mailto:EarlyChildhoodBusing@schools.nyc.gov" TargetMode="External"/><Relationship Id="rId5" Type="http://schemas.openxmlformats.org/officeDocument/2006/relationships/hyperlink" Target="https://www.schools.nyc.gov/school-life/transportation/transportation-overview/whats-new#:~:text=Bus%20App.-,Rideshare%20Options,-To%20learn%20more" TargetMode="External"/><Relationship Id="rId4" Type="http://schemas.openxmlformats.org/officeDocument/2006/relationships/hyperlink" Target="https://infohub.nyced.org/in-our-schools/operations/transportation-resources-for-schools/transportation-liaison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esenrollment@schools.nyc.gov"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myschools.nyc/en/" TargetMode="External"/><Relationship Id="rId4" Type="http://schemas.openxmlformats.org/officeDocument/2006/relationships/hyperlink" Target="file:///C:\Users\maggi\Downloads\www.myschools.nyc"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myschools.nyc/e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forms.office.com/Pages/ResponsePage.aspx?id=tyxJGEXvYUWFcQxC5fesBwUPoSEsGSFCjc7zqiL3ElJURE9JVzk3MTBLT1lCTFdTVzdSQkNFRjY2Mi4u"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chools.nyc.gov/school-life/special-situations/students-in-temporary-housin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chools.nyc.gov/docs/default-source/default-document-library/ac-policy-nycsa-parent-fly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nam02.safelinks.protection.outlook.com/?url=https%3A%2F%2Fwww.schools.nyc.gov%2Ffind-a-school&amp;data=04%7C01%7C%7C8db549f233da47f520be08d96ecf5130%7C8a87208621cf45da81292c2036de404a%7C0%7C0%7C637662658978933892%7CUnknown%7CTWFpbGZsb3d8eyJWIjoiMC4wLjAwMDAiLCJQIjoiV2luMzIiLCJBTiI6Ik1haWwiLCJXVCI6Mn0%3D%7C1000&amp;sdata=XVAL1BsssY7%2FODGTJqvsB75nXJXPcafTRFlnvQfbFXI%3D&amp;reserved=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a:cs typeface="Calibri"/>
              </a:rPr>
              <a:t>LDP 1-20</a:t>
            </a:r>
          </a:p>
          <a:p>
            <a:r>
              <a:rPr lang="en-US">
                <a:ea typeface="Calibri"/>
                <a:cs typeface="Calibri"/>
              </a:rPr>
              <a:t>Kim brings it home!</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E858-BF97-49DC-913E-ED47112C64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12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least a week before school, your child’s bus company and route number should be available on your child’s NYC Schools Account (NYCSA).</a:t>
            </a:r>
          </a:p>
          <a:p>
            <a:endParaRPr lang="en-US"/>
          </a:p>
          <a:p>
            <a:r>
              <a:rPr lang="en-US"/>
              <a:t> If there is no information on NYCSA about transportation the week before school starts, call your school’s Transportation Coordinator who should reach out to their OPT Transportation Liaison for further support.  </a:t>
            </a:r>
            <a:endParaRPr lang="en-US">
              <a:ea typeface="Calibri"/>
              <a:cs typeface="Calibri"/>
            </a:endParaRPr>
          </a:p>
          <a:p>
            <a:endParaRPr lang="en-US"/>
          </a:p>
          <a:p>
            <a:r>
              <a:rPr lang="en-US"/>
              <a:t>The bus company should call you a few days before school to tell you when your child will be picked up.</a:t>
            </a:r>
            <a:endParaRPr lang="en-US">
              <a:ea typeface="Calibri"/>
              <a:cs typeface="Calibri"/>
            </a:endParaRPr>
          </a:p>
          <a:p>
            <a:endParaRPr lang="en-US">
              <a:ea typeface="Calibri"/>
              <a:cs typeface="Calibri"/>
            </a:endParaRPr>
          </a:p>
          <a:p>
            <a:r>
              <a:rPr lang="en-US"/>
              <a:t>IEP</a:t>
            </a:r>
          </a:p>
          <a:p>
            <a:r>
              <a:rPr lang="en-US"/>
              <a:t>The transportation section of your child’s IEP should include whatever your child needs, such as a small bus, special equipment, air conditioning, limited time travel, etc. </a:t>
            </a:r>
          </a:p>
          <a:p>
            <a:r>
              <a:rPr lang="en-US"/>
              <a:t>You can see what the current transportation recommendations are on your child’s NYCSA account (</a:t>
            </a:r>
            <a:r>
              <a:rPr lang="en-US">
                <a:hlinkClick r:id="rId3"/>
              </a:rPr>
              <a:t>schoolsaccount.nyc</a:t>
            </a:r>
            <a:r>
              <a:rPr lang="en-US"/>
              <a:t>) </a:t>
            </a:r>
          </a:p>
          <a:p>
            <a:r>
              <a:rPr lang="en-US">
                <a:ea typeface="Calibri"/>
                <a:cs typeface="Calibri"/>
              </a:rPr>
              <a:t>Check that they match. Check that the bus company can provide the services mandated.</a:t>
            </a:r>
            <a:endParaRPr lang="en-US"/>
          </a:p>
          <a:p>
            <a:r>
              <a:rPr lang="en-US"/>
              <a:t>If your child has limited travel time on their IEP, but the route doesn’t provide that, call your child’s school; they are supposed to work with OPT to make sure everything gets put into place.</a:t>
            </a:r>
            <a:endParaRPr lang="en-US">
              <a:ea typeface="Calibri"/>
              <a:cs typeface="Calibri"/>
            </a:endParaRPr>
          </a:p>
          <a:p>
            <a:endParaRPr lang="en-US"/>
          </a:p>
          <a:p>
            <a:r>
              <a:rPr lang="en-US"/>
              <a:t>Depending on your child’s medical condition, the DOE may require extra </a:t>
            </a:r>
            <a:r>
              <a:rPr lang="en-US">
                <a:hlinkClick r:id="rId4"/>
              </a:rPr>
              <a:t>forms</a:t>
            </a:r>
            <a:r>
              <a:rPr lang="en-US"/>
              <a:t> to be filled out by your child’s doctor before the meeting (typically on a Medical Accommodations Request form or a MARF). </a:t>
            </a:r>
          </a:p>
          <a:p>
            <a:endParaRPr lang="en-US">
              <a:ea typeface="Calibri"/>
              <a:cs typeface="Calibri"/>
            </a:endParaRPr>
          </a:p>
          <a:p>
            <a:r>
              <a:rPr lang="en-US"/>
              <a:t>If there is an issue with the bus, you can call your child’s school and ask them to file a complaint and give you a complaint number, or you can call OPT yourself and ask for a complaint number. It’s important to call each day there is a problem and keep track of the complaint numbers.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13</a:t>
            </a:fld>
            <a:endParaRPr lang="en-US"/>
          </a:p>
        </p:txBody>
      </p:sp>
    </p:spTree>
    <p:extLst>
      <p:ext uri="{BB962C8B-B14F-4D97-AF65-F5344CB8AC3E}">
        <p14:creationId xmlns:p14="http://schemas.microsoft.com/office/powerpoint/2010/main" val="247995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rPr>
              <a:t>If a student is eligible for busing based on their IEP, STH, or foster care status, they may be eligible for transportation reimbursement if their bus does not show up or if services become unavailable after the route start date. If you have to spend money on transportation, save your receipts and submit a </a:t>
            </a:r>
            <a:r>
              <a:rPr lang="en-US" u="sng">
                <a:solidFill>
                  <a:srgbClr val="000000"/>
                </a:solidFill>
                <a:hlinkClick r:id="rId3"/>
              </a:rPr>
              <a:t>Request for Reimbursement</a:t>
            </a:r>
            <a:r>
              <a:rPr lang="en-US">
                <a:solidFill>
                  <a:srgbClr val="000000"/>
                </a:solidFill>
              </a:rPr>
              <a:t>.</a:t>
            </a:r>
            <a:endParaRPr lang="en-US"/>
          </a:p>
          <a:p>
            <a:endParaRPr lang="en-US">
              <a:solidFill>
                <a:srgbClr val="000000"/>
              </a:solidFill>
            </a:endParaRPr>
          </a:p>
          <a:p>
            <a:r>
              <a:rPr lang="en-US">
                <a:solidFill>
                  <a:srgbClr val="000000"/>
                </a:solidFill>
              </a:rPr>
              <a:t>If a student is eligible for busing based on their IEP, STH, or foster care status, they may be eligible for prepaid rideshare. If you are interested in prepaid rideshare, contact your school’s Transportation Coordinator and your school district’s </a:t>
            </a:r>
            <a:r>
              <a:rPr lang="en-US" u="sng">
                <a:solidFill>
                  <a:srgbClr val="000000"/>
                </a:solidFill>
                <a:hlinkClick r:id="rId4"/>
              </a:rPr>
              <a:t>Transportation Liaison</a:t>
            </a:r>
            <a:r>
              <a:rPr lang="en-US">
                <a:solidFill>
                  <a:srgbClr val="000000"/>
                </a:solidFill>
              </a:rPr>
              <a:t>. This applies to students with IEP-mandated busing who have not been routed after 10 school days, whose bus route is out of service, or whose busing accommodations are not being implemented. Additionally, this applies to students who are eligible for busing based on STH or foster care status who have not been routed after 10 business days. Visit the DOE’s </a:t>
            </a:r>
            <a:r>
              <a:rPr lang="en-US" u="sng">
                <a:solidFill>
                  <a:srgbClr val="000000"/>
                </a:solidFill>
                <a:hlinkClick r:id="rId5"/>
              </a:rPr>
              <a:t>website</a:t>
            </a:r>
            <a:r>
              <a:rPr lang="en-US">
                <a:solidFill>
                  <a:srgbClr val="000000"/>
                </a:solidFill>
              </a:rPr>
              <a:t> for more information.</a:t>
            </a:r>
            <a:endParaRPr lang="en-US">
              <a:ea typeface="Calibri"/>
              <a:cs typeface="Calibri"/>
            </a:endParaRPr>
          </a:p>
          <a:p>
            <a:pPr marL="0" marR="0" lvl="0" indent="0" algn="l">
              <a:lnSpc>
                <a:spcPct val="100000"/>
              </a:lnSpc>
              <a:spcAft>
                <a:spcPts val="0"/>
              </a:spcAft>
              <a:buFontTx/>
              <a:buNone/>
            </a:pPr>
            <a:endParaRPr lang="en-US" b="0" i="0">
              <a:solidFill>
                <a:srgbClr val="000000"/>
              </a:solidFill>
              <a:latin typeface="Calibri"/>
              <a:ea typeface="Calibri"/>
              <a:cs typeface="Calibri"/>
            </a:endParaRPr>
          </a:p>
          <a:p>
            <a:r>
              <a:rPr lang="en-US" b="1">
                <a:solidFill>
                  <a:srgbClr val="000000"/>
                </a:solidFill>
                <a:hlinkClick r:id="rId6"/>
              </a:rPr>
              <a:t>EarlyChildhoodBusing@schools.nyc.gov.</a:t>
            </a:r>
            <a:endParaRPr lang="en-US"/>
          </a:p>
          <a:p>
            <a:pPr>
              <a:spcBef>
                <a:spcPts val="330"/>
              </a:spcBef>
            </a:pPr>
            <a:endParaRPr lang="en-US" sz="180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909EA0-55A7-43DC-A9FA-4647F08306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8865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latin typeface="Calibri" panose="020F0502020204030204" pitchFamily="34" charset="0"/>
              <a:ea typeface="Calibri" panose="020F0502020204030204" pitchFamily="34" charset="0"/>
              <a:cs typeface="Calibri"/>
            </a:endParaRPr>
          </a:p>
          <a:p>
            <a:endParaRPr lang="en-US" sz="1800">
              <a:solidFill>
                <a:srgbClr val="000000"/>
              </a:solidFill>
              <a:latin typeface="Calibri"/>
              <a:ea typeface="Calibri" panose="020F0502020204030204" pitchFamily="34" charset="0"/>
              <a:cs typeface="Calibri"/>
            </a:endParaRPr>
          </a:p>
          <a:p>
            <a:endParaRPr lang="en-US" sz="1800">
              <a:effectLst/>
              <a:latin typeface="Times New Roman"/>
              <a:ea typeface="Calibri" panose="020F0502020204030204" pitchFamily="34" charset="0"/>
              <a:cs typeface="Times New Roman"/>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16</a:t>
            </a:fld>
            <a:endParaRPr lang="en-US"/>
          </a:p>
        </p:txBody>
      </p:sp>
    </p:spTree>
    <p:extLst>
      <p:ext uri="{BB962C8B-B14F-4D97-AF65-F5344CB8AC3E}">
        <p14:creationId xmlns:p14="http://schemas.microsoft.com/office/powerpoint/2010/main" val="2624297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17</a:t>
            </a:fld>
            <a:endParaRPr lang="en-US"/>
          </a:p>
        </p:txBody>
      </p:sp>
    </p:spTree>
    <p:extLst>
      <p:ext uri="{BB962C8B-B14F-4D97-AF65-F5344CB8AC3E}">
        <p14:creationId xmlns:p14="http://schemas.microsoft.com/office/powerpoint/2010/main" val="3017171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135063"/>
            <a:ext cx="4086225" cy="3065462"/>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solidFill>
                  <a:srgbClr val="333333"/>
                </a:solidFill>
                <a:latin typeface="Roboto"/>
                <a:ea typeface="Roboto"/>
                <a:cs typeface="Roboto"/>
              </a:rPr>
              <a:t>DOE</a:t>
            </a:r>
            <a:r>
              <a:rPr lang="en-US" sz="1600" b="0" i="0">
                <a:solidFill>
                  <a:srgbClr val="333333"/>
                </a:solidFill>
                <a:effectLst/>
                <a:latin typeface="Roboto"/>
                <a:ea typeface="Roboto"/>
                <a:cs typeface="Roboto"/>
              </a:rPr>
              <a:t> available to provide support by email, by phone, or in person from </a:t>
            </a:r>
            <a:r>
              <a:rPr lang="en-US" sz="1600" b="1" i="0">
                <a:solidFill>
                  <a:srgbClr val="333333"/>
                </a:solidFill>
                <a:effectLst/>
                <a:latin typeface="Roboto"/>
                <a:ea typeface="Roboto"/>
                <a:cs typeface="Roboto"/>
              </a:rPr>
              <a:t>Monday through Thursday, 8am – 5pm</a:t>
            </a:r>
            <a:r>
              <a:rPr lang="en-US" sz="1600" b="0" i="0">
                <a:solidFill>
                  <a:srgbClr val="333333"/>
                </a:solidFill>
                <a:effectLst/>
                <a:latin typeface="Roboto"/>
                <a:ea typeface="Roboto"/>
                <a:cs typeface="Roboto"/>
              </a:rPr>
              <a:t>, and on </a:t>
            </a:r>
            <a:r>
              <a:rPr lang="en-US" sz="1600" b="1" i="0">
                <a:solidFill>
                  <a:srgbClr val="333333"/>
                </a:solidFill>
                <a:effectLst/>
                <a:latin typeface="Roboto"/>
                <a:ea typeface="Roboto"/>
                <a:cs typeface="Roboto"/>
              </a:rPr>
              <a:t>Friday, 8am – 3pm</a:t>
            </a:r>
            <a:r>
              <a:rPr lang="en-US" sz="1600" b="0" i="0">
                <a:solidFill>
                  <a:srgbClr val="333333"/>
                </a:solidFill>
                <a:effectLst/>
                <a:latin typeface="Roboto"/>
                <a:ea typeface="Roboto"/>
                <a:cs typeface="Roboto"/>
              </a:rPr>
              <a:t>. </a:t>
            </a:r>
          </a:p>
          <a:p>
            <a:endParaRPr lang="en-US" sz="1100">
              <a:solidFill>
                <a:schemeClr val="tx2"/>
              </a:solidFill>
              <a:cs typeface="Arial" charset="0"/>
            </a:endParaRPr>
          </a:p>
          <a:p>
            <a:endParaRPr lang="en-US" sz="1100">
              <a:solidFill>
                <a:schemeClr val="tx2"/>
              </a:solidFill>
              <a:cs typeface="Arial" charset="0"/>
            </a:endParaRPr>
          </a:p>
        </p:txBody>
      </p:sp>
      <p:sp>
        <p:nvSpPr>
          <p:cNvPr id="4" name="Slide Number Placeholder 3"/>
          <p:cNvSpPr>
            <a:spLocks noGrp="1"/>
          </p:cNvSpPr>
          <p:nvPr>
            <p:ph type="sldNum" sz="quarter" idx="10"/>
          </p:nvPr>
        </p:nvSpPr>
        <p:spPr/>
        <p:txBody>
          <a:bodyPr/>
          <a:lstStyle/>
          <a:p>
            <a:fld id="{39C62E77-B159-430E-B697-C30406FDAB93}"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32209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 programs you are interested in directly or call the Office of Enrollment at (718) 935-2009 and </a:t>
            </a:r>
            <a:r>
              <a:rPr lang="en-US" u="sng">
                <a:hlinkClick r:id="rId3"/>
              </a:rPr>
              <a:t>esenrollment@schools.nyc.gov</a:t>
            </a:r>
            <a:r>
              <a:rPr lang="en-US"/>
              <a:t>. </a:t>
            </a:r>
          </a:p>
          <a:p>
            <a:endParaRPr lang="en-US"/>
          </a:p>
          <a:p>
            <a:r>
              <a:rPr lang="en-US"/>
              <a:t>You can find a list of programs with open seats at </a:t>
            </a:r>
            <a:r>
              <a:rPr lang="en-US" u="sng">
                <a:hlinkClick r:id="rId4"/>
              </a:rPr>
              <a:t>www.myschools.nyc</a:t>
            </a:r>
            <a:r>
              <a:rPr lang="en-US"/>
              <a:t>. </a:t>
            </a:r>
            <a:endParaRPr lang="en-US">
              <a:ea typeface="Calibri"/>
              <a:cs typeface="Calibri"/>
            </a:endParaRPr>
          </a:p>
          <a:p>
            <a:endParaRPr lang="en-US"/>
          </a:p>
          <a:p>
            <a:r>
              <a:rPr lang="en-US"/>
              <a:t>The Committee on Preschool Special Education (CPSE) will arrange for SEIT and/or related service providers to serve your child based on the recommendations in their IEP. </a:t>
            </a:r>
            <a:endParaRPr lang="en-US">
              <a:ea typeface="Calibri"/>
              <a:cs typeface="Calibri"/>
            </a:endParaRPr>
          </a:p>
          <a:p>
            <a:endParaRPr lang="en-US"/>
          </a:p>
          <a:p>
            <a:r>
              <a:rPr lang="en-US"/>
              <a:t>The CPSE does </a:t>
            </a:r>
            <a:r>
              <a:rPr lang="en-US" i="1"/>
              <a:t>not</a:t>
            </a:r>
            <a:r>
              <a:rPr lang="en-US"/>
              <a:t> arrange placement for children in general education classes, early childhood programs, or daycare settings.  Only placements for students with IEPs that recommend a special class (a class where all students have disabilities) or a special class in an integrated setting (a class where some students have disabilities and others do not), contact the CPSE for the district where you live.</a:t>
            </a:r>
            <a:endParaRPr lang="en-US">
              <a:ea typeface="Calibri"/>
              <a:cs typeface="Calibri"/>
            </a:endParaRPr>
          </a:p>
          <a:p>
            <a:r>
              <a:rPr lang="en-US"/>
              <a:t> </a:t>
            </a:r>
            <a:endParaRPr lang="en-US">
              <a:ea typeface="Calibri"/>
              <a:cs typeface="Calibri"/>
            </a:endParaRPr>
          </a:p>
          <a:p>
            <a:r>
              <a:rPr lang="en-US">
                <a:cs typeface="Calibri"/>
              </a:rPr>
              <a:t>CPSEs: </a:t>
            </a:r>
            <a:r>
              <a:rPr lang="en-US">
                <a:hlinkClick r:id="" action="ppaction://noaction"/>
              </a:rPr>
              <a:t>https://www.schools.nyc.gov/learning/special-education/help/committees-on-special-education</a:t>
            </a:r>
            <a:r>
              <a:rPr lang="en-US"/>
              <a:t> </a:t>
            </a:r>
            <a:endParaRPr lang="en-US">
              <a:cs typeface="Calibri"/>
            </a:endParaRPr>
          </a:p>
          <a:p>
            <a:endParaRPr lang="en-US">
              <a:ea typeface="Calibri"/>
              <a:cs typeface="Calibri"/>
            </a:endParaRPr>
          </a:p>
          <a:p>
            <a:r>
              <a:rPr lang="en-US"/>
              <a:t>Families who missed the 3-K, pre-K, or kindergarten deadlines can add their child to waitlists using </a:t>
            </a:r>
            <a:r>
              <a:rPr lang="en-US" b="1">
                <a:hlinkClick r:id="rId5"/>
              </a:rPr>
              <a:t>MySchools</a:t>
            </a:r>
            <a:r>
              <a:rPr lang="en-US"/>
              <a:t>. These waitlists will close on Friday, September 20th. </a:t>
            </a:r>
            <a:endParaRPr lang="en-US">
              <a:ea typeface="Calibri"/>
              <a:cs typeface="Calibri"/>
            </a:endParaRPr>
          </a:p>
          <a:p>
            <a:endParaRPr lang="en-US"/>
          </a:p>
          <a:p>
            <a:endParaRPr lang="en-US"/>
          </a:p>
          <a:p>
            <a:r>
              <a:rPr lang="en-US"/>
              <a:t>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19</a:t>
            </a:fld>
            <a:endParaRPr lang="en-US"/>
          </a:p>
        </p:txBody>
      </p:sp>
    </p:spTree>
    <p:extLst>
      <p:ext uri="{BB962C8B-B14F-4D97-AF65-F5344CB8AC3E}">
        <p14:creationId xmlns:p14="http://schemas.microsoft.com/office/powerpoint/2010/main" val="2329902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 1-32 non specialized schools</a:t>
            </a:r>
            <a:endParaRPr lang="en-US"/>
          </a:p>
          <a:p>
            <a:r>
              <a:rPr lang="en-US"/>
              <a:t>Placement in school offered during HS MS K admissions process</a:t>
            </a:r>
            <a:endParaRPr lang="en-US">
              <a:ea typeface="Calibri"/>
              <a:cs typeface="Calibri"/>
            </a:endParaRPr>
          </a:p>
          <a:p>
            <a:r>
              <a:rPr lang="en-US">
                <a:ea typeface="Calibri"/>
                <a:cs typeface="Calibri"/>
              </a:rPr>
              <a:t>MS/HS Wait lists are open until September 13 </a:t>
            </a:r>
            <a:endParaRPr lang="en-US">
              <a:cs typeface="Calibri"/>
            </a:endParaRPr>
          </a:p>
          <a:p>
            <a:endParaRPr lang="en-US">
              <a:ea typeface="Calibri"/>
              <a:cs typeface="Calibri"/>
            </a:endParaRPr>
          </a:p>
          <a:p>
            <a:r>
              <a:rPr lang="en-US"/>
              <a:t> Can add their child to waitlists using </a:t>
            </a:r>
            <a:r>
              <a:rPr lang="en-US" b="1">
                <a:hlinkClick r:id="rId3"/>
              </a:rPr>
              <a:t>MySchools</a:t>
            </a:r>
            <a:r>
              <a:rPr lang="en-US"/>
              <a:t>. Kindergarten Waitlists close September 20th. </a:t>
            </a:r>
            <a:endParaRPr lang="en-US">
              <a:ea typeface="Calibri"/>
              <a:cs typeface="Calibri"/>
            </a:endParaRPr>
          </a:p>
          <a:p>
            <a:r>
              <a:rPr lang="en-US">
                <a:ea typeface="Calibri"/>
                <a:cs typeface="Calibri"/>
              </a:rPr>
              <a:t>Specialized Programs which accept students outside the regular placement/admissions process, such as bilingual programs, ASD NEST, Horizon, AIM, </a:t>
            </a:r>
            <a:r>
              <a:rPr lang="en-US" err="1">
                <a:ea typeface="Calibri"/>
                <a:cs typeface="Calibri"/>
              </a:rPr>
              <a:t>iREAD</a:t>
            </a:r>
            <a:r>
              <a:rPr lang="en-US">
                <a:ea typeface="Calibri"/>
                <a:cs typeface="Calibri"/>
              </a:rPr>
              <a:t>—can try to follow up, and may receive late placement notices at this time.</a:t>
            </a:r>
          </a:p>
          <a:p>
            <a:endParaRPr lang="en-US">
              <a:ea typeface="Calibri"/>
              <a:cs typeface="Calibri"/>
            </a:endParaRPr>
          </a:p>
          <a:p>
            <a:r>
              <a:rPr lang="en-US">
                <a:ea typeface="Calibri"/>
                <a:cs typeface="Calibri"/>
              </a:rPr>
              <a:t>D 75- IEP mandated specialized placements</a:t>
            </a:r>
          </a:p>
          <a:p>
            <a:endParaRPr lang="en-US">
              <a:cs typeface="Calibri"/>
            </a:endParaRPr>
          </a:p>
          <a:p>
            <a:r>
              <a:rPr lang="en-US">
                <a:cs typeface="Calibri"/>
              </a:rPr>
              <a:t>FWC Appointment Request Form</a:t>
            </a:r>
            <a:endParaRPr lang="en-US"/>
          </a:p>
          <a:p>
            <a:r>
              <a:rPr lang="en-US">
                <a:hlinkClick r:id="rId4"/>
              </a:rPr>
              <a:t>https://forms.office.com/Pages/ResponsePage.aspx?id=tyxJGEXvYUWFcQxC5fesBwUPoSEsGSFCjc7zqiL3ElJURE9JVzk3MTBLT1lCTFdTVzdSQkNFRjY2Mi4u</a:t>
            </a:r>
            <a:r>
              <a:rPr lang="en-US"/>
              <a:t>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20</a:t>
            </a:fld>
            <a:endParaRPr lang="en-US"/>
          </a:p>
        </p:txBody>
      </p:sp>
    </p:spTree>
    <p:extLst>
      <p:ext uri="{BB962C8B-B14F-4D97-AF65-F5344CB8AC3E}">
        <p14:creationId xmlns:p14="http://schemas.microsoft.com/office/powerpoint/2010/main" val="229792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21</a:t>
            </a:fld>
            <a:endParaRPr lang="en-US"/>
          </a:p>
        </p:txBody>
      </p:sp>
    </p:spTree>
    <p:extLst>
      <p:ext uri="{BB962C8B-B14F-4D97-AF65-F5344CB8AC3E}">
        <p14:creationId xmlns:p14="http://schemas.microsoft.com/office/powerpoint/2010/main" val="19512541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medical changes fill out all the right forms – MARF is the main one (see OSH forms)</a:t>
            </a:r>
          </a:p>
        </p:txBody>
      </p:sp>
      <p:sp>
        <p:nvSpPr>
          <p:cNvPr id="4" name="Slide Number Placeholder 3"/>
          <p:cNvSpPr>
            <a:spLocks noGrp="1"/>
          </p:cNvSpPr>
          <p:nvPr>
            <p:ph type="sldNum" sz="quarter" idx="5"/>
          </p:nvPr>
        </p:nvSpPr>
        <p:spPr/>
        <p:txBody>
          <a:bodyPr/>
          <a:lstStyle/>
          <a:p>
            <a:fld id="{3985CA86-0F4C-4BF2-8E58-B59DE1CEB5DC}" type="slidenum">
              <a:rPr lang="en-US" smtClean="0"/>
              <a:pPr/>
              <a:t>22</a:t>
            </a:fld>
            <a:endParaRPr lang="en-US"/>
          </a:p>
        </p:txBody>
      </p:sp>
    </p:spTree>
    <p:extLst>
      <p:ext uri="{BB962C8B-B14F-4D97-AF65-F5344CB8AC3E}">
        <p14:creationId xmlns:p14="http://schemas.microsoft.com/office/powerpoint/2010/main" val="2028338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a:t>These are programs that are only available in certain schools.  If a student’s IEP recommends one of these programs, the DOE will give an offer for a school that specifically has a seat available in the recommended program. </a:t>
            </a:r>
          </a:p>
          <a:p>
            <a:endParaRPr lang="en-US" sz="1000"/>
          </a:p>
          <a:p>
            <a:r>
              <a:rPr lang="en-US" sz="1000"/>
              <a:t>Bilingual ICT and bilingual special class can be recommended on the K IEP of any student for whom it’s appropriate.  It doesn’t matter whether or not the student’s zoned school has such a class – as the DOE will try to offer a different school that has the program if it’s recommended on the child’s IEP. You do not apply to these programs. </a:t>
            </a:r>
            <a:endParaRPr lang="en-US" sz="1000">
              <a:cs typeface="Calibri"/>
            </a:endParaRPr>
          </a:p>
          <a:p>
            <a:endParaRPr lang="en-US" sz="1000"/>
          </a:p>
          <a:p>
            <a:r>
              <a:rPr lang="en-US" sz="1000"/>
              <a:t>ASD Nest- is a special type of ICT class. All the students with IEPs are students with Autism classification. Class is smaller than other ICT classes. For very high functioning students with autism. Students at or above grade level. Very competitive-</a:t>
            </a:r>
            <a:endParaRPr lang="en-US" sz="1000">
              <a:cs typeface="Calibri"/>
            </a:endParaRPr>
          </a:p>
          <a:p>
            <a:endParaRPr lang="en-US" sz="1000"/>
          </a:p>
          <a:p>
            <a:r>
              <a:rPr lang="en-US" sz="1000"/>
              <a:t>Horizon is s small special class for all students with ASD. Generally with a ratio of eight students, a special education teacher, and a paraprofessional. Also for higher functioning children with ASD.  Compared to children in the ASD Nest program, students in Horizon may need additional help with academics and behavior. The program is based on the principles of Applied Behavioral Analysis (ABA). </a:t>
            </a:r>
            <a:endParaRPr lang="en-US" sz="1000">
              <a:cs typeface="Calibri"/>
            </a:endParaRPr>
          </a:p>
          <a:p>
            <a:endParaRPr lang="en-US" sz="1000"/>
          </a:p>
          <a:p>
            <a:r>
              <a:rPr lang="en-US" sz="1000"/>
              <a:t>ACES - small, specialized classes where all of the students in the class are classified as students with intellectual disability. </a:t>
            </a:r>
            <a:endParaRPr lang="en-US" sz="1000">
              <a:cs typeface="Calibri"/>
            </a:endParaRPr>
          </a:p>
          <a:p>
            <a:endParaRPr lang="en-US" sz="1000"/>
          </a:p>
          <a:p>
            <a:r>
              <a:rPr lang="en-US" sz="1000"/>
              <a:t>I READ – fairly new program that specializes in early literacy. For students who have a disability that affects their ability to read. (ICT) w/ a general education teacher and a special education teacher. There is also a part-time teacher who is an expert in literacy who supports the teachers and works directly with students</a:t>
            </a:r>
            <a:endParaRPr lang="en-US" sz="1000">
              <a:cs typeface="Calibri"/>
            </a:endParaRPr>
          </a:p>
          <a:p>
            <a:endParaRPr lang="en-US" sz="1000">
              <a:cs typeface="Calibri"/>
            </a:endParaRPr>
          </a:p>
          <a:p>
            <a:r>
              <a:rPr lang="en-US" sz="1000">
                <a:cs typeface="Calibri"/>
              </a:rPr>
              <a:t>2 new schools for students with dyslexia – 1 in Harlem and the other in the So. Bronx.   for more detail, the NYTimes ran an article recently:  </a:t>
            </a:r>
          </a:p>
          <a:p>
            <a:endParaRPr lang="en-US" sz="1000"/>
          </a:p>
          <a:p>
            <a:r>
              <a:rPr lang="en-US" sz="1000"/>
              <a:t>The ASD, ACES &amp; I READ programs have a specific referral process.  The parent or preschool or DOE representative must complete a referral form and then the DOE assesses whether or not the program would be appropriate for the child.  These programs have limited seats.  The referral form/process is on the DOE’s website and</a:t>
            </a:r>
            <a:r>
              <a:rPr lang="en-US" sz="1000" baseline="0"/>
              <a:t> the preschool can help with it</a:t>
            </a:r>
            <a:r>
              <a:rPr lang="en-US" sz="1000"/>
              <a:t>.</a:t>
            </a:r>
            <a:endParaRPr lang="en-US" sz="1000">
              <a:cs typeface="Calibri"/>
            </a:endParaRPr>
          </a:p>
          <a:p>
            <a:endParaRPr lang="en-US" sz="1000" b="0">
              <a:cs typeface="Arial" panose="020B0604020202020204" pitchFamily="34" charset="0"/>
            </a:endParaRPr>
          </a:p>
          <a:p>
            <a:r>
              <a:rPr lang="en-US" sz="1000" b="0">
                <a:cs typeface="Calibri"/>
              </a:rPr>
              <a:t>Children accepted into ASD Nest/Horizon, ACES and I READ will receive a separate (purple) acceptance letter in the Spring.</a:t>
            </a:r>
          </a:p>
          <a:p>
            <a:endParaRPr lang="en-US" sz="1000" b="1">
              <a:cs typeface="Arial" panose="020B0604020202020204" pitchFamily="34" charset="0"/>
            </a:endParaRPr>
          </a:p>
          <a:p>
            <a:endParaRPr lang="en-US" sz="1000" b="1">
              <a:cs typeface="Arial" panose="020B0604020202020204" pitchFamily="34" charset="0"/>
            </a:endParaRPr>
          </a:p>
          <a:p>
            <a:r>
              <a:rPr lang="en-US" sz="1200" b="0" i="0">
                <a:solidFill>
                  <a:srgbClr val="333333"/>
                </a:solidFill>
                <a:effectLst/>
                <a:latin typeface="Helvetica Neue"/>
              </a:rPr>
              <a:t>In addition, Literacy Academy Collective in P.S. 161 in the Bronx and Lab School for Family Literacy in P.S. 125 in Manhattan will both offer specialized programs for students with dyslexia and other language-based learning disabilities. The DOE will immediately move to build programs at additional schools with the goal of having at least one school offering specialized instruction in each borough by fall 2023.</a:t>
            </a:r>
            <a:r>
              <a:rPr lang="en-US" sz="1000" b="1" i="0">
                <a:solidFill>
                  <a:srgbClr val="333333"/>
                </a:solidFill>
                <a:effectLst/>
                <a:latin typeface="Helvetica Neue"/>
                <a:cs typeface="Arial" panose="020B0604020202020204" pitchFamily="34" charset="0"/>
              </a:rPr>
              <a:t> 80 schools/80</a:t>
            </a:r>
          </a:p>
          <a:p>
            <a:endParaRPr lang="en-US" sz="1000" b="1" i="0">
              <a:solidFill>
                <a:srgbClr val="333333"/>
              </a:solidFill>
              <a:effectLst/>
              <a:latin typeface="Helvetica Neue"/>
              <a:cs typeface="Arial" panose="020B0604020202020204" pitchFamily="34" charset="0"/>
            </a:endParaRPr>
          </a:p>
          <a:p>
            <a:r>
              <a:rPr lang="en-US" sz="1000" b="1" i="0">
                <a:solidFill>
                  <a:srgbClr val="333333"/>
                </a:solidFill>
                <a:effectLst/>
                <a:latin typeface="Helvetica Neue"/>
                <a:cs typeface="Arial" panose="020B0604020202020204" pitchFamily="34" charset="0"/>
              </a:rPr>
              <a:t>I Read K-1 (parents can apply)</a:t>
            </a:r>
            <a:endParaRPr lang="en-US" sz="1000" b="1">
              <a:cs typeface="Arial" panose="020B0604020202020204" pitchFamily="34" charset="0"/>
            </a:endParaRPr>
          </a:p>
        </p:txBody>
      </p:sp>
      <p:sp>
        <p:nvSpPr>
          <p:cNvPr id="4" name="Slide Number Placeholder 3"/>
          <p:cNvSpPr>
            <a:spLocks noGrp="1"/>
          </p:cNvSpPr>
          <p:nvPr>
            <p:ph type="sldNum" sz="quarter" idx="10"/>
          </p:nvPr>
        </p:nvSpPr>
        <p:spPr/>
        <p:txBody>
          <a:bodyPr/>
          <a:lstStyle/>
          <a:p>
            <a:fld id="{C7544DD5-FD2A-4990-8478-13010EF58A4A}"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6245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2</a:t>
            </a:fld>
            <a:endParaRPr lang="en-US"/>
          </a:p>
        </p:txBody>
      </p:sp>
    </p:spTree>
    <p:extLst>
      <p:ext uri="{BB962C8B-B14F-4D97-AF65-F5344CB8AC3E}">
        <p14:creationId xmlns:p14="http://schemas.microsoft.com/office/powerpoint/2010/main" val="814552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Ross end</a:t>
            </a:r>
          </a:p>
        </p:txBody>
      </p:sp>
      <p:sp>
        <p:nvSpPr>
          <p:cNvPr id="4" name="Slide Number Placeholder 3"/>
          <p:cNvSpPr>
            <a:spLocks noGrp="1"/>
          </p:cNvSpPr>
          <p:nvPr>
            <p:ph type="sldNum" sz="quarter" idx="5"/>
          </p:nvPr>
        </p:nvSpPr>
        <p:spPr/>
        <p:txBody>
          <a:bodyPr/>
          <a:lstStyle/>
          <a:p>
            <a:fld id="{3985CA86-0F4C-4BF2-8E58-B59DE1CEB5DC}" type="slidenum">
              <a:rPr lang="en-US" smtClean="0"/>
              <a:pPr/>
              <a:t>27</a:t>
            </a:fld>
            <a:endParaRPr lang="en-US"/>
          </a:p>
        </p:txBody>
      </p:sp>
    </p:spTree>
    <p:extLst>
      <p:ext uri="{BB962C8B-B14F-4D97-AF65-F5344CB8AC3E}">
        <p14:creationId xmlns:p14="http://schemas.microsoft.com/office/powerpoint/2010/main" val="370643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Kim Start</a:t>
            </a:r>
          </a:p>
        </p:txBody>
      </p:sp>
      <p:sp>
        <p:nvSpPr>
          <p:cNvPr id="4" name="Slide Number Placeholder 3"/>
          <p:cNvSpPr>
            <a:spLocks noGrp="1"/>
          </p:cNvSpPr>
          <p:nvPr>
            <p:ph type="sldNum" sz="quarter" idx="5"/>
          </p:nvPr>
        </p:nvSpPr>
        <p:spPr/>
        <p:txBody>
          <a:bodyPr/>
          <a:lstStyle/>
          <a:p>
            <a:fld id="{3985CA86-0F4C-4BF2-8E58-B59DE1CEB5DC}" type="slidenum">
              <a:rPr lang="en-US" smtClean="0"/>
              <a:pPr/>
              <a:t>29</a:t>
            </a:fld>
            <a:endParaRPr lang="en-US"/>
          </a:p>
        </p:txBody>
      </p:sp>
    </p:spTree>
    <p:extLst>
      <p:ext uri="{BB962C8B-B14F-4D97-AF65-F5344CB8AC3E}">
        <p14:creationId xmlns:p14="http://schemas.microsoft.com/office/powerpoint/2010/main" val="6498224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E858-BF97-49DC-913E-ED47112C6477}" type="slidenum">
              <a:rPr lang="en-US" smtClean="0"/>
              <a:pPr/>
              <a:t>30</a:t>
            </a:fld>
            <a:endParaRPr lang="en-US"/>
          </a:p>
        </p:txBody>
      </p:sp>
    </p:spTree>
    <p:extLst>
      <p:ext uri="{BB962C8B-B14F-4D97-AF65-F5344CB8AC3E}">
        <p14:creationId xmlns:p14="http://schemas.microsoft.com/office/powerpoint/2010/main" val="2426393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B64E858-BF97-49DC-913E-ED47112C6477}" type="slidenum">
              <a:rPr lang="en-US" smtClean="0"/>
              <a:pPr/>
              <a:t>31</a:t>
            </a:fld>
            <a:endParaRPr lang="en-US"/>
          </a:p>
        </p:txBody>
      </p:sp>
    </p:spTree>
    <p:extLst>
      <p:ext uri="{BB962C8B-B14F-4D97-AF65-F5344CB8AC3E}">
        <p14:creationId xmlns:p14="http://schemas.microsoft.com/office/powerpoint/2010/main" val="1912773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medical changes fill out all the right forms – MARF is the main one (see OSH forms)</a:t>
            </a:r>
          </a:p>
        </p:txBody>
      </p:sp>
      <p:sp>
        <p:nvSpPr>
          <p:cNvPr id="4" name="Slide Number Placeholder 3"/>
          <p:cNvSpPr>
            <a:spLocks noGrp="1"/>
          </p:cNvSpPr>
          <p:nvPr>
            <p:ph type="sldNum" sz="quarter" idx="5"/>
          </p:nvPr>
        </p:nvSpPr>
        <p:spPr/>
        <p:txBody>
          <a:bodyPr/>
          <a:lstStyle/>
          <a:p>
            <a:fld id="{3985CA86-0F4C-4BF2-8E58-B59DE1CEB5DC}" type="slidenum">
              <a:rPr lang="en-US" smtClean="0"/>
              <a:pPr/>
              <a:t>33</a:t>
            </a:fld>
            <a:endParaRPr lang="en-US"/>
          </a:p>
        </p:txBody>
      </p:sp>
    </p:spTree>
    <p:extLst>
      <p:ext uri="{BB962C8B-B14F-4D97-AF65-F5344CB8AC3E}">
        <p14:creationId xmlns:p14="http://schemas.microsoft.com/office/powerpoint/2010/main" val="1418843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defRPr/>
            </a:pPr>
            <a:r>
              <a:rPr lang="en-US" sz="1100" kern="1200">
                <a:solidFill>
                  <a:schemeClr val="tx1"/>
                </a:solidFill>
                <a:effectLst/>
                <a:latin typeface="Arial"/>
                <a:cs typeface="Arial"/>
              </a:rPr>
              <a:t>All public school parents whose primary language is not English have a right to translation and interpretation. A student does not need to be identified as an English Language Learner (ELL) for the parent to request translation or interpretation.</a:t>
            </a:r>
            <a:r>
              <a:rPr lang="en-US" sz="1100">
                <a:latin typeface="Arial"/>
                <a:cs typeface="Arial"/>
              </a:rPr>
              <a:t> </a:t>
            </a:r>
            <a:endParaRPr lang="en-US">
              <a:ea typeface="+mn-ea"/>
              <a:cs typeface="+mn-cs"/>
            </a:endParaRPr>
          </a:p>
          <a:p>
            <a:pPr marL="0" indent="0">
              <a:lnSpc>
                <a:spcPct val="100000"/>
              </a:lnSpc>
              <a:spcBef>
                <a:spcPts val="0"/>
              </a:spcBef>
              <a:spcAft>
                <a:spcPts val="0"/>
              </a:spcAft>
              <a:buFont typeface="Arial" panose="020B0604020202020204" pitchFamily="34" charset="0"/>
              <a:buNone/>
            </a:pPr>
            <a:endParaRPr lang="en-US" sz="1100">
              <a:latin typeface="+mn-lt"/>
            </a:endParaRPr>
          </a:p>
          <a:p>
            <a:pPr marL="0" indent="0">
              <a:lnSpc>
                <a:spcPct val="100000"/>
              </a:lnSpc>
              <a:spcBef>
                <a:spcPts val="0"/>
              </a:spcBef>
              <a:spcAft>
                <a:spcPts val="0"/>
              </a:spcAft>
              <a:buFont typeface="Arial" panose="020B0604020202020204" pitchFamily="34" charset="0"/>
              <a:buNone/>
            </a:pPr>
            <a:r>
              <a:rPr lang="en-US" sz="1100">
                <a:latin typeface="+mn-lt"/>
              </a:rPr>
              <a:t>Under federal, state, and local laws, parents have the right to translation of all school-related documents. This includes documents that go out to everyone (like a flyer about the high school admissions process) and student specific documents, like report cards and IEPs.</a:t>
            </a:r>
          </a:p>
          <a:p>
            <a:pPr marL="0" indent="0">
              <a:lnSpc>
                <a:spcPct val="100000"/>
              </a:lnSpc>
              <a:spcBef>
                <a:spcPts val="0"/>
              </a:spcBef>
              <a:spcAft>
                <a:spcPts val="0"/>
              </a:spcAft>
              <a:buFont typeface="Arial" panose="020B0604020202020204" pitchFamily="34" charset="0"/>
              <a:buNone/>
            </a:pPr>
            <a:endParaRPr lang="en-US" sz="1100">
              <a:latin typeface="+mn-lt"/>
            </a:endParaRPr>
          </a:p>
          <a:p>
            <a:pPr marL="0" indent="0">
              <a:lnSpc>
                <a:spcPct val="100000"/>
              </a:lnSpc>
              <a:spcBef>
                <a:spcPts val="0"/>
              </a:spcBef>
              <a:spcAft>
                <a:spcPts val="0"/>
              </a:spcAft>
              <a:buFont typeface="Arial" panose="020B0604020202020204" pitchFamily="34" charset="0"/>
              <a:buNone/>
            </a:pPr>
            <a:r>
              <a:rPr lang="en-US" sz="1100">
                <a:latin typeface="+mn-lt"/>
              </a:rPr>
              <a:t>Parents also have the right to interpretation</a:t>
            </a:r>
            <a:r>
              <a:rPr lang="en-US" sz="1100" baseline="0">
                <a:latin typeface="+mn-lt"/>
              </a:rPr>
              <a:t> services at school-related meetings, including parent-teacher conferences</a:t>
            </a:r>
          </a:p>
          <a:p>
            <a:pPr marL="172720" indent="-172720">
              <a:lnSpc>
                <a:spcPct val="100000"/>
              </a:lnSpc>
              <a:spcBef>
                <a:spcPts val="0"/>
              </a:spcBef>
              <a:spcAft>
                <a:spcPts val="0"/>
              </a:spcAft>
              <a:buFont typeface="Arial" panose="020B0604020202020204" pitchFamily="34" charset="0"/>
              <a:buChar char="•"/>
            </a:pPr>
            <a:r>
              <a:rPr lang="en-US" sz="1100">
                <a:latin typeface="+mn-lt"/>
              </a:rPr>
              <a:t>Should not be told to bring your own translator or that their child should translate</a:t>
            </a:r>
            <a:endParaRPr lang="en-US" sz="1100">
              <a:latin typeface="+mn-lt"/>
              <a:cs typeface="Calibri"/>
            </a:endParaRPr>
          </a:p>
          <a:p>
            <a:pPr marL="172720" indent="-172720">
              <a:lnSpc>
                <a:spcPct val="100000"/>
              </a:lnSpc>
              <a:spcBef>
                <a:spcPts val="0"/>
              </a:spcBef>
              <a:spcAft>
                <a:spcPts val="0"/>
              </a:spcAft>
              <a:buFont typeface="Arial" panose="020B0604020202020204" pitchFamily="34" charset="0"/>
              <a:buChar char="•"/>
            </a:pPr>
            <a:r>
              <a:rPr lang="en-US" sz="1100">
                <a:latin typeface="+mn-lt"/>
              </a:rPr>
              <a:t>Interpreters should be impartial/neutral. DOE has access to a language line (phone conference) if no in-person translator available.</a:t>
            </a:r>
            <a:endParaRPr lang="en-US" sz="1100" baseline="0">
              <a:latin typeface="+mn-lt"/>
              <a:cs typeface="Calibri"/>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tx1"/>
                </a:solidFill>
                <a:effectLst/>
                <a:latin typeface="+mn-lt"/>
                <a:ea typeface="+mn-ea"/>
                <a:cs typeface="+mn-cs"/>
              </a:rPr>
              <a:t>DOE Covered languages: DOE must have document available in this language; may use other means to translate documents into other languages.</a:t>
            </a:r>
          </a:p>
        </p:txBody>
      </p:sp>
      <p:sp>
        <p:nvSpPr>
          <p:cNvPr id="4" name="Slide Number Placeholder 3"/>
          <p:cNvSpPr>
            <a:spLocks noGrp="1"/>
          </p:cNvSpPr>
          <p:nvPr>
            <p:ph type="sldNum" sz="quarter" idx="10"/>
          </p:nvPr>
        </p:nvSpPr>
        <p:spPr/>
        <p:txBody>
          <a:bodyPr/>
          <a:lstStyle/>
          <a:p>
            <a:fld id="{6CCA6EB3-3D0E-4EB8-8607-E66FC94667AC}" type="slidenum">
              <a:rPr lang="en-US" smtClean="0"/>
              <a:t>34</a:t>
            </a:fld>
            <a:endParaRPr lang="en-US"/>
          </a:p>
        </p:txBody>
      </p:sp>
    </p:spTree>
    <p:extLst>
      <p:ext uri="{BB962C8B-B14F-4D97-AF65-F5344CB8AC3E}">
        <p14:creationId xmlns:p14="http://schemas.microsoft.com/office/powerpoint/2010/main" val="3561585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64E858-BF97-49DC-913E-ED47112C6477}" type="slidenum">
              <a:rPr lang="en-US" smtClean="0"/>
              <a:pPr/>
              <a:t>35</a:t>
            </a:fld>
            <a:endParaRPr lang="en-US"/>
          </a:p>
        </p:txBody>
      </p:sp>
    </p:spTree>
    <p:extLst>
      <p:ext uri="{BB962C8B-B14F-4D97-AF65-F5344CB8AC3E}">
        <p14:creationId xmlns:p14="http://schemas.microsoft.com/office/powerpoint/2010/main" val="2703975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100">
                <a:latin typeface="+mn-lt"/>
              </a:rPr>
              <a:t>Very few bilingual special education programs, but a student has a right to receive transportation and often a very helpful program. If a student needs a bilingual special education class, but they aren’t offered one or the one they are offered is too far they may be placed in an English speaking class and receive a language para, also called an alternate placement para. The para is there to help interpret for them in the classroom. It’s not ideal. There are some other models as well. A parent whose child needs a bilingual special education class program should keep asking for one.</a:t>
            </a:r>
          </a:p>
          <a:p>
            <a:pPr>
              <a:spcBef>
                <a:spcPts val="0"/>
              </a:spcBef>
            </a:pPr>
            <a:endParaRPr lang="en-US" sz="1100">
              <a:latin typeface="+mn-lt"/>
            </a:endParaRPr>
          </a:p>
          <a:p>
            <a:pPr>
              <a:spcBef>
                <a:spcPts val="0"/>
              </a:spcBef>
            </a:pPr>
            <a:r>
              <a:rPr lang="en-US" sz="1100">
                <a:latin typeface="+mn-lt"/>
              </a:rPr>
              <a:t>If you are working with a student who is mandated for a bilingual special education class but isn’t in one and/or doesn’t have an alternate placement para, let us know! You can also email the BSE (bilingual special education program) email address.</a:t>
            </a:r>
          </a:p>
          <a:p>
            <a:pPr>
              <a:spcBef>
                <a:spcPts val="0"/>
              </a:spcBef>
            </a:pPr>
            <a:endParaRPr lang="en-US" sz="1100">
              <a:latin typeface="+mn-lt"/>
            </a:endParaRPr>
          </a:p>
          <a:p>
            <a:pPr>
              <a:spcBef>
                <a:spcPts val="0"/>
              </a:spcBef>
            </a:pPr>
            <a:r>
              <a:rPr lang="en-US" sz="1100" b="1">
                <a:latin typeface="+mn-lt"/>
              </a:rPr>
              <a:t>Transfer schools for ELLs</a:t>
            </a:r>
            <a:r>
              <a:rPr lang="en-US" sz="1100">
                <a:latin typeface="+mn-lt"/>
              </a:rPr>
              <a:t>: Liberty, ELLIS Prep, Manhattan Comprehensive, Emma Lazarus, LES Prep. Great schools, but all but one in Manhattan (ELLIS is in the Bronx). DOE is working with a handful of transfer schools in BK and Queens to see if they can build in supports for older ELLs. Let us know if you have students you think would benefit from these programs – we have a colleague working on this initiative.</a:t>
            </a:r>
          </a:p>
          <a:p>
            <a:pPr>
              <a:spcBef>
                <a:spcPts val="0"/>
              </a:spcBef>
            </a:pPr>
            <a:endParaRPr lang="en-US" sz="1100">
              <a:latin typeface="+mn-lt"/>
            </a:endParaRPr>
          </a:p>
          <a:p>
            <a:pPr>
              <a:spcBef>
                <a:spcPts val="0"/>
              </a:spcBef>
            </a:pPr>
            <a:r>
              <a:rPr lang="en-US" sz="1100" b="1">
                <a:latin typeface="+mn-lt"/>
              </a:rPr>
              <a:t>International High Schools: </a:t>
            </a:r>
            <a:r>
              <a:rPr lang="en-US" sz="1100">
                <a:latin typeface="+mn-lt"/>
              </a:rPr>
              <a:t>also known as schools for “newcomers.” For students who have been in the U.S. for 2-4 years or less. Most use ENL methodologies, but a few have bilingual Spanish classes. Many are consortium high schools – take PBATs instead of Regents exams. Provide intensive ENL support, extra tutoring to help students learn English. Some are more academically rigorous than others. </a:t>
            </a:r>
          </a:p>
          <a:p>
            <a:pPr>
              <a:spcBef>
                <a:spcPts val="0"/>
              </a:spcBef>
            </a:pPr>
            <a:endParaRPr lang="en-US" sz="1100">
              <a:latin typeface="+mn-lt"/>
            </a:endParaRPr>
          </a:p>
          <a:p>
            <a:pPr>
              <a:spcBef>
                <a:spcPts val="0"/>
              </a:spcBef>
            </a:pPr>
            <a:r>
              <a:rPr lang="en-US" sz="1100">
                <a:latin typeface="+mn-lt"/>
              </a:rPr>
              <a:t>Oftentimes, when older ELLs register at the FWC, staff will encourage them to go to a referral center to sign up for the P2G (high school equivalency program) rather than enrolling in high school. Students have the right to enroll in high school if that’s what they want, and an international high school may be a better fit for them than a P2G program, especially if they have HS credits from their home country. Be on the watch for this. If you have issues getting credits to transfer from a student’s home country (and they have academic records), let us know, we may be able to assist.</a:t>
            </a:r>
          </a:p>
        </p:txBody>
      </p:sp>
      <p:sp>
        <p:nvSpPr>
          <p:cNvPr id="4" name="Slide Number Placeholder 3"/>
          <p:cNvSpPr>
            <a:spLocks noGrp="1"/>
          </p:cNvSpPr>
          <p:nvPr>
            <p:ph type="sldNum" sz="quarter" idx="5"/>
          </p:nvPr>
        </p:nvSpPr>
        <p:spPr/>
        <p:txBody>
          <a:bodyPr/>
          <a:lstStyle/>
          <a:p>
            <a:pPr>
              <a:defRPr/>
            </a:pPr>
            <a:fld id="{C1909EA0-55A7-43DC-A9FA-4647F08306A2}" type="slidenum">
              <a:rPr lang="en-US" smtClean="0"/>
              <a:pPr>
                <a:defRPr/>
              </a:pPr>
              <a:t>36</a:t>
            </a:fld>
            <a:endParaRPr lang="en-US"/>
          </a:p>
        </p:txBody>
      </p:sp>
    </p:spTree>
    <p:extLst>
      <p:ext uri="{BB962C8B-B14F-4D97-AF65-F5344CB8AC3E}">
        <p14:creationId xmlns:p14="http://schemas.microsoft.com/office/powerpoint/2010/main" val="3509083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7241" y="4473892"/>
            <a:ext cx="6308202" cy="3660458"/>
          </a:xfrm>
        </p:spPr>
        <p:txBody>
          <a:bodyPr/>
          <a:lstStyle/>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lang="en-US">
                <a:hlinkClick r:id="rId3"/>
              </a:rPr>
              <a:t>https://www.schools.nyc.gov/school-life/special-situations/students-in-temporary-housing</a:t>
            </a:r>
            <a:endParaRPr lang="en-US" sz="1200" b="1"/>
          </a:p>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lang="en-US" sz="1200" b="1"/>
              <a:t>A federal law called the McKinney Vento Homeless Assistance Act protects students experiencing homelessness. </a:t>
            </a:r>
          </a:p>
          <a:p>
            <a:pPr marL="171450" marR="0" lvl="0" indent="-171450" algn="l" defTabSz="914400" rtl="0" eaLnBrk="1" fontAlgn="auto" latinLnBrk="0" hangingPunct="1">
              <a:spcAft>
                <a:spcPts val="600"/>
              </a:spcAft>
              <a:buClrTx/>
              <a:buSzTx/>
              <a:buFont typeface="Arial" panose="020B0604020202020204" pitchFamily="34" charset="0"/>
              <a:buChar char="•"/>
              <a:tabLst/>
              <a:defRPr/>
            </a:pPr>
            <a:r>
              <a:rPr lang="en-US" sz="1200" b="0"/>
              <a:t>The law promotes school stability by allowing students to stay in their same school and get free transportation. It also funds</a:t>
            </a:r>
            <a:r>
              <a:rPr lang="en-US"/>
              <a:t> </a:t>
            </a:r>
            <a:r>
              <a:rPr lang="en-US" sz="1200" b="0"/>
              <a:t>services and supports for students who are homeless, who are also known as students in temporary housing (STH).</a:t>
            </a:r>
            <a:endParaRPr lang="en-US">
              <a:cs typeface="Calibri"/>
            </a:endParaRPr>
          </a:p>
          <a:p>
            <a:pPr marL="171450" indent="-171450">
              <a:spcAft>
                <a:spcPts val="600"/>
              </a:spcAft>
              <a:buFont typeface="Arial" panose="020B0604020202020204" pitchFamily="34" charset="0"/>
              <a:buChar char="•"/>
            </a:pPr>
            <a:r>
              <a:rPr lang="en-US" sz="1100">
                <a:cs typeface="Calibri"/>
              </a:rPr>
              <a:t>The specific educational rights for students in temporary housing under the McKinney-Vento Act include:</a:t>
            </a:r>
          </a:p>
          <a:p>
            <a:pPr marL="463550" lvl="1" indent="-228600">
              <a:spcAft>
                <a:spcPts val="600"/>
              </a:spcAft>
              <a:buFont typeface="+mj-lt"/>
              <a:buAutoNum type="arabicPeriod"/>
            </a:pPr>
            <a:r>
              <a:rPr lang="en-US" sz="1100"/>
              <a:t>Children have the right to </a:t>
            </a:r>
            <a:r>
              <a:rPr lang="en-US" sz="1100" b="1"/>
              <a:t>remain in their school of origin </a:t>
            </a:r>
            <a:r>
              <a:rPr lang="en-US" sz="1100"/>
              <a:t>when they become homeless or move between temporary housing locations, even if they live out of the zone, community school district (or even NYC). They also have the right to </a:t>
            </a:r>
            <a:r>
              <a:rPr lang="en-US" sz="1100">
                <a:cs typeface="Calibri"/>
              </a:rPr>
              <a:t>immediately enroll in the local school, even if they don’t have the records normally needed for enrollment (such as school records, immunization records, birth certificate, etc.). </a:t>
            </a:r>
            <a:r>
              <a:rPr lang="en-US" sz="1100"/>
              <a:t>“Enrollment” means attending classes and participating fully in school activities within one business day.  This applies to students with IEPs too. It is the responsibility of the enrolling school to request the child’s records from the last school the child attended.</a:t>
            </a:r>
            <a:endParaRPr lang="en-US" sz="1100" b="1"/>
          </a:p>
          <a:p>
            <a:pPr marL="463550" lvl="1" indent="-228600">
              <a:spcAft>
                <a:spcPts val="600"/>
              </a:spcAft>
              <a:buFont typeface="+mj-lt"/>
              <a:buAutoNum type="arabicPeriod"/>
            </a:pPr>
            <a:r>
              <a:rPr lang="en-US" sz="1100">
                <a:cs typeface="Calibri"/>
              </a:rPr>
              <a:t>STH are entitled to transportation in NYC that may be in the form of a school bus or a MetroCard (and a free MetroCard for parents of students in temporary housing who are not bused)</a:t>
            </a:r>
          </a:p>
          <a:p>
            <a:pPr marL="628650" lvl="1" indent="-171450">
              <a:spcAft>
                <a:spcPts val="600"/>
              </a:spcAft>
              <a:buFont typeface="Arial" panose="020B0604020202020204" pitchFamily="34" charset="0"/>
              <a:buChar char="•"/>
            </a:pPr>
            <a:r>
              <a:rPr lang="en-US" sz="1100"/>
              <a:t>Yellow bus service is provided to students in grades K-6 in shelters (plus grades 7-8 with IEP) and all students with IEPs that include special transportation</a:t>
            </a:r>
          </a:p>
          <a:p>
            <a:pPr marL="628650" lvl="1" indent="-171450">
              <a:spcAft>
                <a:spcPts val="600"/>
              </a:spcAft>
              <a:buFont typeface="Arial" panose="020B0604020202020204" pitchFamily="34" charset="0"/>
              <a:buChar char="•"/>
            </a:pPr>
            <a:r>
              <a:rPr lang="en-US" sz="1100"/>
              <a:t>For K-6 students who are not in shelters (doubled up, etc.), they will get busing if a route is available</a:t>
            </a:r>
          </a:p>
          <a:p>
            <a:pPr marL="628650" lvl="1" indent="-171450">
              <a:spcAft>
                <a:spcPts val="600"/>
              </a:spcAft>
              <a:buFont typeface="Arial" panose="020B0604020202020204" pitchFamily="34" charset="0"/>
              <a:buChar char="•"/>
            </a:pPr>
            <a:r>
              <a:rPr lang="en-US" sz="1100"/>
              <a:t>Busing for children in 3-K or Pre-K may be also be available if an appropriate route is available (generally only available if school-age sibling goes to the same school as where pre-k is located).</a:t>
            </a:r>
          </a:p>
          <a:p>
            <a:pPr marL="463550" indent="-231775">
              <a:spcAft>
                <a:spcPts val="600"/>
              </a:spcAft>
              <a:buAutoNum type="arabicPeriod" startAt="3"/>
            </a:pPr>
            <a:r>
              <a:rPr lang="en-US" sz="1100">
                <a:cs typeface="Calibri"/>
              </a:rPr>
              <a:t>There are STH staff in schools, shelters, and district offices who are required to help students and families experiencing homelessness. See the link at the bottom of the slide for contact information for the STH Regional Managers</a:t>
            </a:r>
          </a:p>
          <a:p>
            <a:endParaRPr lang="en-US" b="1"/>
          </a:p>
        </p:txBody>
      </p:sp>
      <p:sp>
        <p:nvSpPr>
          <p:cNvPr id="4" name="Slide Number Placeholder 3"/>
          <p:cNvSpPr>
            <a:spLocks noGrp="1"/>
          </p:cNvSpPr>
          <p:nvPr>
            <p:ph type="sldNum" sz="quarter" idx="10"/>
          </p:nvPr>
        </p:nvSpPr>
        <p:spPr/>
        <p:txBody>
          <a:bodyPr/>
          <a:lstStyle/>
          <a:p>
            <a:fld id="{6CCA6EB3-3D0E-4EB8-8607-E66FC94667AC}" type="slidenum">
              <a:rPr lang="en-US" smtClean="0"/>
              <a:t>37</a:t>
            </a:fld>
            <a:endParaRPr lang="en-US"/>
          </a:p>
        </p:txBody>
      </p:sp>
    </p:spTree>
    <p:extLst>
      <p:ext uri="{BB962C8B-B14F-4D97-AF65-F5344CB8AC3E}">
        <p14:creationId xmlns:p14="http://schemas.microsoft.com/office/powerpoint/2010/main" val="3774794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see huge spikes in suspension in Oct-Dec. and April-May.  8</a:t>
            </a:r>
            <a:r>
              <a:rPr lang="en-US" baseline="30000"/>
              <a:t>th</a:t>
            </a:r>
            <a:r>
              <a:rPr lang="en-US"/>
              <a:t> grade is the most likely grade to get suspended.</a:t>
            </a:r>
          </a:p>
          <a:p>
            <a:endParaRPr lang="en-US"/>
          </a:p>
          <a:p>
            <a:r>
              <a:rPr lang="en-US"/>
              <a:t>Here are some general tips if you child gets suspended. You can also request a workshop on suspensions.</a:t>
            </a:r>
          </a:p>
        </p:txBody>
      </p:sp>
      <p:sp>
        <p:nvSpPr>
          <p:cNvPr id="4" name="Slide Number Placeholder 3"/>
          <p:cNvSpPr>
            <a:spLocks noGrp="1"/>
          </p:cNvSpPr>
          <p:nvPr>
            <p:ph type="sldNum" sz="quarter" idx="10"/>
          </p:nvPr>
        </p:nvSpPr>
        <p:spPr/>
        <p:txBody>
          <a:bodyPr/>
          <a:lstStyle/>
          <a:p>
            <a:fld id="{5758F123-B1F9-4DA5-913B-74B854E69FB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038541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3000"/>
            <a:ext cx="4116387" cy="3086100"/>
          </a:xfrm>
        </p:spPr>
      </p:sp>
      <p:sp>
        <p:nvSpPr>
          <p:cNvPr id="3" name="Notes Placeholder 2"/>
          <p:cNvSpPr>
            <a:spLocks noGrp="1"/>
          </p:cNvSpPr>
          <p:nvPr>
            <p:ph type="body" idx="1"/>
          </p:nvPr>
        </p:nvSpPr>
        <p:spPr/>
        <p:txBody>
          <a:bodyPr/>
          <a:lstStyle/>
          <a:p>
            <a:r>
              <a:rPr lang="en-US"/>
              <a:t>Polls 1, 2 and 3</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64E858-BF97-49DC-913E-ED47112C64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8264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a:cs typeface="Arial"/>
            </a:endParaRPr>
          </a:p>
          <a:p>
            <a:endParaRPr lang="en-US" altLang="en-US">
              <a:latin typeface="Arial" pitchFamily="34" charset="0"/>
              <a:cs typeface="Arial"/>
            </a:endParaRPr>
          </a:p>
          <a:p>
            <a:r>
              <a:rPr lang="en-US" altLang="en-US">
                <a:latin typeface="Arial"/>
                <a:cs typeface="Arial"/>
              </a:rPr>
              <a:t>Poll #4</a:t>
            </a:r>
            <a:endParaRPr lang="en-US" altLang="en-US">
              <a:latin typeface="Arial" pitchFamily="34" charset="0"/>
              <a:cs typeface="Arial"/>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defRPr>
                <a:solidFill>
                  <a:schemeClr val="tx1"/>
                </a:solidFill>
                <a:latin typeface="Arial Unicode MS" pitchFamily="34" charset="-128"/>
              </a:defRPr>
            </a:lvl1pPr>
            <a:lvl2pPr marL="729057" indent="-280406" defTabSz="914437" eaLnBrk="0" hangingPunct="0">
              <a:defRPr>
                <a:solidFill>
                  <a:schemeClr val="tx1"/>
                </a:solidFill>
                <a:latin typeface="Arial Unicode MS" pitchFamily="34" charset="-128"/>
              </a:defRPr>
            </a:lvl2pPr>
            <a:lvl3pPr marL="1121626" indent="-224325" defTabSz="914437" eaLnBrk="0" hangingPunct="0">
              <a:defRPr>
                <a:solidFill>
                  <a:schemeClr val="tx1"/>
                </a:solidFill>
                <a:latin typeface="Arial Unicode MS" pitchFamily="34" charset="-128"/>
              </a:defRPr>
            </a:lvl3pPr>
            <a:lvl4pPr marL="1570276" indent="-224325" defTabSz="914437" eaLnBrk="0" hangingPunct="0">
              <a:defRPr>
                <a:solidFill>
                  <a:schemeClr val="tx1"/>
                </a:solidFill>
                <a:latin typeface="Arial Unicode MS" pitchFamily="34" charset="-128"/>
              </a:defRPr>
            </a:lvl4pPr>
            <a:lvl5pPr marL="2018927" indent="-224325" defTabSz="914437" eaLnBrk="0" hangingPunct="0">
              <a:defRPr>
                <a:solidFill>
                  <a:schemeClr val="tx1"/>
                </a:solidFill>
                <a:latin typeface="Arial Unicode MS" pitchFamily="34" charset="-128"/>
              </a:defRPr>
            </a:lvl5pPr>
            <a:lvl6pPr marL="2467577" indent="-224325" defTabSz="914437" eaLnBrk="0" fontAlgn="base" hangingPunct="0">
              <a:spcBef>
                <a:spcPct val="0"/>
              </a:spcBef>
              <a:spcAft>
                <a:spcPct val="0"/>
              </a:spcAft>
              <a:defRPr>
                <a:solidFill>
                  <a:schemeClr val="tx1"/>
                </a:solidFill>
                <a:latin typeface="Arial Unicode MS" pitchFamily="34" charset="-128"/>
              </a:defRPr>
            </a:lvl6pPr>
            <a:lvl7pPr marL="2916227" indent="-224325" defTabSz="914437" eaLnBrk="0" fontAlgn="base" hangingPunct="0">
              <a:spcBef>
                <a:spcPct val="0"/>
              </a:spcBef>
              <a:spcAft>
                <a:spcPct val="0"/>
              </a:spcAft>
              <a:defRPr>
                <a:solidFill>
                  <a:schemeClr val="tx1"/>
                </a:solidFill>
                <a:latin typeface="Arial Unicode MS" pitchFamily="34" charset="-128"/>
              </a:defRPr>
            </a:lvl7pPr>
            <a:lvl8pPr marL="3364878" indent="-224325" defTabSz="914437" eaLnBrk="0" fontAlgn="base" hangingPunct="0">
              <a:spcBef>
                <a:spcPct val="0"/>
              </a:spcBef>
              <a:spcAft>
                <a:spcPct val="0"/>
              </a:spcAft>
              <a:defRPr>
                <a:solidFill>
                  <a:schemeClr val="tx1"/>
                </a:solidFill>
                <a:latin typeface="Arial Unicode MS" pitchFamily="34" charset="-128"/>
              </a:defRPr>
            </a:lvl8pPr>
            <a:lvl9pPr marL="3813528" indent="-224325" defTabSz="914437" eaLnBrk="0" fontAlgn="base" hangingPunct="0">
              <a:spcBef>
                <a:spcPct val="0"/>
              </a:spcBef>
              <a:spcAft>
                <a:spcPct val="0"/>
              </a:spcAft>
              <a:defRPr>
                <a:solidFill>
                  <a:schemeClr val="tx1"/>
                </a:solidFill>
                <a:latin typeface="Arial Unicode MS" pitchFamily="34" charset="-128"/>
              </a:defRPr>
            </a:lvl9pPr>
          </a:lstStyle>
          <a:p>
            <a:pPr eaLnBrk="1" hangingPunct="1"/>
            <a:fld id="{8AD1A986-4901-4C01-A0C1-7647AFA1D254}" type="slidenum">
              <a:rPr lang="en-US" altLang="en-US" smtClean="0">
                <a:latin typeface="Arial" pitchFamily="34" charset="0"/>
              </a:rPr>
              <a:pPr eaLnBrk="1" hangingPunct="1"/>
              <a:t>39</a:t>
            </a:fld>
            <a:endParaRPr lang="en-US" altLang="en-US">
              <a:latin typeface="Arial" pitchFamily="34" charset="0"/>
            </a:endParaRPr>
          </a:p>
        </p:txBody>
      </p:sp>
    </p:spTree>
    <p:extLst>
      <p:ext uri="{BB962C8B-B14F-4D97-AF65-F5344CB8AC3E}">
        <p14:creationId xmlns:p14="http://schemas.microsoft.com/office/powerpoint/2010/main" val="3975388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4</a:t>
            </a:fld>
            <a:endParaRPr lang="en-US"/>
          </a:p>
        </p:txBody>
      </p:sp>
    </p:spTree>
    <p:extLst>
      <p:ext uri="{BB962C8B-B14F-4D97-AF65-F5344CB8AC3E}">
        <p14:creationId xmlns:p14="http://schemas.microsoft.com/office/powerpoint/2010/main" val="315871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5</a:t>
            </a:fld>
            <a:endParaRPr lang="en-US"/>
          </a:p>
        </p:txBody>
      </p:sp>
    </p:spTree>
    <p:extLst>
      <p:ext uri="{BB962C8B-B14F-4D97-AF65-F5344CB8AC3E}">
        <p14:creationId xmlns:p14="http://schemas.microsoft.com/office/powerpoint/2010/main" val="213306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ea typeface="Calibri"/>
                <a:cs typeface="Calibri"/>
              </a:rPr>
              <a:t>Account can have one or more students affiliated to the parent account,</a:t>
            </a:r>
          </a:p>
          <a:p>
            <a:r>
              <a:rPr lang="en-US">
                <a:ea typeface="Calibri"/>
                <a:cs typeface="Calibri"/>
              </a:rPr>
              <a:t>Can be automatically translated into other languages,</a:t>
            </a:r>
          </a:p>
          <a:p>
            <a:r>
              <a:rPr lang="en-US">
                <a:ea typeface="Calibri"/>
                <a:cs typeface="Calibri"/>
              </a:rPr>
              <a:t>Can use to access forms, report bullying</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9</a:t>
            </a:fld>
            <a:endParaRPr lang="en-US"/>
          </a:p>
        </p:txBody>
      </p:sp>
    </p:spTree>
    <p:extLst>
      <p:ext uri="{BB962C8B-B14F-4D97-AF65-F5344CB8AC3E}">
        <p14:creationId xmlns:p14="http://schemas.microsoft.com/office/powerpoint/2010/main" val="193519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US">
              <a:effectLst/>
              <a:latin typeface="Calibri" panose="020F0502020204030204" pitchFamily="34" charset="0"/>
              <a:ea typeface="Calibri" panose="020F0502020204030204" pitchFamily="34" charset="0"/>
              <a:cs typeface="Calibri"/>
            </a:endParaRPr>
          </a:p>
          <a:p>
            <a:r>
              <a:rPr lang="en-US" sz="1800">
                <a:solidFill>
                  <a:srgbClr val="000000"/>
                </a:solidFill>
                <a:latin typeface="Calibri"/>
                <a:ea typeface="Calibri"/>
                <a:cs typeface="Calibri"/>
              </a:rPr>
              <a:t>DOE has a step by step easy to follow instruction—with pictures!</a:t>
            </a:r>
            <a:endParaRPr lang="en-US" sz="1800">
              <a:solidFill>
                <a:srgbClr val="000000"/>
              </a:solidFill>
              <a:latin typeface="Calibri"/>
              <a:ea typeface="Calibri" panose="020F0502020204030204" pitchFamily="34" charset="0"/>
              <a:cs typeface="Calibri"/>
            </a:endParaRPr>
          </a:p>
          <a:p>
            <a:endParaRPr lang="en-US" sz="1800">
              <a:solidFill>
                <a:srgbClr val="000000"/>
              </a:solidFill>
              <a:latin typeface="Calibri"/>
              <a:ea typeface="Calibri" panose="020F0502020204030204" pitchFamily="34" charset="0"/>
              <a:cs typeface="Calibri"/>
            </a:endParaRPr>
          </a:p>
          <a:p>
            <a:r>
              <a:rPr lang="en-US" sz="1800">
                <a:solidFill>
                  <a:srgbClr val="000000"/>
                </a:solidFill>
                <a:latin typeface="Calibri"/>
                <a:ea typeface="Calibri"/>
                <a:cs typeface="Calibri"/>
              </a:rPr>
              <a:t>DOE's flyer </a:t>
            </a:r>
            <a:r>
              <a:rPr lang="en-US">
                <a:hlinkClick r:id="rId3"/>
              </a:rPr>
              <a:t>https://www.schools.nyc.gov/docs/default-ource/default-document-library/ac-policy-nycsa-parent-flyer</a:t>
            </a:r>
            <a:endParaRPr lang="en-US">
              <a:solidFill>
                <a:srgbClr val="000000"/>
              </a:solidFill>
              <a:latin typeface="Calibri"/>
              <a:cs typeface="Calibri"/>
            </a:endParaRPr>
          </a:p>
          <a:p>
            <a:endParaRPr lang="en-US">
              <a:solidFill>
                <a:srgbClr val="000000"/>
              </a:solidFill>
              <a:latin typeface="Calibri"/>
              <a:ea typeface="Calibri" panose="020F0502020204030204" pitchFamily="34" charset="0"/>
              <a:cs typeface="Calibri"/>
            </a:endParaRPr>
          </a:p>
          <a:p>
            <a:r>
              <a:rPr lang="en-US">
                <a:solidFill>
                  <a:srgbClr val="000000"/>
                </a:solidFill>
                <a:latin typeface="Calibri"/>
                <a:ea typeface="Calibri"/>
                <a:cs typeface="Calibri"/>
              </a:rPr>
              <a:t>It's a good idea to note that NYCSA and My Schools are different things.  </a:t>
            </a:r>
            <a:endParaRPr lang="en-US">
              <a:ea typeface="Calibri"/>
              <a:cs typeface="Calibri"/>
            </a:endParaRPr>
          </a:p>
          <a:p>
            <a:r>
              <a:rPr lang="en-US" sz="1800">
                <a:solidFill>
                  <a:srgbClr val="000000"/>
                </a:solidFill>
                <a:effectLst/>
                <a:latin typeface="Calibri"/>
                <a:ea typeface="Calibri"/>
                <a:cs typeface="Calibri"/>
              </a:rPr>
              <a:t>3 ways exist for families to create their NYCSA account:</a:t>
            </a:r>
            <a:r>
              <a:rPr lang="en-US" sz="1800">
                <a:solidFill>
                  <a:srgbClr val="000000"/>
                </a:solidFill>
                <a:latin typeface="Calibri"/>
                <a:ea typeface="Calibri"/>
                <a:cs typeface="Calibri"/>
              </a:rPr>
              <a:t> to create an account, the DOE has to verify your identity:</a:t>
            </a:r>
            <a:endParaRPr lang="en-US" sz="1800">
              <a:effectLst/>
              <a:latin typeface="Calibri"/>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Calibri"/>
                <a:ea typeface="Times New Roman" panose="02020603050405020304" pitchFamily="18" charset="0"/>
                <a:cs typeface="Calibri"/>
              </a:rPr>
              <a:t>Visit their child’s school in-person to receive the temporary password</a:t>
            </a:r>
            <a:endParaRPr lang="en-US" sz="1800">
              <a:solidFill>
                <a:srgbClr val="000000"/>
              </a:solidFill>
              <a:effectLst/>
              <a:latin typeface="Times New Roman"/>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Calibri"/>
                <a:ea typeface="Times New Roman" panose="02020603050405020304" pitchFamily="18" charset="0"/>
                <a:cs typeface="Calibri"/>
              </a:rPr>
              <a:t>Contact their child's school to verify their identity via teleconference and receive the temporary password</a:t>
            </a:r>
            <a:endParaRPr lang="en-US" sz="1800">
              <a:solidFill>
                <a:srgbClr val="000000"/>
              </a:solidFill>
              <a:effectLst/>
              <a:latin typeface="Times New Roman"/>
              <a:ea typeface="Calibri" panose="020F0502020204030204" pitchFamily="34" charset="0"/>
              <a:cs typeface="Calibri"/>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a:solidFill>
                  <a:srgbClr val="000000"/>
                </a:solidFill>
                <a:effectLst/>
                <a:latin typeface="Calibri"/>
                <a:ea typeface="Times New Roman" panose="02020603050405020304" pitchFamily="18" charset="0"/>
                <a:cs typeface="Calibri"/>
              </a:rPr>
              <a:t>Use the Account Creation Code on the letter sent home with students </a:t>
            </a:r>
            <a:endParaRPr lang="en-US" sz="1800">
              <a:solidFill>
                <a:srgbClr val="000000"/>
              </a:solidFill>
              <a:effectLst/>
              <a:latin typeface="Times New Roman"/>
              <a:ea typeface="Calibri" panose="020F0502020204030204" pitchFamily="34" charset="0"/>
              <a:cs typeface="Calibri"/>
            </a:endParaRPr>
          </a:p>
          <a:p>
            <a:pPr marL="0" marR="0">
              <a:spcBef>
                <a:spcPts val="0"/>
              </a:spcBef>
              <a:spcAft>
                <a:spcPts val="0"/>
              </a:spcAft>
            </a:pPr>
            <a:r>
              <a:rPr lang="en-US" sz="1800">
                <a:solidFill>
                  <a:srgbClr val="000000"/>
                </a:solidFill>
                <a:effectLst/>
                <a:latin typeface="Calibri"/>
                <a:ea typeface="Calibri"/>
                <a:cs typeface="Calibri"/>
              </a:rPr>
              <a:t>At this time, these are the only options for families to create a secure and protected account. </a:t>
            </a:r>
            <a:endParaRPr lang="en-US" sz="1800">
              <a:effectLst/>
              <a:latin typeface="Calibri"/>
              <a:ea typeface="Calibri"/>
              <a:cs typeface="Calibri"/>
            </a:endParaRPr>
          </a:p>
          <a:p>
            <a:r>
              <a:rPr lang="en-US" sz="1800">
                <a:solidFill>
                  <a:srgbClr val="000000"/>
                </a:solidFill>
                <a:effectLst/>
                <a:latin typeface="Calibri"/>
                <a:ea typeface="Calibri"/>
                <a:cs typeface="Calibri"/>
              </a:rPr>
              <a:t> </a:t>
            </a:r>
            <a:endParaRPr lang="en-US" sz="1800">
              <a:solidFill>
                <a:srgbClr val="000000"/>
              </a:solidFill>
              <a:latin typeface="Calibri"/>
              <a:ea typeface="Calibri"/>
              <a:cs typeface="Calibri"/>
            </a:endParaRPr>
          </a:p>
          <a:p>
            <a:r>
              <a:rPr lang="en-US" sz="1800">
                <a:solidFill>
                  <a:srgbClr val="000000"/>
                </a:solidFill>
                <a:latin typeface="Calibri"/>
                <a:ea typeface="Calibri"/>
                <a:cs typeface="Calibri"/>
              </a:rPr>
              <a:t> </a:t>
            </a:r>
            <a:r>
              <a:rPr lang="en-US" sz="1800">
                <a:solidFill>
                  <a:srgbClr val="000000"/>
                </a:solidFill>
                <a:effectLst/>
                <a:latin typeface="Calibri"/>
                <a:ea typeface="Calibri"/>
                <a:cs typeface="Calibri"/>
              </a:rPr>
              <a:t>Email is a great way for families to contact their child's school directly: Principal and parent coordinator email information is on each </a:t>
            </a:r>
            <a:r>
              <a:rPr lang="en-US" sz="1800" u="sng">
                <a:solidFill>
                  <a:srgbClr val="000000"/>
                </a:solidFill>
                <a:effectLst/>
                <a:latin typeface="Calibri"/>
                <a:ea typeface="Calibri"/>
                <a:cs typeface="Calibri"/>
                <a:hlinkClick r:id="rId4" tooltip="https://www.schools.nyc.gov/find-a-school"/>
              </a:rPr>
              <a:t>school’s web pag</a:t>
            </a:r>
            <a:r>
              <a:rPr lang="en-US" sz="1800">
                <a:solidFill>
                  <a:srgbClr val="000000"/>
                </a:solidFill>
                <a:effectLst/>
                <a:latin typeface="Calibri"/>
                <a:ea typeface="Calibri"/>
                <a:cs typeface="Calibri"/>
              </a:rPr>
              <a:t>e in the “School Contacts and Information” section. </a:t>
            </a:r>
            <a:endParaRPr lang="en-US" sz="1800">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10</a:t>
            </a:fld>
            <a:endParaRPr lang="en-US"/>
          </a:p>
        </p:txBody>
      </p:sp>
    </p:spTree>
    <p:extLst>
      <p:ext uri="{BB962C8B-B14F-4D97-AF65-F5344CB8AC3E}">
        <p14:creationId xmlns:p14="http://schemas.microsoft.com/office/powerpoint/2010/main" val="57000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ea typeface="Calibri"/>
                <a:cs typeface="Calibri"/>
              </a:rPr>
              <a:t>Desktop or Mobile app—more features being added and both should have the same information.  The DOE seems to encourage the app. </a:t>
            </a:r>
            <a:endParaRPr lang="en-US">
              <a:cs typeface="Calibri"/>
            </a:endParaRPr>
          </a:p>
        </p:txBody>
      </p:sp>
      <p:sp>
        <p:nvSpPr>
          <p:cNvPr id="4" name="Slide Number Placeholder 3"/>
          <p:cNvSpPr>
            <a:spLocks noGrp="1"/>
          </p:cNvSpPr>
          <p:nvPr>
            <p:ph type="sldNum" sz="quarter" idx="5"/>
          </p:nvPr>
        </p:nvSpPr>
        <p:spPr/>
        <p:txBody>
          <a:bodyPr/>
          <a:lstStyle/>
          <a:p>
            <a:fld id="{3985CA86-0F4C-4BF2-8E58-B59DE1CEB5DC}" type="slidenum">
              <a:rPr lang="en-US" smtClean="0"/>
              <a:pPr/>
              <a:t>11</a:t>
            </a:fld>
            <a:endParaRPr lang="en-US"/>
          </a:p>
        </p:txBody>
      </p:sp>
    </p:spTree>
    <p:extLst>
      <p:ext uri="{BB962C8B-B14F-4D97-AF65-F5344CB8AC3E}">
        <p14:creationId xmlns:p14="http://schemas.microsoft.com/office/powerpoint/2010/main" val="280476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333333"/>
                </a:solidFill>
              </a:rPr>
              <a:t>The </a:t>
            </a:r>
            <a:r>
              <a:rPr lang="en-US" b="1">
                <a:solidFill>
                  <a:srgbClr val="333333"/>
                </a:solidFill>
              </a:rPr>
              <a:t>DOE</a:t>
            </a:r>
            <a:r>
              <a:rPr lang="en-US">
                <a:solidFill>
                  <a:srgbClr val="333333"/>
                </a:solidFill>
              </a:rPr>
              <a:t> provides </a:t>
            </a:r>
            <a:r>
              <a:rPr lang="en-US" b="1">
                <a:solidFill>
                  <a:srgbClr val="333333"/>
                </a:solidFill>
              </a:rPr>
              <a:t>transportation</a:t>
            </a:r>
            <a:r>
              <a:rPr lang="en-US">
                <a:solidFill>
                  <a:srgbClr val="333333"/>
                </a:solidFill>
              </a:rPr>
              <a:t> to all eligible </a:t>
            </a:r>
            <a:r>
              <a:rPr lang="en-US" b="1">
                <a:solidFill>
                  <a:srgbClr val="333333"/>
                </a:solidFill>
              </a:rPr>
              <a:t>New York City</a:t>
            </a:r>
            <a:r>
              <a:rPr lang="en-US">
                <a:solidFill>
                  <a:srgbClr val="333333"/>
                </a:solidFill>
              </a:rPr>
              <a:t> students in public, charter, and non-public schools.</a:t>
            </a:r>
            <a:endParaRPr lang="en-US"/>
          </a:p>
          <a:p>
            <a:r>
              <a:rPr lang="en-US">
                <a:solidFill>
                  <a:srgbClr val="333333"/>
                </a:solidFill>
              </a:rPr>
              <a:t>Eligible for busing: If on IEP, if in temporary housing, foster care,  if distance eligible AND the school provides yellow bus services.</a:t>
            </a:r>
            <a:endParaRPr lang="en-US">
              <a:solidFill>
                <a:srgbClr val="000000"/>
              </a:solidFill>
            </a:endParaRPr>
          </a:p>
          <a:p>
            <a:r>
              <a:rPr lang="en-US">
                <a:solidFill>
                  <a:srgbClr val="333333"/>
                </a:solidFill>
              </a:rPr>
              <a:t>All students eligible for busing are eligible for student MetroCards / ONMY cards while they wait for busing. </a:t>
            </a:r>
            <a:endParaRPr lang="en-US"/>
          </a:p>
          <a:p>
            <a:endParaRPr lang="en-US">
              <a:solidFill>
                <a:srgbClr val="333333"/>
              </a:solidFill>
            </a:endParaRPr>
          </a:p>
          <a:p>
            <a:r>
              <a:rPr lang="en-US">
                <a:solidFill>
                  <a:srgbClr val="333333"/>
                </a:solidFill>
              </a:rPr>
              <a:t>Additionally, the parents of students in temporary housing or foster care are eligible for an adult MetroCard to bring their child to school, regardless of their child’s age. Ask your school’s transportation coordinator for MetroCards.</a:t>
            </a:r>
            <a:endParaRPr lang="en-US"/>
          </a:p>
          <a:p>
            <a:endParaRPr lang="en-US">
              <a:solidFill>
                <a:srgbClr val="333333"/>
              </a:solidFill>
              <a:ea typeface="Calibri"/>
              <a:cs typeface="Calibri"/>
            </a:endParaRPr>
          </a:p>
          <a:p>
            <a:r>
              <a:rPr lang="en-US">
                <a:solidFill>
                  <a:srgbClr val="333333"/>
                </a:solidFill>
                <a:ea typeface="Calibri"/>
                <a:cs typeface="Calibri"/>
              </a:rPr>
              <a:t>If your child's school does not offer yellow bus service, and he service is not mandated on the IEP/foster care/STH,  a </a:t>
            </a:r>
            <a:r>
              <a:rPr lang="en-US" err="1">
                <a:solidFill>
                  <a:srgbClr val="333333"/>
                </a:solidFill>
                <a:ea typeface="Calibri"/>
                <a:cs typeface="Calibri"/>
              </a:rPr>
              <a:t>metrocard</a:t>
            </a:r>
            <a:r>
              <a:rPr lang="en-US">
                <a:solidFill>
                  <a:srgbClr val="333333"/>
                </a:solidFill>
                <a:ea typeface="Calibri"/>
                <a:cs typeface="Calibri"/>
              </a:rPr>
              <a:t>/</a:t>
            </a:r>
            <a:r>
              <a:rPr lang="en-US" err="1">
                <a:solidFill>
                  <a:srgbClr val="333333"/>
                </a:solidFill>
                <a:ea typeface="Calibri"/>
                <a:cs typeface="Calibri"/>
              </a:rPr>
              <a:t>omny</a:t>
            </a:r>
            <a:r>
              <a:rPr lang="en-US">
                <a:solidFill>
                  <a:srgbClr val="333333"/>
                </a:solidFill>
                <a:ea typeface="Calibri"/>
                <a:cs typeface="Calibri"/>
              </a:rPr>
              <a:t> card should be instead offered.</a:t>
            </a:r>
          </a:p>
          <a:p>
            <a:r>
              <a:rPr lang="en-US">
                <a:solidFill>
                  <a:srgbClr val="333333"/>
                </a:solidFill>
              </a:rPr>
              <a:t>Metrocards are being phased out and Student OMNY cards are different from regular OMNY cards. A student OMNY card provides 4 free trips (with bus transfers) each day, including the weekend </a:t>
            </a:r>
            <a:endParaRPr lang="en-US"/>
          </a:p>
          <a:p>
            <a:endParaRPr lang="en-US">
              <a:solidFill>
                <a:srgbClr val="333333"/>
              </a:solidFill>
            </a:endParaRPr>
          </a:p>
          <a:p>
            <a:r>
              <a:rPr lang="en-US">
                <a:solidFill>
                  <a:srgbClr val="333333"/>
                </a:solidFill>
              </a:rPr>
              <a:t>Students are assigned a Yellow School Bus if:</a:t>
            </a:r>
            <a:endParaRPr lang="en-US"/>
          </a:p>
          <a:p>
            <a:pPr marL="171450" indent="-171450">
              <a:buFont typeface="Arial"/>
              <a:buChar char="•"/>
            </a:pPr>
            <a:r>
              <a:rPr lang="en-US">
                <a:solidFill>
                  <a:srgbClr val="333333"/>
                </a:solidFill>
              </a:rPr>
              <a:t>The student is in grades K-6</a:t>
            </a:r>
            <a:endParaRPr lang="en-US"/>
          </a:p>
          <a:p>
            <a:pPr marL="171450" indent="-171450">
              <a:buFont typeface="Arial"/>
              <a:buChar char="•"/>
            </a:pPr>
            <a:r>
              <a:rPr lang="en-US">
                <a:solidFill>
                  <a:srgbClr val="333333"/>
                </a:solidFill>
              </a:rPr>
              <a:t>The student lives in the same district as the school (if attending a public school) or the same borough (if attending a non-public or charter school, or a citywide Gifted &amp; Talented program)</a:t>
            </a:r>
            <a:endParaRPr lang="en-US"/>
          </a:p>
          <a:p>
            <a:pPr marL="171450" indent="-171450">
              <a:buFont typeface="Arial"/>
              <a:buChar char="•"/>
            </a:pPr>
            <a:r>
              <a:rPr lang="en-US">
                <a:solidFill>
                  <a:srgbClr val="333333"/>
                </a:solidFill>
              </a:rPr>
              <a:t>The student's school has yellow bus service available for all eligible students</a:t>
            </a:r>
            <a:endParaRPr lang="en-US"/>
          </a:p>
          <a:p>
            <a:pPr marL="171450" indent="-171450">
              <a:buFont typeface="Arial"/>
              <a:buChar char="•"/>
            </a:pPr>
            <a:r>
              <a:rPr lang="en-US">
                <a:solidFill>
                  <a:srgbClr val="333333"/>
                </a:solidFill>
              </a:rPr>
              <a:t>A bus stop within the student’s grade/distance eligibility exists or can be added to accommodate the student.</a:t>
            </a:r>
            <a:endParaRPr lang="en-US"/>
          </a:p>
          <a:p>
            <a:endParaRPr lang="en-US">
              <a:solidFill>
                <a:srgbClr val="333333"/>
              </a:solidFill>
              <a:ea typeface="Calibri"/>
              <a:cs typeface="Calibri"/>
            </a:endParaRPr>
          </a:p>
          <a:p>
            <a:endParaRPr lang="en-US">
              <a:solidFill>
                <a:srgbClr val="333333"/>
              </a:solidFill>
              <a:ea typeface="Calibri"/>
              <a:cs typeface="Calibri"/>
            </a:endParaRPr>
          </a:p>
          <a:p>
            <a:r>
              <a:rPr lang="en-US">
                <a:solidFill>
                  <a:srgbClr val="333333"/>
                </a:solidFill>
              </a:rPr>
              <a:t>Additionally, the parents of students in temporary housing or foster care are eligible for an adult MetroCard to bring their child to school, regardless of their child’s age. Ask your school’s transportation coordinator for MetroCards.</a:t>
            </a:r>
            <a:endParaRPr lang="en-US">
              <a:ea typeface="Calibri"/>
              <a:cs typeface="Calibri"/>
            </a:endParaRPr>
          </a:p>
          <a:p>
            <a:endParaRPr lang="en-US">
              <a:solidFill>
                <a:srgbClr val="333333"/>
              </a:solidFill>
              <a:latin typeface="Calibri"/>
              <a:ea typeface="Calibri"/>
              <a:cs typeface="Calibri"/>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endParaRPr lang="en-US" b="1">
              <a:solidFill>
                <a:srgbClr val="333333"/>
              </a:solidFill>
              <a:latin typeface="Roboto"/>
              <a:ea typeface="Roboto"/>
              <a:cs typeface="Roboto"/>
            </a:endParaRPr>
          </a:p>
          <a:p>
            <a:r>
              <a:rPr lang="en-US" b="1">
                <a:solidFill>
                  <a:srgbClr val="333333"/>
                </a:solidFill>
                <a:latin typeface="Roboto"/>
                <a:ea typeface="Roboto"/>
                <a:cs typeface="Roboto"/>
              </a:rPr>
              <a:t>OUTDATED:</a:t>
            </a:r>
            <a:endParaRPr lang="en-US">
              <a:solidFill>
                <a:srgbClr val="000000"/>
              </a:solidFill>
              <a:latin typeface="Calibri"/>
              <a:ea typeface="Calibri"/>
              <a:cs typeface="Calibri"/>
            </a:endParaRPr>
          </a:p>
          <a:p>
            <a:endParaRPr lang="en-US" b="1">
              <a:solidFill>
                <a:srgbClr val="333333"/>
              </a:solidFill>
              <a:latin typeface="Roboto"/>
              <a:ea typeface="Roboto"/>
              <a:cs typeface="Roboto"/>
            </a:endParaRPr>
          </a:p>
          <a:p>
            <a:pPr algn="l"/>
            <a:r>
              <a:rPr lang="en-US" b="1">
                <a:solidFill>
                  <a:srgbClr val="333333"/>
                </a:solidFill>
                <a:latin typeface="Roboto"/>
                <a:ea typeface="Roboto"/>
                <a:cs typeface="Roboto"/>
              </a:rPr>
              <a:t>All</a:t>
            </a:r>
            <a:r>
              <a:rPr lang="en-US" b="1" i="0">
                <a:solidFill>
                  <a:srgbClr val="333333"/>
                </a:solidFill>
                <a:effectLst/>
                <a:latin typeface="Roboto"/>
                <a:ea typeface="Roboto"/>
                <a:cs typeface="Roboto"/>
              </a:rPr>
              <a:t> impacted families will be eligible to receive Emergency MetroCards –</a:t>
            </a:r>
            <a:r>
              <a:rPr lang="en-US" b="0" i="0">
                <a:solidFill>
                  <a:srgbClr val="333333"/>
                </a:solidFill>
                <a:effectLst/>
                <a:latin typeface="Roboto"/>
                <a:ea typeface="Roboto"/>
                <a:cs typeface="Roboto"/>
              </a:rPr>
              <a:t> NYC DOE is collaborating with the MTA to provide emergency MetroCards to students and families. These cards are valid on MTA buses and subways (excluding Express Bus service) and provide a total of four trips and transfers daily from Monday through Friday between 5:30 AM to 8:00 PM.</a:t>
            </a:r>
            <a:endParaRPr lang="en-US">
              <a:ea typeface="Calibri"/>
              <a:cs typeface="Calibri"/>
            </a:endParaRPr>
          </a:p>
          <a:p>
            <a:pPr algn="l"/>
            <a:r>
              <a:rPr lang="en-US" b="1" i="0">
                <a:solidFill>
                  <a:srgbClr val="333333"/>
                </a:solidFill>
                <a:effectLst/>
                <a:latin typeface="Roboto"/>
                <a:ea typeface="Roboto"/>
                <a:cs typeface="Roboto"/>
              </a:rPr>
              <a:t>Some impacted families will be eligible for additional services, including:</a:t>
            </a:r>
            <a:endParaRPr lang="en-US" b="0" i="0">
              <a:solidFill>
                <a:srgbClr val="333333"/>
              </a:solidFill>
              <a:effectLst/>
              <a:latin typeface="Roboto"/>
              <a:ea typeface="Roboto"/>
              <a:cs typeface="Roboto"/>
            </a:endParaRPr>
          </a:p>
          <a:p>
            <a:pPr algn="l">
              <a:buFont typeface="Arial" panose="020B0604020202020204" pitchFamily="34" charset="0"/>
              <a:buChar char="•"/>
            </a:pPr>
            <a:r>
              <a:rPr lang="en-US" b="0" i="0" u="sng">
                <a:solidFill>
                  <a:srgbClr val="333333"/>
                </a:solidFill>
                <a:effectLst/>
                <a:latin typeface="Roboto"/>
                <a:ea typeface="Roboto"/>
                <a:cs typeface="Roboto"/>
              </a:rPr>
              <a:t>Reimbursement for Alternative Transportation</a:t>
            </a:r>
            <a:r>
              <a:rPr lang="en-US" b="0" i="0">
                <a:solidFill>
                  <a:srgbClr val="333333"/>
                </a:solidFill>
                <a:effectLst/>
                <a:latin typeface="Roboto"/>
                <a:ea typeface="Roboto"/>
                <a:cs typeface="Roboto"/>
              </a:rPr>
              <a:t> – The NYC DOE is establishing a reimbursement system for families who must resort to taxis, rideshares, or personal vehicles due to the strike. A reimbursement rate of 58 cents per mile has been set, with a maximum reimbursement of $200 ($100 each way) per day.</a:t>
            </a:r>
          </a:p>
          <a:p>
            <a:pPr algn="l">
              <a:buFont typeface="Arial" panose="020B0604020202020204" pitchFamily="34" charset="0"/>
              <a:buChar char="•"/>
            </a:pPr>
            <a:r>
              <a:rPr lang="en-US" b="0" i="0" u="sng">
                <a:solidFill>
                  <a:srgbClr val="333333"/>
                </a:solidFill>
                <a:effectLst/>
                <a:latin typeface="Roboto"/>
                <a:ea typeface="Roboto"/>
                <a:cs typeface="Roboto"/>
              </a:rPr>
              <a:t>Rideshare for Affected Students and Families</a:t>
            </a:r>
            <a:r>
              <a:rPr lang="en-US" b="0" i="0">
                <a:solidFill>
                  <a:srgbClr val="333333"/>
                </a:solidFill>
                <a:effectLst/>
                <a:latin typeface="Roboto"/>
                <a:ea typeface="Roboto"/>
                <a:cs typeface="Roboto"/>
              </a:rPr>
              <a:t> – Currently, the NYC DOE is planning to provide rideshare to some impacted families.  Students using the rideshare option would be accompanied by a parent or guardian. Additionally, parents or guardians can use the service to be taken to work or a destination of choice within the five boroughs and be picked up from that location in the afternoon in order to pick up their student from school. </a:t>
            </a:r>
          </a:p>
          <a:p>
            <a:pPr algn="l">
              <a:buFont typeface="Arial" panose="020B0604020202020204" pitchFamily="34" charset="0"/>
              <a:buChar char="•"/>
            </a:pPr>
            <a:r>
              <a:rPr lang="en-US" b="0" i="0" u="sng">
                <a:solidFill>
                  <a:srgbClr val="333333"/>
                </a:solidFill>
                <a:effectLst/>
                <a:latin typeface="Roboto"/>
                <a:ea typeface="Roboto"/>
                <a:cs typeface="Roboto"/>
              </a:rPr>
              <a:t>Other Transportation Options</a:t>
            </a:r>
            <a:r>
              <a:rPr lang="en-US" b="0" i="0">
                <a:solidFill>
                  <a:srgbClr val="333333"/>
                </a:solidFill>
                <a:effectLst/>
                <a:latin typeface="Roboto"/>
                <a:ea typeface="Roboto"/>
                <a:cs typeface="Roboto"/>
              </a:rPr>
              <a:t> – NYC DOE leadership continues to explore other transportation options that can be quickly made available to families.</a:t>
            </a:r>
          </a:p>
          <a:p>
            <a:endParaRPr lang="en-US"/>
          </a:p>
        </p:txBody>
      </p:sp>
      <p:sp>
        <p:nvSpPr>
          <p:cNvPr id="4" name="Slide Number Placeholder 3"/>
          <p:cNvSpPr>
            <a:spLocks noGrp="1"/>
          </p:cNvSpPr>
          <p:nvPr>
            <p:ph type="sldNum" sz="quarter" idx="5"/>
          </p:nvPr>
        </p:nvSpPr>
        <p:spPr/>
        <p:txBody>
          <a:bodyPr/>
          <a:lstStyle/>
          <a:p>
            <a:fld id="{DB64E858-BF97-49DC-913E-ED47112C6477}" type="slidenum">
              <a:rPr lang="en-US" smtClean="0"/>
              <a:pPr/>
              <a:t>12</a:t>
            </a:fld>
            <a:endParaRPr lang="en-US"/>
          </a:p>
        </p:txBody>
      </p:sp>
    </p:spTree>
    <p:extLst>
      <p:ext uri="{BB962C8B-B14F-4D97-AF65-F5344CB8AC3E}">
        <p14:creationId xmlns:p14="http://schemas.microsoft.com/office/powerpoint/2010/main" val="67795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5C37C5F-44C7-4391-8CFD-3694E41F2DD0}" type="datetime1">
              <a:rPr lang="en-US" smtClean="0"/>
              <a:t>8/28/2025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315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881996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D4FEE3C-1894-46AC-AEA1-20D06370C14E}"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24067556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6915912" y="3009903"/>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C828B6-C42F-41F1-ADF9-F92C68F0F3F4}"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3464513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7D76210-B1BC-4288-8B38-BED8E2781C57}" type="datetime1">
              <a:rPr lang="en-US" smtClean="0"/>
              <a:t>8/28/2025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34507027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0E3C18AF-3966-4849-B912-7ED2F123D13B}"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027579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F419AF3-D1BB-4651-B769-40D8B3F01C55}" type="datetime1">
              <a:rPr lang="en-US" smtClean="0"/>
              <a:t>8/28/2025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4281865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F9C09F92-C93B-412F-A92D-8FD9DD1A5ADE}" type="datetime1">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2908205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C21B72B-FD63-416A-A6DC-AE7F8A3A712A}" type="datetime1">
              <a:rPr lang="en-US" smtClean="0"/>
              <a:t>8/28/2025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37763710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86EFBE0-00D1-4895-BCD9-448F85AF7DDB}" type="datetime1">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973522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 name="Date Placeholder 1"/>
          <p:cNvSpPr>
            <a:spLocks noGrp="1"/>
          </p:cNvSpPr>
          <p:nvPr>
            <p:ph type="dt" sz="half" idx="10"/>
          </p:nvPr>
        </p:nvSpPr>
        <p:spPr/>
        <p:txBody>
          <a:bodyPr/>
          <a:lstStyle/>
          <a:p>
            <a:fld id="{A8B22870-6B0D-413C-B29E-6E1E76F0A387}" type="datetime1">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86A8EE6-46FF-4027-A51E-962AB609C2D5}" type="slidenum">
              <a:rPr lang="en-US" smtClean="0"/>
              <a:pPr/>
              <a:t>‹#›</a:t>
            </a:fld>
            <a:endParaRPr lang="en-US"/>
          </a:p>
        </p:txBody>
      </p:sp>
    </p:spTree>
    <p:extLst>
      <p:ext uri="{BB962C8B-B14F-4D97-AF65-F5344CB8AC3E}">
        <p14:creationId xmlns:p14="http://schemas.microsoft.com/office/powerpoint/2010/main" val="805336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p:txBody>
          <a:bodyPr/>
          <a:lstStyle/>
          <a:p>
            <a:fld id="{752D5648-E975-4E3F-B2C2-08D259D67EB1}" type="datetime1">
              <a:rPr lang="en-US" smtClean="0"/>
              <a:t>8/28/2025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8877376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2A5D5D43-96F0-47D0-9914-FCD0AF0AA958}"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4"/>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85750993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Slide Number Placeholder 6"/>
          <p:cNvSpPr>
            <a:spLocks noGrp="1"/>
          </p:cNvSpPr>
          <p:nvPr>
            <p:ph type="sldNum" sz="quarter" idx="12"/>
          </p:nvPr>
        </p:nvSpPr>
        <p:spPr>
          <a:xfrm>
            <a:off x="1371600" y="312738"/>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B8CBF582-BCA4-4A81-93F4-EDCE15F655BE}" type="datetime1">
              <a:rPr lang="en-US" smtClean="0"/>
              <a:t>8/28/2025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1309716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2C1194-7396-456D-B3A1-CFED1B0923A0}"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370136202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6915912" y="3009901"/>
            <a:ext cx="457200" cy="441325"/>
          </a:xfrm>
        </p:spPr>
        <p:txBody>
          <a:body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6E8D5D-0677-497E-A78A-D0A27F28FC34}"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05219182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512C7A78-A15F-420C-857E-4FFDF7A53552}" type="datetime1">
              <a:rPr lang="en-US" smtClean="0"/>
              <a:t>8/28/2025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18555639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6E54285-D3E1-48D6-8842-74AA595709FC}"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D5FF27AB-CAFE-4B84-A8E4-153E374E2C9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58251066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1262137-1CD4-4073-B0BF-D1D2806F61D8}" type="datetime1">
              <a:rPr lang="en-US" smtClean="0"/>
              <a:t>8/28/2025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5FF27AB-CAFE-4B84-A8E4-153E374E2C9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2735977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7AE69BDF-D40C-4213-ACF2-2D5AAD337122}" type="datetime1">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3709932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34F1BFB-6115-4ECB-B54A-B375374D12F4}" type="datetime1">
              <a:rPr lang="en-US" smtClean="0"/>
              <a:t>8/28/2025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5FF27AB-CAFE-4B84-A8E4-153E374E2C9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1659505298"/>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DAE96BB-C690-4E75-8639-6143B0486763}" type="datetime1">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D5FF27AB-CAFE-4B84-A8E4-153E374E2C95}" type="slidenum">
              <a:rPr lang="en-US" smtClean="0"/>
              <a:pPr/>
              <a:t>‹#›</a:t>
            </a:fld>
            <a:endParaRPr lang="en-US"/>
          </a:p>
        </p:txBody>
      </p:sp>
    </p:spTree>
    <p:extLst>
      <p:ext uri="{BB962C8B-B14F-4D97-AF65-F5344CB8AC3E}">
        <p14:creationId xmlns:p14="http://schemas.microsoft.com/office/powerpoint/2010/main" val="3947647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4ED91D9C-9D4E-4CFE-BFCE-5E890FAAC2BE}" type="datetime1">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198028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3B462BA-96F0-46BB-88D6-98CD58004D4C}" type="datetime1">
              <a:rPr lang="en-US" smtClean="0"/>
              <a:t>8/28/2025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315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30783864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5FF27AB-CAFE-4B84-A8E4-153E374E2C9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EB4DB4C-7CE5-42E6-8512-CE34745F0922}" type="datetime1">
              <a:rPr lang="en-US" smtClean="0"/>
              <a:t>8/28/2025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69618287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5FF27AB-CAFE-4B84-A8E4-153E374E2C9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CCC8E10-A70C-4C01-BDA5-96C32CA015A8}" type="datetime1">
              <a:rPr lang="en-US" smtClean="0"/>
              <a:t>8/28/2025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692823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D7D48D0-BB47-453E-B2F2-5551271379A3}"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pPr/>
              <a:t>‹#›</a:t>
            </a:fld>
            <a:endParaRPr lang="en-US"/>
          </a:p>
        </p:txBody>
      </p:sp>
    </p:spTree>
    <p:extLst>
      <p:ext uri="{BB962C8B-B14F-4D97-AF65-F5344CB8AC3E}">
        <p14:creationId xmlns:p14="http://schemas.microsoft.com/office/powerpoint/2010/main" val="205755871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5FF27AB-CAFE-4B84-A8E4-153E374E2C9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66508A-F771-4A77-BF78-D22AA4CE0C04}"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102344474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fld id="{6EF7640C-9908-49DC-B0E9-5A7F41563F03}" type="datetime1">
              <a:rPr lang="en-US" smtClean="0"/>
              <a:t>8/28/2025</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E059862-66BC-41C2-A6B2-F75FF5A35CCA}"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4709607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12C9A4E5-0561-4FA5-8331-B85EAD2DE47C}" type="datetime1">
              <a:rPr lang="en-US" smtClean="0"/>
              <a:t>8/28/2025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7868DDDB-3EA9-45D9-BEAA-00A818E55B7F}"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46785554"/>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3B08BC11-FB81-4239-B84F-F7FB724F5DB1}" type="datetime1">
              <a:rPr lang="en-US" smtClean="0"/>
              <a:t>8/28/2025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C0AFF07B-7C15-488B-A0E7-736C8AED36C0}"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03313327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fld id="{70EF8B9C-9C64-4820-BDB0-3C72B00A03F3}" type="datetime1">
              <a:rPr lang="en-US" smtClean="0"/>
              <a:t>8/28/2025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84BEE15-CDBE-49D5-A228-CA8D5BA961F7}"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1558076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fld id="{3E4D11FF-C59A-4508-A215-D4F6B6242128}" type="datetime1">
              <a:rPr lang="en-US" smtClean="0"/>
              <a:t>8/28/2025</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A49FAD26-FED8-4DBB-BEC9-E30CDD64F12A}"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911470738"/>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1B417111-AFB4-4C35-8F0A-A72750DCCE08}" type="datetime1">
              <a:rPr lang="en-US" smtClean="0"/>
              <a:t>8/28/2025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5F5A6B1A-89F6-4644-9456-4C48905FEEA8}" type="slidenum">
              <a:rPr lang="en-US" smtClean="0"/>
              <a:pPr>
                <a:defRPr/>
              </a:pPr>
              <a:t>‹#›</a:t>
            </a:fld>
            <a:endParaRPr lang="en-US"/>
          </a:p>
        </p:txBody>
      </p:sp>
    </p:spTree>
    <p:extLst>
      <p:ext uri="{BB962C8B-B14F-4D97-AF65-F5344CB8AC3E}">
        <p14:creationId xmlns:p14="http://schemas.microsoft.com/office/powerpoint/2010/main" val="267372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313FBDEE-BF82-412A-BB8F-A06E8309D9E0}" type="datetime1">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0384862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pPr>
              <a:defRPr/>
            </a:pPr>
            <a:fld id="{CCEF9615-FD13-4E68-83E2-3F2971E1C955}" type="datetime1">
              <a:rPr lang="en-US" smtClean="0"/>
              <a:t>8/28/2025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4C1A9D6D-D3B6-41FD-82D2-11A81BB712BE}" type="slidenum">
              <a:rPr lang="en-US" smtClean="0"/>
              <a:pPr>
                <a:defRPr/>
              </a:pPr>
              <a:t>‹#›</a:t>
            </a:fld>
            <a:endParaRPr lang="en-US"/>
          </a:p>
        </p:txBody>
      </p:sp>
    </p:spTree>
    <p:extLst>
      <p:ext uri="{BB962C8B-B14F-4D97-AF65-F5344CB8AC3E}">
        <p14:creationId xmlns:p14="http://schemas.microsoft.com/office/powerpoint/2010/main" val="238209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10205500-1903-4CA6-85F6-5D29094DF211}"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D5EF2187-1420-4E0B-B873-B18B30107A2B}" type="datetime1">
              <a:rPr lang="en-US" smtClean="0"/>
              <a:t>8/28/2025</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extLst>
      <p:ext uri="{BB962C8B-B14F-4D97-AF65-F5344CB8AC3E}">
        <p14:creationId xmlns:p14="http://schemas.microsoft.com/office/powerpoint/2010/main" val="2524190902"/>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AA4F307D-8B00-4289-842F-4EC5EBA01938}"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C05B9EDC-6445-42D0-A981-2AADC691EBD7}" type="datetime1">
              <a:rPr lang="en-US" smtClean="0"/>
              <a:t>8/28/2025</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extLst>
      <p:ext uri="{BB962C8B-B14F-4D97-AF65-F5344CB8AC3E}">
        <p14:creationId xmlns:p14="http://schemas.microsoft.com/office/powerpoint/2010/main" val="2381131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2C8136C7-D600-4253-B615-9EDC250EA7A8}" type="datetime1">
              <a:rPr lang="en-US" smtClean="0"/>
              <a:t>8/28/2025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1774132-F999-4AFF-B16A-3AD86FEA2818}" type="slidenum">
              <a:rPr lang="en-US" smtClean="0"/>
              <a:pPr>
                <a:defRPr/>
              </a:pPr>
              <a:t>‹#›</a:t>
            </a:fld>
            <a:endParaRPr lang="en-US"/>
          </a:p>
        </p:txBody>
      </p:sp>
    </p:spTree>
    <p:extLst>
      <p:ext uri="{BB962C8B-B14F-4D97-AF65-F5344CB8AC3E}">
        <p14:creationId xmlns:p14="http://schemas.microsoft.com/office/powerpoint/2010/main" val="860130618"/>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9E5CBC44-0F0E-44EB-A61A-B856A20DE9BD}"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9A576FA-00C4-4F8C-83CD-132B856903B5}" type="datetime1">
              <a:rPr lang="en-US" smtClean="0"/>
              <a:t>8/28/2025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347033288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p:txBody>
          <a:bodyPr/>
          <a:lstStyle/>
          <a:p>
            <a:fld id="{8314A987-608A-4BE2-8457-3C77DBB454DD}" type="datetime1">
              <a:rPr lang="en-US" smtClean="0"/>
              <a:t>8/28/2025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91072126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26D53C5-5B57-4BEC-9CC2-D63E490DAAE0}" type="datetime1">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458693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9F098F82-1DC6-4FB3-9E59-8336BBB6EA66}"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4"/>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418965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200" b="1" cap="all" spc="188" baseline="0">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1AABC4E-BEC2-4FD1-9AD2-544E79724E33}" type="datetime1">
              <a:rPr lang="en-US" smtClean="0"/>
              <a:t>8/28/2025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Title 7"/>
          <p:cNvSpPr>
            <a:spLocks noGrp="1"/>
          </p:cNvSpPr>
          <p:nvPr>
            <p:ph type="ctrTitle"/>
          </p:nvPr>
        </p:nvSpPr>
        <p:spPr>
          <a:xfrm>
            <a:off x="685800" y="381000"/>
            <a:ext cx="7772400" cy="1752600"/>
          </a:xfrm>
        </p:spPr>
        <p:txBody>
          <a:bodyPr anchor="b"/>
          <a:lstStyle>
            <a:lvl1pPr>
              <a:defRPr sz="315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val="208821216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3D6F9DB-060C-47FD-9609-EF073273FD84}"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4"/>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4418965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1ED5521-57E0-408E-A237-4FBA58B4F148}" type="datetime1">
              <a:rPr lang="en-US" smtClean="0"/>
              <a:t>8/28/2025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61529001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200" b="1" cap="all" spc="188" baseline="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3ADD5BB-7C13-4D23-8B90-852A8C9508B5}" type="datetime1">
              <a:rPr lang="en-US" smtClean="0"/>
              <a:t>8/28/2025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315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24358678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683AE81D-4BDE-4DA8-8B39-8CD3F98FCEB1}" type="datetime1">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Content Placeholder 9"/>
          <p:cNvSpPr>
            <a:spLocks noGrp="1"/>
          </p:cNvSpPr>
          <p:nvPr>
            <p:ph sz="half" idx="1"/>
          </p:nvPr>
        </p:nvSpPr>
        <p:spPr>
          <a:xfrm>
            <a:off x="301752" y="1371600"/>
            <a:ext cx="40386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1875"/>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332975723"/>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1650" b="1" dirty="0" smtClean="0">
                <a:solidFill>
                  <a:srgbClr val="FFFFFF"/>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1650" b="1"/>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90178E26-649F-405D-9707-1850D7C6EC5D}" type="datetime1">
              <a:rPr lang="en-US" smtClean="0"/>
              <a:t>8/28/2025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59459478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32604D6-95A7-46E9-9A50-E2E30B5D653F}" type="datetime1">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14586933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 name="Date Placeholder 1"/>
          <p:cNvSpPr>
            <a:spLocks noGrp="1"/>
          </p:cNvSpPr>
          <p:nvPr>
            <p:ph type="dt" sz="half" idx="10"/>
          </p:nvPr>
        </p:nvSpPr>
        <p:spPr/>
        <p:txBody>
          <a:bodyPr/>
          <a:lstStyle/>
          <a:p>
            <a:fld id="{AC854AA5-BF4C-40AB-9058-9FCA097E468A}" type="datetime1">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2557683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p:txBody>
          <a:bodyPr/>
          <a:lstStyle/>
          <a:p>
            <a:fld id="{B69F54A7-17A7-408B-BE63-F116B8147333}" type="datetime1">
              <a:rPr lang="en-US" smtClean="0"/>
              <a:t>8/28/2025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2910721263"/>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24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EF4B8AFC-39B1-458C-9D9F-5D4042FCCE13}" type="datetime1">
              <a:rPr lang="en-US" smtClean="0"/>
              <a:t>8/28/2025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2202890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5567C0-DE23-49D0-9E61-8F7A56BAB1E2}"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78222473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6" name="Slide Number Placeholder 5"/>
          <p:cNvSpPr>
            <a:spLocks noGrp="1"/>
          </p:cNvSpPr>
          <p:nvPr>
            <p:ph type="sldNum" sz="quarter" idx="12"/>
          </p:nvPr>
        </p:nvSpPr>
        <p:spPr>
          <a:xfrm>
            <a:off x="6915912" y="3009903"/>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6EF2A3E-8603-4C2B-8801-77A834A9EBF3}" type="datetime1">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3"/>
            <a:ext cx="1447800" cy="5851525"/>
          </a:xfrm>
        </p:spPr>
        <p:txBody>
          <a:bodyPr vert="eaVert"/>
          <a:lstStyle/>
          <a:p>
            <a:r>
              <a:rPr kumimoji="0" lang="en-US"/>
              <a:t>Click to edit Master title style</a:t>
            </a:r>
          </a:p>
        </p:txBody>
      </p:sp>
    </p:spTree>
    <p:extLst>
      <p:ext uri="{BB962C8B-B14F-4D97-AF65-F5344CB8AC3E}">
        <p14:creationId xmlns:p14="http://schemas.microsoft.com/office/powerpoint/2010/main" val="5596014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D2BCDFE-0F09-4232-B8DF-B2F72A20F70A}" type="datetime1">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2"/>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Tree>
    <p:extLst>
      <p:ext uri="{BB962C8B-B14F-4D97-AF65-F5344CB8AC3E}">
        <p14:creationId xmlns:p14="http://schemas.microsoft.com/office/powerpoint/2010/main" val="62393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 name="Date Placeholder 1"/>
          <p:cNvSpPr>
            <a:spLocks noGrp="1"/>
          </p:cNvSpPr>
          <p:nvPr>
            <p:ph type="dt" sz="half" idx="10"/>
          </p:nvPr>
        </p:nvSpPr>
        <p:spPr/>
        <p:txBody>
          <a:bodyPr/>
          <a:lstStyle/>
          <a:p>
            <a:fld id="{8BAF40CA-BC08-4A34-BB30-5C29DFAEE086}" type="datetime1">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5FF27AB-CAFE-4B84-A8E4-153E374E2C95}" type="slidenum">
              <a:rPr lang="en-US" smtClean="0"/>
              <a:pPr/>
              <a:t>‹#›</a:t>
            </a:fld>
            <a:endParaRPr lang="en-US"/>
          </a:p>
        </p:txBody>
      </p:sp>
    </p:spTree>
    <p:extLst>
      <p:ext uri="{BB962C8B-B14F-4D97-AF65-F5344CB8AC3E}">
        <p14:creationId xmlns:p14="http://schemas.microsoft.com/office/powerpoint/2010/main" val="228102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165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750"/>
              </a:spcAft>
              <a:buNone/>
              <a:defRPr sz="1200">
                <a:solidFill>
                  <a:srgbClr val="FFFFFF"/>
                </a:solidFill>
              </a:defRPr>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p:txBody>
          <a:bodyPr/>
          <a:lstStyle/>
          <a:p>
            <a:fld id="{5C76E107-2499-478C-8FF0-42FEAF71CE44}" type="datetime1">
              <a:rPr lang="en-US" smtClean="0"/>
              <a:t>8/28/2025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extLst>
      <p:ext uri="{BB962C8B-B14F-4D97-AF65-F5344CB8AC3E}">
        <p14:creationId xmlns:p14="http://schemas.microsoft.com/office/powerpoint/2010/main" val="407298516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7" name="Slide Number Placeholder 6"/>
          <p:cNvSpPr>
            <a:spLocks noGrp="1"/>
          </p:cNvSpPr>
          <p:nvPr>
            <p:ph type="sldNum" sz="quarter" idx="12"/>
          </p:nvPr>
        </p:nvSpPr>
        <p:spPr>
          <a:xfrm>
            <a:off x="1371600" y="312740"/>
            <a:ext cx="457200" cy="441325"/>
          </a:xfrm>
        </p:spPr>
        <p:txBody>
          <a:body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18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24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750"/>
              </a:spcAft>
              <a:buFontTx/>
              <a:buNone/>
              <a:defRPr sz="1200">
                <a:solidFill>
                  <a:srgbClr val="FFFFFF"/>
                </a:solidFill>
              </a:defRPr>
            </a:lvl1pPr>
            <a:lvl2pPr>
              <a:defRPr sz="900"/>
            </a:lvl2pPr>
            <a:lvl3pPr>
              <a:defRPr sz="750"/>
            </a:lvl3pPr>
            <a:lvl4pPr>
              <a:defRPr sz="675"/>
            </a:lvl4pPr>
            <a:lvl5pPr>
              <a:defRPr sz="675"/>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5" name="Date Placeholder 4"/>
          <p:cNvSpPr>
            <a:spLocks noGrp="1"/>
          </p:cNvSpPr>
          <p:nvPr>
            <p:ph type="dt" sz="half" idx="10"/>
          </p:nvPr>
        </p:nvSpPr>
        <p:spPr>
          <a:xfrm>
            <a:off x="5788152" y="6404984"/>
            <a:ext cx="3044952" cy="365760"/>
          </a:xfrm>
        </p:spPr>
        <p:txBody>
          <a:bodyPr/>
          <a:lstStyle/>
          <a:p>
            <a:fld id="{1381DDB2-F94D-4FEA-8718-7B34B6E60827}" type="datetime1">
              <a:rPr lang="en-US" smtClean="0"/>
              <a:t>8/28/2025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extLst>
      <p:ext uri="{BB962C8B-B14F-4D97-AF65-F5344CB8AC3E}">
        <p14:creationId xmlns:p14="http://schemas.microsoft.com/office/powerpoint/2010/main" val="72532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34375CC8-697D-4B3A-8EBD-C724DAF44920}" type="datetime1">
              <a:rPr lang="en-US" smtClean="0"/>
              <a:t>8/28/2025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600139476"/>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ft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14E9A40-F32B-45A5-9C13-EBFECC6447F2}" type="datetime1">
              <a:rPr lang="en-US" smtClean="0"/>
              <a:t>8/28/2025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86A8EE6-46FF-4027-A51E-962AB609C2D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2137471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A2E311C-7FFB-49CD-B6B6-2B79D999856F}" type="datetime1">
              <a:rPr lang="en-US" smtClean="0"/>
              <a:t>8/28/2025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5FF27AB-CAFE-4B84-A8E4-153E374E2C9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7966645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E9A2DA39-3966-4B7F-8F05-6CAF94410989}" type="datetime1">
              <a:rPr lang="en-US" smtClean="0"/>
              <a:t>8/28/2025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166B9C8-2E23-4C23-9AEA-FD6B53174315}"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357860643"/>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1BFF821B-9AE5-4081-8362-47509E5CD9DE}" type="datetime1">
              <a:rPr lang="en-US" smtClean="0"/>
              <a:t>8/28/2025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636837736"/>
      </p:ext>
    </p:extLst>
  </p:cSld>
  <p:clrMap bg1="lt1" tx1="dk1" bg2="lt2" tx2="dk2" accent1="accent1" accent2="accent2" accent3="accent3" accent4="accent4" accent5="accent5" accent6="accent6" hlink="hlink" folHlink="folHlink"/>
  <p:sldLayoutIdLst>
    <p:sldLayoutId id="2147483668" r:id="rId1"/>
    <p:sldLayoutId id="2147483666" r:id="rId2"/>
    <p:sldLayoutId id="2147483662" r:id="rId3"/>
  </p:sldLayoutIdLst>
  <p:hf hdr="0" ft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050">
                <a:solidFill>
                  <a:srgbClr val="FFFFFF"/>
                </a:solidFill>
              </a:defRPr>
            </a:lvl1pPr>
          </a:lstStyle>
          <a:p>
            <a:fld id="{6FEBB8B5-EDF1-4DD9-B36B-32A8745D9449}" type="datetime1">
              <a:rPr lang="en-US" smtClean="0"/>
              <a:t>8/28/2025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9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68580" tIns="34290" rIns="68580" bIns="34290" anchor="ctr" compatLnSpc="1"/>
          <a:lstStyle/>
          <a:p>
            <a:endParaRPr lang="en-US" sz="1350">
              <a:solidFill>
                <a:prstClr val="black"/>
              </a:solidFill>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350">
              <a:solidFill>
                <a:prstClr val="white"/>
              </a:solidFill>
            </a:endParaRPr>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200">
                <a:solidFill>
                  <a:schemeClr val="accent3">
                    <a:shade val="75000"/>
                  </a:schemeClr>
                </a:solidFill>
              </a:defRPr>
            </a:lvl1pPr>
          </a:lstStyle>
          <a:p>
            <a:fld id="{D5FF27AB-CAFE-4B84-A8E4-153E374E2C95}" type="slidenum">
              <a:rPr lang="en-US" smtClean="0">
                <a:solidFill>
                  <a:srgbClr val="FDB828">
                    <a:shade val="75000"/>
                  </a:srgbClr>
                </a:solidFill>
              </a:rPr>
              <a:pPr/>
              <a:t>‹#›</a:t>
            </a:fld>
            <a:endParaRPr lang="en-US">
              <a:solidFill>
                <a:srgbClr val="FDB828">
                  <a:shade val="75000"/>
                </a:srgb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val="636837736"/>
      </p:ext>
    </p:extLst>
  </p:cSld>
  <p:clrMap bg1="lt1" tx1="dk1" bg2="lt2" tx2="dk2" accent1="accent1" accent2="accent2" accent3="accent3" accent4="accent4" accent5="accent5" accent6="accent6" hlink="hlink" folHlink="folHlink"/>
  <p:sldLayoutIdLst>
    <p:sldLayoutId id="2147483661" r:id="rId1"/>
    <p:sldLayoutId id="2147483832" r:id="rId2"/>
    <p:sldLayoutId id="2147483663" r:id="rId3"/>
    <p:sldLayoutId id="2147483664" r:id="rId4"/>
    <p:sldLayoutId id="2147483665" r:id="rId5"/>
    <p:sldLayoutId id="2147483833" r:id="rId6"/>
    <p:sldLayoutId id="2147483667" r:id="rId7"/>
    <p:sldLayoutId id="2147483834"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2475" kern="1200">
          <a:solidFill>
            <a:schemeClr val="accent3">
              <a:shade val="75000"/>
            </a:schemeClr>
          </a:solidFill>
          <a:latin typeface="+mj-lt"/>
          <a:ea typeface="+mj-ea"/>
          <a:cs typeface="+mj-cs"/>
        </a:defRPr>
      </a:lvl1pPr>
    </p:titleStyle>
    <p:bodyStyle>
      <a:lvl1pPr marL="205740" indent="-205740" algn="l" rtl="0" eaLnBrk="1" latinLnBrk="0" hangingPunct="1">
        <a:spcBef>
          <a:spcPct val="20000"/>
        </a:spcBef>
        <a:buClr>
          <a:schemeClr val="accent1"/>
        </a:buClr>
        <a:buSzPct val="85000"/>
        <a:buFont typeface="Wingdings 2"/>
        <a:buChar char=""/>
        <a:defRPr kumimoji="0" sz="2025" kern="1200">
          <a:solidFill>
            <a:schemeClr val="tx1"/>
          </a:solidFill>
          <a:latin typeface="+mn-lt"/>
          <a:ea typeface="+mn-ea"/>
          <a:cs typeface="+mn-cs"/>
        </a:defRPr>
      </a:lvl1pPr>
      <a:lvl2pPr marL="411480" indent="-205740" algn="l" rtl="0" eaLnBrk="1" latinLnBrk="0" hangingPunct="1">
        <a:spcBef>
          <a:spcPct val="20000"/>
        </a:spcBef>
        <a:buClr>
          <a:schemeClr val="accent2"/>
        </a:buClr>
        <a:buSzPct val="70000"/>
        <a:buFont typeface="Wingdings"/>
        <a:buChar char=""/>
        <a:defRPr kumimoji="0" sz="1650" kern="1200">
          <a:solidFill>
            <a:schemeClr val="tx2"/>
          </a:solidFill>
          <a:latin typeface="+mn-lt"/>
          <a:ea typeface="+mn-ea"/>
          <a:cs typeface="+mn-cs"/>
        </a:defRPr>
      </a:lvl2pPr>
      <a:lvl3pPr marL="617220" indent="-171450" algn="l" rtl="0" eaLnBrk="1" latinLnBrk="0" hangingPunct="1">
        <a:spcBef>
          <a:spcPct val="20000"/>
        </a:spcBef>
        <a:buClr>
          <a:schemeClr val="accent3"/>
        </a:buClr>
        <a:buSzPct val="75000"/>
        <a:buFont typeface="Wingdings 2"/>
        <a:buChar char=""/>
        <a:defRPr kumimoji="0" sz="1500" kern="1200">
          <a:solidFill>
            <a:schemeClr val="tx1"/>
          </a:solidFill>
          <a:latin typeface="+mn-lt"/>
          <a:ea typeface="+mn-ea"/>
          <a:cs typeface="+mn-cs"/>
        </a:defRPr>
      </a:lvl3pPr>
      <a:lvl4pPr marL="822960" indent="-171450" algn="l" rtl="0" eaLnBrk="1" latinLnBrk="0" hangingPunct="1">
        <a:spcBef>
          <a:spcPct val="20000"/>
        </a:spcBef>
        <a:buClr>
          <a:schemeClr val="accent4"/>
        </a:buClr>
        <a:buSzPct val="70000"/>
        <a:buFont typeface="Wingdings"/>
        <a:buChar char=""/>
        <a:defRPr kumimoji="0" sz="1500" kern="1200">
          <a:solidFill>
            <a:schemeClr val="tx2"/>
          </a:solidFill>
          <a:latin typeface="+mn-lt"/>
          <a:ea typeface="+mn-ea"/>
          <a:cs typeface="+mn-cs"/>
        </a:defRPr>
      </a:lvl4pPr>
      <a:lvl5pPr marL="1028700" indent="-171450" algn="l" rtl="0" eaLnBrk="1" latinLnBrk="0" hangingPunct="1">
        <a:spcBef>
          <a:spcPct val="20000"/>
        </a:spcBef>
        <a:buClr>
          <a:schemeClr val="accent5"/>
        </a:buClr>
        <a:buFontTx/>
        <a:buChar char="•"/>
        <a:defRPr kumimoji="0" sz="1350" kern="1200">
          <a:solidFill>
            <a:schemeClr val="tx1"/>
          </a:solidFill>
          <a:latin typeface="+mn-lt"/>
          <a:ea typeface="+mn-ea"/>
          <a:cs typeface="+mn-cs"/>
        </a:defRPr>
      </a:lvl5pPr>
      <a:lvl6pPr marL="1234440" indent="-137160" algn="l" rtl="0" eaLnBrk="1" latinLnBrk="0" hangingPunct="1">
        <a:spcBef>
          <a:spcPct val="20000"/>
        </a:spcBef>
        <a:buClr>
          <a:schemeClr val="accent6"/>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1">
            <a:shade val="75000"/>
          </a:schemeClr>
        </a:buClr>
        <a:buSzPct val="90000"/>
        <a:buChar char="•"/>
        <a:defRPr kumimoji="0" sz="1200" kern="1200" baseline="0">
          <a:solidFill>
            <a:schemeClr val="tx1"/>
          </a:solidFill>
          <a:latin typeface="+mn-lt"/>
          <a:ea typeface="+mn-ea"/>
          <a:cs typeface="+mn-cs"/>
        </a:defRPr>
      </a:lvl7pPr>
      <a:lvl8pPr marL="1577340" indent="-137160" algn="l" rtl="0" eaLnBrk="1" latinLnBrk="0" hangingPunct="1">
        <a:spcBef>
          <a:spcPct val="20000"/>
        </a:spcBef>
        <a:buClr>
          <a:schemeClr val="accent4">
            <a:shade val="75000"/>
          </a:schemeClr>
        </a:buClr>
        <a:buChar char="•"/>
        <a:defRPr kumimoji="0" sz="1200" kern="1200">
          <a:solidFill>
            <a:schemeClr val="tx1"/>
          </a:solidFill>
          <a:latin typeface="+mn-lt"/>
          <a:ea typeface="+mn-ea"/>
          <a:cs typeface="+mn-cs"/>
        </a:defRPr>
      </a:lvl8pPr>
      <a:lvl9pPr marL="1783080" indent="-137160" algn="l" rtl="0" eaLnBrk="1" latinLnBrk="0" hangingPunct="1">
        <a:spcBef>
          <a:spcPct val="20000"/>
        </a:spcBef>
        <a:buClr>
          <a:schemeClr val="accent2">
            <a:shade val="75000"/>
          </a:schemeClr>
        </a:buClr>
        <a:buSzPct val="90000"/>
        <a:buChar char="•"/>
        <a:defRPr kumimoji="0" sz="105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https://www.flickr.com/photos/mvjantzen/256681806/"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doe.app.ridewithvia.com/schoolbus/login" TargetMode="External"/><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9.xml"/><Relationship Id="rId4" Type="http://schemas.openxmlformats.org/officeDocument/2006/relationships/hyperlink" Target="https://www.schools.nyc.gov/enrollment/enrollment-help/family-welcome-center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apave.org/get-ready-for-your-meeting-with-a-handout-for-the-team/" TargetMode="External"/><Relationship Id="rId5" Type="http://schemas.openxmlformats.org/officeDocument/2006/relationships/image" Target="../media/image21.jpeg"/><Relationship Id="rId4" Type="http://schemas.openxmlformats.org/officeDocument/2006/relationships/hyperlink" Target="https://www.cpsk12.org/Page/13925"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hyperlink" Target="https://planninga-from-nanninga.blogspot.com/2008_11_01_archive.html" TargetMode="External"/><Relationship Id="rId2" Type="http://schemas.openxmlformats.org/officeDocument/2006/relationships/image" Target="../media/image32.jpeg"/><Relationship Id="rId1" Type="http://schemas.openxmlformats.org/officeDocument/2006/relationships/slideLayout" Target="../slideLayouts/slideLayout47.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jpeg"/><Relationship Id="rId2" Type="http://schemas.openxmlformats.org/officeDocument/2006/relationships/diagramData" Target="../diagrams/data12.xml"/><Relationship Id="rId1" Type="http://schemas.openxmlformats.org/officeDocument/2006/relationships/slideLayout" Target="../slideLayouts/slideLayout4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7.xml"/><Relationship Id="rId5" Type="http://schemas.openxmlformats.org/officeDocument/2006/relationships/image" Target="../media/image34.png"/><Relationship Id="rId4" Type="http://schemas.openxmlformats.org/officeDocument/2006/relationships/hyperlink" Target="https://infohub.nyced.org/reports/government-reports/class-size-report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4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advocatesforchildren.org/"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4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3.xml"/><Relationship Id="rId1" Type="http://schemas.openxmlformats.org/officeDocument/2006/relationships/slideLayout" Target="../slideLayouts/slideLayout4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5.jpeg"/><Relationship Id="rId2" Type="http://schemas.openxmlformats.org/officeDocument/2006/relationships/diagramData" Target="../diagrams/data16.xml"/><Relationship Id="rId1" Type="http://schemas.openxmlformats.org/officeDocument/2006/relationships/slideLayout" Target="../slideLayouts/slideLayout4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hyperlink" Target="mailto:Hello@schools.nyc.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9.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hyperlink" Target="mailto:BSEPrograms@schools.nyc.gov" TargetMode="External"/><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5.jpeg"/><Relationship Id="rId5" Type="http://schemas.openxmlformats.org/officeDocument/2006/relationships/hyperlink" Target="https://infohub.nyced.org/in-our-schools/programs/english-language-learners-programs-and-services" TargetMode="Externa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7.xml"/><Relationship Id="rId13" Type="http://schemas.openxmlformats.org/officeDocument/2006/relationships/hyperlink" Target="mailto:projectlit@afcnyc.org" TargetMode="External"/><Relationship Id="rId3" Type="http://schemas.openxmlformats.org/officeDocument/2006/relationships/image" Target="../media/image40.jpeg"/><Relationship Id="rId7" Type="http://schemas.openxmlformats.org/officeDocument/2006/relationships/diagramLayout" Target="../diagrams/layout17.xml"/><Relationship Id="rId12" Type="http://schemas.microsoft.com/office/2007/relationships/hdphoto" Target="../media/hdphoto1.wdp"/><Relationship Id="rId2" Type="http://schemas.openxmlformats.org/officeDocument/2006/relationships/notesSlide" Target="../notesSlides/notesSlide28.xml"/><Relationship Id="rId1" Type="http://schemas.openxmlformats.org/officeDocument/2006/relationships/slideLayout" Target="../slideLayouts/slideLayout39.xml"/><Relationship Id="rId6" Type="http://schemas.openxmlformats.org/officeDocument/2006/relationships/diagramData" Target="../diagrams/data17.xml"/><Relationship Id="rId11" Type="http://schemas.openxmlformats.org/officeDocument/2006/relationships/image" Target="../media/image43.png"/><Relationship Id="rId5" Type="http://schemas.openxmlformats.org/officeDocument/2006/relationships/image" Target="../media/image42.jpeg"/><Relationship Id="rId10" Type="http://schemas.microsoft.com/office/2007/relationships/diagramDrawing" Target="../diagrams/drawing17.xml"/><Relationship Id="rId4" Type="http://schemas.openxmlformats.org/officeDocument/2006/relationships/image" Target="../media/image41.jpeg"/><Relationship Id="rId9" Type="http://schemas.openxmlformats.org/officeDocument/2006/relationships/diagramColors" Target="../diagrams/colors17.xml"/><Relationship Id="rId14" Type="http://schemas.openxmlformats.org/officeDocument/2006/relationships/hyperlink" Target="https://www.schools.nyc.gov/school-life/special-situations/students-in-temporary-housing" TargetMode="External"/></Relationships>
</file>

<file path=ppt/slides/_rels/slide38.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jpeg"/><Relationship Id="rId7" Type="http://schemas.openxmlformats.org/officeDocument/2006/relationships/diagramColors" Target="../diagrams/colors18.xml"/><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39.xml.rels><?xml version="1.0" encoding="UTF-8" standalone="yes"?>
<Relationships xmlns="http://schemas.openxmlformats.org/package/2006/relationships"><Relationship Id="rId3" Type="http://schemas.openxmlformats.org/officeDocument/2006/relationships/hyperlink" Target="https://www.advocatesforchildren.org/covid-19-updates" TargetMode="External"/><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5.jpeg"/><Relationship Id="rId5" Type="http://schemas.openxmlformats.org/officeDocument/2006/relationships/hyperlink" Target="mailto:Info@advocatesforchildren.org" TargetMode="External"/><Relationship Id="rId4" Type="http://schemas.openxmlformats.org/officeDocument/2006/relationships/hyperlink" Target="https://forms.office.com/r/H2zHcKAL5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dvocatesforchildren.org/covid-19-updates"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s://advocatesforchildren.org/back-to-school"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087" y="1578135"/>
            <a:ext cx="9255157" cy="675966"/>
          </a:xfrm>
        </p:spPr>
        <p:txBody>
          <a:bodyPr vert="horz" lIns="91440" tIns="45720" rIns="91440" bIns="45720" anchor="t">
            <a:normAutofit/>
          </a:bodyPr>
          <a:lstStyle/>
          <a:p>
            <a:r>
              <a:rPr lang="en-US" sz="2000">
                <a:solidFill>
                  <a:schemeClr val="accent4">
                    <a:lumMod val="50000"/>
                  </a:schemeClr>
                </a:solidFill>
                <a:ea typeface="+mn-lt"/>
                <a:cs typeface="+mn-lt"/>
              </a:rPr>
              <a:t>    Kim MADDEN, Ross Baker</a:t>
            </a:r>
            <a:endParaRPr lang="en-US">
              <a:solidFill>
                <a:schemeClr val="accent4"/>
              </a:solidFill>
            </a:endParaRPr>
          </a:p>
        </p:txBody>
      </p:sp>
      <p:sp>
        <p:nvSpPr>
          <p:cNvPr id="3" name="Title 2"/>
          <p:cNvSpPr>
            <a:spLocks noGrp="1"/>
          </p:cNvSpPr>
          <p:nvPr>
            <p:ph type="title"/>
          </p:nvPr>
        </p:nvSpPr>
        <p:spPr>
          <a:xfrm>
            <a:off x="1011672" y="494063"/>
            <a:ext cx="7315899" cy="1304991"/>
          </a:xfrm>
        </p:spPr>
        <p:txBody>
          <a:bodyPr vert="horz" lIns="91440" tIns="45720" rIns="91440" bIns="45720" anchor="b">
            <a:normAutofit fontScale="90000"/>
          </a:bodyPr>
          <a:lstStyle/>
          <a:p>
            <a:r>
              <a:rPr lang="en-US" sz="4900" b="1">
                <a:solidFill>
                  <a:schemeClr val="accent3"/>
                </a:solidFill>
                <a:ea typeface="+mj-lt"/>
                <a:cs typeface="+mj-lt"/>
              </a:rPr>
              <a:t>Back to School 2025</a:t>
            </a:r>
            <a:br>
              <a:rPr lang="en-US" sz="4000" b="1">
                <a:solidFill>
                  <a:schemeClr val="accent3"/>
                </a:solidFill>
                <a:ea typeface="+mj-lt"/>
                <a:cs typeface="+mj-lt"/>
              </a:rPr>
            </a:br>
            <a:endParaRPr lang="en-US" sz="4000" b="1"/>
          </a:p>
        </p:txBody>
      </p:sp>
      <p:sp>
        <p:nvSpPr>
          <p:cNvPr id="7" name="Rectangle 6">
            <a:extLst>
              <a:ext uri="{FF2B5EF4-FFF2-40B4-BE49-F238E27FC236}">
                <a16:creationId xmlns:a16="http://schemas.microsoft.com/office/drawing/2014/main" id="{44E9F780-8F47-7644-9A70-09A24EF25E81}"/>
              </a:ext>
            </a:extLst>
          </p:cNvPr>
          <p:cNvSpPr/>
          <p:nvPr/>
        </p:nvSpPr>
        <p:spPr>
          <a:xfrm>
            <a:off x="169333" y="5326330"/>
            <a:ext cx="8800920" cy="14074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2" name="Picture 1" descr="No photo description available.">
            <a:extLst>
              <a:ext uri="{FF2B5EF4-FFF2-40B4-BE49-F238E27FC236}">
                <a16:creationId xmlns:a16="http://schemas.microsoft.com/office/drawing/2014/main" id="{D3DCE856-A9D1-6903-1CA2-BC55664EFD3D}"/>
              </a:ext>
            </a:extLst>
          </p:cNvPr>
          <p:cNvPicPr>
            <a:picLocks noChangeAspect="1"/>
          </p:cNvPicPr>
          <p:nvPr/>
        </p:nvPicPr>
        <p:blipFill>
          <a:blip r:embed="rId3"/>
          <a:srcRect r="2632" b="44798"/>
          <a:stretch/>
        </p:blipFill>
        <p:spPr>
          <a:xfrm>
            <a:off x="1740975" y="2147805"/>
            <a:ext cx="6304149" cy="34529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6" descr="A black background with brown text&#10;&#10;Description automatically generated">
            <a:extLst>
              <a:ext uri="{FF2B5EF4-FFF2-40B4-BE49-F238E27FC236}">
                <a16:creationId xmlns:a16="http://schemas.microsoft.com/office/drawing/2014/main" id="{69CAFBFC-CA99-C123-5583-E0FD6D3D09A4}"/>
              </a:ext>
            </a:extLst>
          </p:cNvPr>
          <p:cNvPicPr>
            <a:picLocks noChangeAspect="1"/>
          </p:cNvPicPr>
          <p:nvPr/>
        </p:nvPicPr>
        <p:blipFill>
          <a:blip r:embed="rId4"/>
          <a:srcRect/>
          <a:stretch>
            <a:fillRect/>
          </a:stretch>
        </p:blipFill>
        <p:spPr bwMode="auto">
          <a:xfrm>
            <a:off x="1007151" y="5385520"/>
            <a:ext cx="6187191" cy="1291515"/>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7BC2F80B-04C2-7C5B-21B9-6C5DD7966487}"/>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a:t>
            </a:fld>
            <a:endParaRPr lang="en-US">
              <a:solidFill>
                <a:srgbClr val="FDB828">
                  <a:shade val="75000"/>
                </a:srgbClr>
              </a:solidFill>
            </a:endParaRPr>
          </a:p>
        </p:txBody>
      </p:sp>
    </p:spTree>
    <p:extLst>
      <p:ext uri="{BB962C8B-B14F-4D97-AF65-F5344CB8AC3E}">
        <p14:creationId xmlns:p14="http://schemas.microsoft.com/office/powerpoint/2010/main" val="235863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9993-AE3A-4EA7-A01C-29FCB7FE4175}"/>
              </a:ext>
            </a:extLst>
          </p:cNvPr>
          <p:cNvSpPr>
            <a:spLocks noGrp="1"/>
          </p:cNvSpPr>
          <p:nvPr>
            <p:ph type="title"/>
          </p:nvPr>
        </p:nvSpPr>
        <p:spPr/>
        <p:txBody>
          <a:bodyPr vert="horz" lIns="91440" tIns="45720" rIns="91440" bIns="45720" anchor="b">
            <a:normAutofit/>
          </a:bodyPr>
          <a:lstStyle/>
          <a:p>
            <a:r>
              <a:rPr lang="en-US" b="1">
                <a:solidFill>
                  <a:srgbClr val="FDB828"/>
                </a:solidFill>
              </a:rPr>
              <a:t>To Create an Account</a:t>
            </a:r>
          </a:p>
        </p:txBody>
      </p:sp>
      <p:graphicFrame>
        <p:nvGraphicFramePr>
          <p:cNvPr id="6" name="Content Placeholder 5">
            <a:extLst>
              <a:ext uri="{FF2B5EF4-FFF2-40B4-BE49-F238E27FC236}">
                <a16:creationId xmlns:a16="http://schemas.microsoft.com/office/drawing/2014/main" id="{E2F76FDF-1AFD-4283-9A26-4C71C2EE89C1}"/>
              </a:ext>
            </a:extLst>
          </p:cNvPr>
          <p:cNvGraphicFramePr>
            <a:graphicFrameLocks noGrp="1"/>
          </p:cNvGraphicFramePr>
          <p:nvPr>
            <p:ph sz="quarter" idx="1"/>
            <p:extLst>
              <p:ext uri="{D42A27DB-BD31-4B8C-83A1-F6EECF244321}">
                <p14:modId xmlns:p14="http://schemas.microsoft.com/office/powerpoint/2010/main" val="2534734563"/>
              </p:ext>
            </p:extLst>
          </p:nvPr>
        </p:nvGraphicFramePr>
        <p:xfrm>
          <a:off x="312535" y="1480142"/>
          <a:ext cx="8534400" cy="4797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5">
            <a:extLst>
              <a:ext uri="{FF2B5EF4-FFF2-40B4-BE49-F238E27FC236}">
                <a16:creationId xmlns:a16="http://schemas.microsoft.com/office/drawing/2014/main" id="{49996BA0-998E-49ED-AD98-A5B6033CD84E}"/>
              </a:ext>
            </a:extLst>
          </p:cNvPr>
          <p:cNvSpPr>
            <a:spLocks noGrp="1"/>
          </p:cNvSpPr>
          <p:nvPr/>
        </p:nvSpPr>
        <p:spPr>
          <a:xfrm>
            <a:off x="4343400" y="1042416"/>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C86A8EE6-46FF-4027-A51E-962AB609C2D5}" type="slidenum">
              <a:rPr lang="en-US" smtClean="0">
                <a:solidFill>
                  <a:srgbClr val="FDB828">
                    <a:shade val="75000"/>
                  </a:srgbClr>
                </a:solidFill>
              </a:rPr>
              <a:pPr>
                <a:spcAft>
                  <a:spcPts val="600"/>
                </a:spcAft>
              </a:pPr>
              <a:t>10</a:t>
            </a:fld>
            <a:endParaRPr lang="en-US">
              <a:solidFill>
                <a:srgbClr val="FDB828">
                  <a:shade val="75000"/>
                </a:srgbClr>
              </a:solidFill>
            </a:endParaRPr>
          </a:p>
        </p:txBody>
      </p:sp>
      <p:pic>
        <p:nvPicPr>
          <p:cNvPr id="11" name="Picture 2" descr="afc_fn2_al_tl_cmyk">
            <a:extLst>
              <a:ext uri="{FF2B5EF4-FFF2-40B4-BE49-F238E27FC236}">
                <a16:creationId xmlns:a16="http://schemas.microsoft.com/office/drawing/2014/main" id="{D9347311-FCEA-42B0-8E2C-48A78B05227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9">
            <a:extLst>
              <a:ext uri="{FF2B5EF4-FFF2-40B4-BE49-F238E27FC236}">
                <a16:creationId xmlns:a16="http://schemas.microsoft.com/office/drawing/2014/main" id="{37A958AF-1DFB-1691-9869-8AF94CCA9D27}"/>
              </a:ext>
            </a:extLst>
          </p:cNvPr>
          <p:cNvPicPr>
            <a:picLocks noChangeAspect="1"/>
          </p:cNvPicPr>
          <p:nvPr/>
        </p:nvPicPr>
        <p:blipFill>
          <a:blip r:embed="rId9"/>
          <a:stretch>
            <a:fillRect/>
          </a:stretch>
        </p:blipFill>
        <p:spPr>
          <a:xfrm>
            <a:off x="546304" y="2351315"/>
            <a:ext cx="1704256" cy="609599"/>
          </a:xfrm>
          <a:prstGeom prst="rect">
            <a:avLst/>
          </a:prstGeom>
        </p:spPr>
      </p:pic>
      <p:sp>
        <p:nvSpPr>
          <p:cNvPr id="3" name="Slide Number Placeholder 2">
            <a:extLst>
              <a:ext uri="{FF2B5EF4-FFF2-40B4-BE49-F238E27FC236}">
                <a16:creationId xmlns:a16="http://schemas.microsoft.com/office/drawing/2014/main" id="{F6DF6C22-8973-890F-193F-E2167FBD1222}"/>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10</a:t>
            </a:fld>
            <a:endParaRPr lang="en-US">
              <a:solidFill>
                <a:srgbClr val="FDB828">
                  <a:shade val="75000"/>
                </a:srgbClr>
              </a:solidFill>
            </a:endParaRPr>
          </a:p>
        </p:txBody>
      </p:sp>
    </p:spTree>
    <p:extLst>
      <p:ext uri="{BB962C8B-B14F-4D97-AF65-F5344CB8AC3E}">
        <p14:creationId xmlns:p14="http://schemas.microsoft.com/office/powerpoint/2010/main" val="165164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8FE75D-4F79-0976-FD03-BA882D09BC17}"/>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11</a:t>
            </a:fld>
            <a:endParaRPr lang="en-US">
              <a:solidFill>
                <a:srgbClr val="FDB828">
                  <a:shade val="75000"/>
                </a:srgbClr>
              </a:solidFill>
            </a:endParaRPr>
          </a:p>
        </p:txBody>
      </p:sp>
      <p:sp>
        <p:nvSpPr>
          <p:cNvPr id="2" name="Title 1">
            <a:extLst>
              <a:ext uri="{FF2B5EF4-FFF2-40B4-BE49-F238E27FC236}">
                <a16:creationId xmlns:a16="http://schemas.microsoft.com/office/drawing/2014/main" id="{ECEB49E9-C682-4E57-B59B-4226765FAB2B}"/>
              </a:ext>
            </a:extLst>
          </p:cNvPr>
          <p:cNvSpPr>
            <a:spLocks noGrp="1"/>
          </p:cNvSpPr>
          <p:nvPr>
            <p:ph type="title"/>
          </p:nvPr>
        </p:nvSpPr>
        <p:spPr>
          <a:xfrm>
            <a:off x="301752" y="336388"/>
            <a:ext cx="8534400" cy="758952"/>
          </a:xfrm>
        </p:spPr>
        <p:txBody>
          <a:bodyPr vert="horz" lIns="91440" tIns="45720" rIns="91440" bIns="45720" anchor="b">
            <a:normAutofit/>
          </a:bodyPr>
          <a:lstStyle/>
          <a:p>
            <a:r>
              <a:rPr lang="en-US" b="1">
                <a:solidFill>
                  <a:srgbClr val="FDB828"/>
                </a:solidFill>
                <a:ea typeface="+mj-lt"/>
                <a:cs typeface="+mj-lt"/>
              </a:rPr>
              <a:t>NYCSA portal</a:t>
            </a:r>
            <a:endParaRPr lang="en-US">
              <a:ea typeface="+mj-lt"/>
              <a:cs typeface="+mj-lt"/>
            </a:endParaRPr>
          </a:p>
        </p:txBody>
      </p:sp>
      <p:pic>
        <p:nvPicPr>
          <p:cNvPr id="7" name="Picture 2" descr="afc_fn2_al_tl_cmyk">
            <a:extLst>
              <a:ext uri="{FF2B5EF4-FFF2-40B4-BE49-F238E27FC236}">
                <a16:creationId xmlns:a16="http://schemas.microsoft.com/office/drawing/2014/main" id="{DDF3C955-DACD-4D5A-9410-94B148F66A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a:extLst>
              <a:ext uri="{FF2B5EF4-FFF2-40B4-BE49-F238E27FC236}">
                <a16:creationId xmlns:a16="http://schemas.microsoft.com/office/drawing/2014/main" id="{2D867580-44D9-8566-C397-27766FFEBBF9}"/>
              </a:ext>
            </a:extLst>
          </p:cNvPr>
          <p:cNvPicPr>
            <a:picLocks noChangeAspect="1"/>
          </p:cNvPicPr>
          <p:nvPr/>
        </p:nvPicPr>
        <p:blipFill>
          <a:blip r:embed="rId4"/>
          <a:stretch>
            <a:fillRect/>
          </a:stretch>
        </p:blipFill>
        <p:spPr>
          <a:xfrm>
            <a:off x="762000" y="1506517"/>
            <a:ext cx="7772400" cy="4856348"/>
          </a:xfrm>
          <a:prstGeom prst="rect">
            <a:avLst/>
          </a:prstGeom>
        </p:spPr>
      </p:pic>
      <p:sp>
        <p:nvSpPr>
          <p:cNvPr id="13" name="Oval 12">
            <a:extLst>
              <a:ext uri="{FF2B5EF4-FFF2-40B4-BE49-F238E27FC236}">
                <a16:creationId xmlns:a16="http://schemas.microsoft.com/office/drawing/2014/main" id="{2DCA7666-C378-5491-28A3-C9F1C6BDF787}"/>
              </a:ext>
            </a:extLst>
          </p:cNvPr>
          <p:cNvSpPr/>
          <p:nvPr/>
        </p:nvSpPr>
        <p:spPr>
          <a:xfrm>
            <a:off x="7208826" y="5187300"/>
            <a:ext cx="1184125" cy="1109692"/>
          </a:xfrm>
          <a:prstGeom prst="ellipse">
            <a:avLst/>
          </a:prstGeom>
          <a:solidFill>
            <a:srgbClr val="DE8181">
              <a:alpha val="17000"/>
            </a:srgb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D63D67B-6153-C8A3-4C1F-9A3D68AF4765}"/>
              </a:ext>
            </a:extLst>
          </p:cNvPr>
          <p:cNvPicPr>
            <a:picLocks noChangeAspect="1"/>
          </p:cNvPicPr>
          <p:nvPr/>
        </p:nvPicPr>
        <p:blipFill>
          <a:blip r:embed="rId5"/>
          <a:stretch>
            <a:fillRect/>
          </a:stretch>
        </p:blipFill>
        <p:spPr>
          <a:xfrm>
            <a:off x="3409187" y="1566459"/>
            <a:ext cx="2963903" cy="340126"/>
          </a:xfrm>
          <a:prstGeom prst="rect">
            <a:avLst/>
          </a:prstGeom>
        </p:spPr>
      </p:pic>
      <p:sp>
        <p:nvSpPr>
          <p:cNvPr id="11" name="TextBox 10">
            <a:extLst>
              <a:ext uri="{FF2B5EF4-FFF2-40B4-BE49-F238E27FC236}">
                <a16:creationId xmlns:a16="http://schemas.microsoft.com/office/drawing/2014/main" id="{EFEE11F5-2F31-37E3-59DB-63CE9445AEC8}"/>
              </a:ext>
            </a:extLst>
          </p:cNvPr>
          <p:cNvSpPr txBox="1"/>
          <p:nvPr/>
        </p:nvSpPr>
        <p:spPr>
          <a:xfrm>
            <a:off x="3635547" y="1523126"/>
            <a:ext cx="2392963" cy="369332"/>
          </a:xfrm>
          <a:prstGeom prst="rect">
            <a:avLst/>
          </a:prstGeom>
          <a:noFill/>
        </p:spPr>
        <p:txBody>
          <a:bodyPr wrap="none" rtlCol="0">
            <a:spAutoFit/>
          </a:bodyPr>
          <a:lstStyle/>
          <a:p>
            <a:r>
              <a:rPr lang="en-US"/>
              <a:t>Desktop or Mobile App</a:t>
            </a:r>
          </a:p>
        </p:txBody>
      </p:sp>
      <p:sp>
        <p:nvSpPr>
          <p:cNvPr id="3" name="Oval 2">
            <a:extLst>
              <a:ext uri="{FF2B5EF4-FFF2-40B4-BE49-F238E27FC236}">
                <a16:creationId xmlns:a16="http://schemas.microsoft.com/office/drawing/2014/main" id="{DA0ED93F-F971-E03D-B5DD-17E5F11B5CA8}"/>
              </a:ext>
            </a:extLst>
          </p:cNvPr>
          <p:cNvSpPr/>
          <p:nvPr/>
        </p:nvSpPr>
        <p:spPr>
          <a:xfrm>
            <a:off x="4475664" y="5187300"/>
            <a:ext cx="1184125" cy="1109692"/>
          </a:xfrm>
          <a:prstGeom prst="ellipse">
            <a:avLst/>
          </a:prstGeom>
          <a:solidFill>
            <a:srgbClr val="DE8181">
              <a:alpha val="17000"/>
            </a:srgb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43FD703-C6AF-939B-E59C-1B4ABD19954B}"/>
              </a:ext>
            </a:extLst>
          </p:cNvPr>
          <p:cNvSpPr/>
          <p:nvPr/>
        </p:nvSpPr>
        <p:spPr>
          <a:xfrm>
            <a:off x="4475664" y="3932509"/>
            <a:ext cx="1184125" cy="1109692"/>
          </a:xfrm>
          <a:prstGeom prst="ellipse">
            <a:avLst/>
          </a:prstGeom>
          <a:solidFill>
            <a:srgbClr val="DE8181">
              <a:alpha val="17000"/>
            </a:srgbClr>
          </a:solid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868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1038-DE12-20B0-4C0D-3BFCB9E9A718}"/>
              </a:ext>
            </a:extLst>
          </p:cNvPr>
          <p:cNvSpPr>
            <a:spLocks noGrp="1"/>
          </p:cNvSpPr>
          <p:nvPr>
            <p:ph type="title"/>
          </p:nvPr>
        </p:nvSpPr>
        <p:spPr/>
        <p:txBody>
          <a:bodyPr vert="horz" lIns="91440" tIns="45720" rIns="91440" bIns="45720" anchor="b">
            <a:normAutofit/>
          </a:bodyPr>
          <a:lstStyle/>
          <a:p>
            <a:r>
              <a:rPr lang="en-US"/>
              <a:t>Busing/Transportation</a:t>
            </a:r>
          </a:p>
        </p:txBody>
      </p:sp>
      <p:pic>
        <p:nvPicPr>
          <p:cNvPr id="6" name="Content Placeholder 5" descr="Two school buses bumper to bumper">
            <a:extLst>
              <a:ext uri="{FF2B5EF4-FFF2-40B4-BE49-F238E27FC236}">
                <a16:creationId xmlns:a16="http://schemas.microsoft.com/office/drawing/2014/main" id="{968D9118-31F1-7E62-719B-DD5C59AC34D2}"/>
              </a:ext>
            </a:extLst>
          </p:cNvPr>
          <p:cNvPicPr>
            <a:picLocks noGrp="1" noChangeAspect="1"/>
          </p:cNvPicPr>
          <p:nvPr>
            <p:ph sz="quarter"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5024" y="2096376"/>
            <a:ext cx="7473450" cy="3723693"/>
          </a:xfrm>
        </p:spPr>
      </p:pic>
      <p:sp>
        <p:nvSpPr>
          <p:cNvPr id="3" name="Slide Number Placeholder 2">
            <a:extLst>
              <a:ext uri="{FF2B5EF4-FFF2-40B4-BE49-F238E27FC236}">
                <a16:creationId xmlns:a16="http://schemas.microsoft.com/office/drawing/2014/main" id="{7CEEDE42-2AEF-2823-B459-04B94295B401}"/>
              </a:ext>
            </a:extLst>
          </p:cNvPr>
          <p:cNvSpPr>
            <a:spLocks noGrp="1"/>
          </p:cNvSpPr>
          <p:nvPr>
            <p:ph type="sldNum" sz="quarter" idx="12"/>
          </p:nvPr>
        </p:nvSpPr>
        <p:spPr>
          <a:xfrm>
            <a:off x="4340122" y="1026372"/>
            <a:ext cx="457200" cy="441325"/>
          </a:xfrm>
        </p:spPr>
        <p:txBody>
          <a:bodyPr/>
          <a:lstStyle/>
          <a:p>
            <a:fld id="{C86A8EE6-46FF-4027-A51E-962AB609C2D5}" type="slidenum">
              <a:rPr lang="en-US" smtClean="0">
                <a:solidFill>
                  <a:srgbClr val="FDB828">
                    <a:shade val="75000"/>
                  </a:srgbClr>
                </a:solidFill>
              </a:rPr>
              <a:pPr/>
              <a:t>12</a:t>
            </a:fld>
            <a:endParaRPr lang="en-US">
              <a:solidFill>
                <a:srgbClr val="FDB828">
                  <a:shade val="75000"/>
                </a:srgbClr>
              </a:solidFill>
            </a:endParaRPr>
          </a:p>
        </p:txBody>
      </p:sp>
      <p:pic>
        <p:nvPicPr>
          <p:cNvPr id="4" name="Picture 3" descr="afc_fn2_al_tl_cmyk">
            <a:extLst>
              <a:ext uri="{FF2B5EF4-FFF2-40B4-BE49-F238E27FC236}">
                <a16:creationId xmlns:a16="http://schemas.microsoft.com/office/drawing/2014/main" id="{78AF1580-4E29-CB82-7CEF-16BC980D20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07462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E7BDD2-EEBD-7ED3-2E42-8D5E67904F11}"/>
              </a:ext>
            </a:extLst>
          </p:cNvPr>
          <p:cNvSpPr>
            <a:spLocks noGrp="1"/>
          </p:cNvSpPr>
          <p:nvPr>
            <p:ph type="title"/>
          </p:nvPr>
        </p:nvSpPr>
        <p:spPr/>
        <p:txBody>
          <a:bodyPr vert="horz" lIns="91440" tIns="45720" rIns="91440" bIns="45720" anchor="b">
            <a:normAutofit/>
          </a:bodyPr>
          <a:lstStyle/>
          <a:p>
            <a:r>
              <a:rPr lang="en-US" b="1">
                <a:solidFill>
                  <a:srgbClr val="FDB828"/>
                </a:solidFill>
              </a:rPr>
              <a:t>Steps to check on transportation</a:t>
            </a:r>
          </a:p>
        </p:txBody>
      </p:sp>
      <p:graphicFrame>
        <p:nvGraphicFramePr>
          <p:cNvPr id="6" name="Content Placeholder 5">
            <a:extLst>
              <a:ext uri="{FF2B5EF4-FFF2-40B4-BE49-F238E27FC236}">
                <a16:creationId xmlns:a16="http://schemas.microsoft.com/office/drawing/2014/main" id="{38BC78BC-36CB-44B5-AACB-E69F5E022E8B}"/>
              </a:ext>
            </a:extLst>
          </p:cNvPr>
          <p:cNvGraphicFramePr>
            <a:graphicFrameLocks noGrp="1"/>
          </p:cNvGraphicFramePr>
          <p:nvPr>
            <p:ph sz="quarter" idx="1"/>
            <p:extLst>
              <p:ext uri="{D42A27DB-BD31-4B8C-83A1-F6EECF244321}">
                <p14:modId xmlns:p14="http://schemas.microsoft.com/office/powerpoint/2010/main" val="1894338786"/>
              </p:ext>
            </p:extLst>
          </p:nvPr>
        </p:nvGraphicFramePr>
        <p:xfrm>
          <a:off x="312831" y="163923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lide Number Placeholder 5">
            <a:extLst>
              <a:ext uri="{FF2B5EF4-FFF2-40B4-BE49-F238E27FC236}">
                <a16:creationId xmlns:a16="http://schemas.microsoft.com/office/drawing/2014/main" id="{49996BA0-998E-49ED-AD98-A5B6033CD84E}"/>
              </a:ext>
            </a:extLst>
          </p:cNvPr>
          <p:cNvSpPr>
            <a:spLocks noGrp="1"/>
          </p:cNvSpPr>
          <p:nvPr/>
        </p:nvSpPr>
        <p:spPr>
          <a:xfrm>
            <a:off x="4343400" y="1042416"/>
            <a:ext cx="457200" cy="441325"/>
          </a:xfrm>
          <a:prstGeom prst="rect">
            <a:avLst/>
          </a:prstGeom>
        </p:spPr>
        <p:txBody>
          <a:bodyPr vert="horz" lIns="45720" tIns="45720" rIns="45720" b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a:solidFill>
                <a:srgbClr val="FDB828">
                  <a:shade val="75000"/>
                </a:srgbClr>
              </a:solidFill>
            </a:endParaRPr>
          </a:p>
        </p:txBody>
      </p:sp>
      <p:pic>
        <p:nvPicPr>
          <p:cNvPr id="17" name="Picture 2" descr="afc_fn2_al_tl_cmyk">
            <a:extLst>
              <a:ext uri="{FF2B5EF4-FFF2-40B4-BE49-F238E27FC236}">
                <a16:creationId xmlns:a16="http://schemas.microsoft.com/office/drawing/2014/main" id="{27D5268B-DBB9-4DA9-98CD-4EF4BA396A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BECDDE65-C48D-8083-F115-05FA43456693}"/>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13</a:t>
            </a:fld>
            <a:endParaRPr lang="en-US">
              <a:solidFill>
                <a:srgbClr val="FDB828">
                  <a:shade val="75000"/>
                </a:srgbClr>
              </a:solidFill>
            </a:endParaRPr>
          </a:p>
        </p:txBody>
      </p:sp>
    </p:spTree>
    <p:extLst>
      <p:ext uri="{BB962C8B-B14F-4D97-AF65-F5344CB8AC3E}">
        <p14:creationId xmlns:p14="http://schemas.microsoft.com/office/powerpoint/2010/main" val="167695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61BF-1E11-42D7-971A-70BF6A9E1FA9}"/>
              </a:ext>
            </a:extLst>
          </p:cNvPr>
          <p:cNvSpPr>
            <a:spLocks noGrp="1"/>
          </p:cNvSpPr>
          <p:nvPr>
            <p:ph type="title"/>
          </p:nvPr>
        </p:nvSpPr>
        <p:spPr>
          <a:xfrm>
            <a:off x="394584" y="398352"/>
            <a:ext cx="8534400" cy="758952"/>
          </a:xfrm>
        </p:spPr>
        <p:txBody>
          <a:bodyPr vert="horz" lIns="91440" tIns="45720" rIns="91440" bIns="45720" anchor="b">
            <a:normAutofit/>
          </a:bodyPr>
          <a:lstStyle/>
          <a:p>
            <a:r>
              <a:rPr lang="en-US" b="1">
                <a:solidFill>
                  <a:srgbClr val="FDB828"/>
                </a:solidFill>
              </a:rPr>
              <a:t>Transportation Resources</a:t>
            </a:r>
            <a:endParaRPr lang="en-US"/>
          </a:p>
        </p:txBody>
      </p:sp>
      <p:graphicFrame>
        <p:nvGraphicFramePr>
          <p:cNvPr id="3" name="Content Placeholder 2">
            <a:extLst>
              <a:ext uri="{FF2B5EF4-FFF2-40B4-BE49-F238E27FC236}">
                <a16:creationId xmlns:a16="http://schemas.microsoft.com/office/drawing/2014/main" id="{8C04794F-5023-3DC8-3E2C-4779999A85F4}"/>
              </a:ext>
            </a:extLst>
          </p:cNvPr>
          <p:cNvGraphicFramePr>
            <a:graphicFrameLocks noGrp="1"/>
          </p:cNvGraphicFramePr>
          <p:nvPr>
            <p:ph sz="quarter" idx="1"/>
            <p:extLst>
              <p:ext uri="{D42A27DB-BD31-4B8C-83A1-F6EECF244321}">
                <p14:modId xmlns:p14="http://schemas.microsoft.com/office/powerpoint/2010/main" val="1615058035"/>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2" descr="afc_fn2_al_tl_cmyk">
            <a:extLst>
              <a:ext uri="{FF2B5EF4-FFF2-40B4-BE49-F238E27FC236}">
                <a16:creationId xmlns:a16="http://schemas.microsoft.com/office/drawing/2014/main" id="{83569249-E626-1660-E0E0-856CFE7E916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AED408DF-F32E-0840-DF63-B5F238AE64A4}"/>
              </a:ext>
            </a:extLst>
          </p:cNvPr>
          <p:cNvSpPr>
            <a:spLocks noGrp="1"/>
          </p:cNvSpPr>
          <p:nvPr>
            <p:ph type="sldNum" sz="quarter" idx="12"/>
          </p:nvPr>
        </p:nvSpPr>
        <p:spPr/>
        <p:txBody>
          <a:bodyPr/>
          <a:lstStyle/>
          <a:p>
            <a:pPr>
              <a:defRPr/>
            </a:pPr>
            <a:fld id="{7868DDDB-3EA9-45D9-BEAA-00A818E55B7F}" type="slidenum">
              <a:rPr lang="en-US" smtClean="0"/>
              <a:pPr>
                <a:defRPr/>
              </a:pPr>
              <a:t>14</a:t>
            </a:fld>
            <a:endParaRPr lang="en-US"/>
          </a:p>
        </p:txBody>
      </p:sp>
    </p:spTree>
    <p:extLst>
      <p:ext uri="{BB962C8B-B14F-4D97-AF65-F5344CB8AC3E}">
        <p14:creationId xmlns:p14="http://schemas.microsoft.com/office/powerpoint/2010/main" val="182092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DFB2D-0A55-4ED7-1AFA-BFA003C1815C}"/>
              </a:ext>
            </a:extLst>
          </p:cNvPr>
          <p:cNvSpPr>
            <a:spLocks noGrp="1"/>
          </p:cNvSpPr>
          <p:nvPr>
            <p:ph type="title"/>
          </p:nvPr>
        </p:nvSpPr>
        <p:spPr/>
        <p:txBody>
          <a:bodyPr vert="horz" lIns="91440" tIns="45720" rIns="91440" bIns="45720" anchor="b">
            <a:normAutofit/>
          </a:bodyPr>
          <a:lstStyle/>
          <a:p>
            <a:r>
              <a:rPr lang="en-US"/>
              <a:t>Bus App: track your child's bus! </a:t>
            </a:r>
          </a:p>
        </p:txBody>
      </p:sp>
      <p:sp>
        <p:nvSpPr>
          <p:cNvPr id="3" name="Slide Number Placeholder 2">
            <a:extLst>
              <a:ext uri="{FF2B5EF4-FFF2-40B4-BE49-F238E27FC236}">
                <a16:creationId xmlns:a16="http://schemas.microsoft.com/office/drawing/2014/main" id="{01A7936E-CAF0-E2B8-A786-CDF7F8F1558A}"/>
              </a:ext>
            </a:extLst>
          </p:cNvPr>
          <p:cNvSpPr>
            <a:spLocks noGrp="1"/>
          </p:cNvSpPr>
          <p:nvPr>
            <p:ph type="sldNum" sz="quarter" idx="12"/>
          </p:nvPr>
        </p:nvSpPr>
        <p:spPr/>
        <p:txBody>
          <a:bodyPr/>
          <a:lstStyle/>
          <a:p>
            <a:pPr>
              <a:defRPr/>
            </a:pPr>
            <a:fld id="{7868DDDB-3EA9-45D9-BEAA-00A818E55B7F}" type="slidenum">
              <a:rPr lang="en-US" smtClean="0"/>
              <a:pPr>
                <a:defRPr/>
              </a:pPr>
              <a:t>15</a:t>
            </a:fld>
            <a:endParaRPr lang="en-US"/>
          </a:p>
        </p:txBody>
      </p:sp>
      <p:pic>
        <p:nvPicPr>
          <p:cNvPr id="5" name="Content Placeholder 4" descr="A hand holding a phone with a bus in the background&#10;&#10;Description automatically generated">
            <a:extLst>
              <a:ext uri="{FF2B5EF4-FFF2-40B4-BE49-F238E27FC236}">
                <a16:creationId xmlns:a16="http://schemas.microsoft.com/office/drawing/2014/main" id="{49A0D678-2875-48DC-63B6-6DAFE2F85B39}"/>
              </a:ext>
            </a:extLst>
          </p:cNvPr>
          <p:cNvPicPr>
            <a:picLocks noGrp="1" noChangeAspect="1"/>
          </p:cNvPicPr>
          <p:nvPr>
            <p:ph sz="quarter" idx="1"/>
          </p:nvPr>
        </p:nvPicPr>
        <p:blipFill>
          <a:blip r:embed="rId2"/>
          <a:stretch>
            <a:fillRect/>
          </a:stretch>
        </p:blipFill>
        <p:spPr>
          <a:xfrm>
            <a:off x="889145" y="1506517"/>
            <a:ext cx="7402286" cy="4572000"/>
          </a:xfrm>
        </p:spPr>
      </p:pic>
      <p:sp>
        <p:nvSpPr>
          <p:cNvPr id="7" name="TextBox 6">
            <a:extLst>
              <a:ext uri="{FF2B5EF4-FFF2-40B4-BE49-F238E27FC236}">
                <a16:creationId xmlns:a16="http://schemas.microsoft.com/office/drawing/2014/main" id="{66781690-080A-2407-7ED4-3F2C08A7A20C}"/>
              </a:ext>
            </a:extLst>
          </p:cNvPr>
          <p:cNvSpPr txBox="1"/>
          <p:nvPr/>
        </p:nvSpPr>
        <p:spPr>
          <a:xfrm>
            <a:off x="889145" y="6331992"/>
            <a:ext cx="7541623" cy="461665"/>
          </a:xfrm>
          <a:prstGeom prst="rect">
            <a:avLst/>
          </a:prstGeom>
          <a:noFill/>
        </p:spPr>
        <p:txBody>
          <a:bodyPr wrap="square" lIns="91440" tIns="45720" rIns="91440" bIns="45720" anchor="t">
            <a:spAutoFit/>
          </a:bodyPr>
          <a:lstStyle/>
          <a:p>
            <a:pPr algn="ctr"/>
            <a:r>
              <a:rPr lang="en-US" sz="2400">
                <a:solidFill>
                  <a:srgbClr val="0070C0"/>
                </a:solidFill>
                <a:hlinkClick r:id="rId3">
                  <a:extLst>
                    <a:ext uri="{A12FA001-AC4F-418D-AE19-62706E023703}">
                      <ahyp:hlinkClr xmlns:ahyp="http://schemas.microsoft.com/office/drawing/2018/hyperlinkcolor" val="tx"/>
                    </a:ext>
                  </a:extLst>
                </a:hlinkClick>
              </a:rPr>
              <a:t>https://doe.app.ridewithvia.com/schoolbus/login</a:t>
            </a:r>
          </a:p>
        </p:txBody>
      </p:sp>
    </p:spTree>
    <p:extLst>
      <p:ext uri="{BB962C8B-B14F-4D97-AF65-F5344CB8AC3E}">
        <p14:creationId xmlns:p14="http://schemas.microsoft.com/office/powerpoint/2010/main" val="422009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9993-AE3A-4EA7-A01C-29FCB7FE4175}"/>
              </a:ext>
            </a:extLst>
          </p:cNvPr>
          <p:cNvSpPr>
            <a:spLocks noGrp="1"/>
          </p:cNvSpPr>
          <p:nvPr>
            <p:ph type="title"/>
          </p:nvPr>
        </p:nvSpPr>
        <p:spPr/>
        <p:txBody>
          <a:bodyPr vert="horz" lIns="91440" tIns="45720" rIns="91440" bIns="45720" anchor="b">
            <a:normAutofit/>
          </a:bodyPr>
          <a:lstStyle/>
          <a:p>
            <a:r>
              <a:rPr lang="en-US" b="1">
                <a:solidFill>
                  <a:srgbClr val="FDB828"/>
                </a:solidFill>
              </a:rPr>
              <a:t>Questions?</a:t>
            </a:r>
            <a:endParaRPr lang="en-US"/>
          </a:p>
        </p:txBody>
      </p:sp>
      <p:sp>
        <p:nvSpPr>
          <p:cNvPr id="9" name="Slide Number Placeholder 5">
            <a:extLst>
              <a:ext uri="{FF2B5EF4-FFF2-40B4-BE49-F238E27FC236}">
                <a16:creationId xmlns:a16="http://schemas.microsoft.com/office/drawing/2014/main" id="{49996BA0-998E-49ED-AD98-A5B6033CD84E}"/>
              </a:ext>
            </a:extLst>
          </p:cNvPr>
          <p:cNvSpPr>
            <a:spLocks noGrp="1"/>
          </p:cNvSpPr>
          <p:nvPr/>
        </p:nvSpPr>
        <p:spPr>
          <a:xfrm>
            <a:off x="4343400" y="1042416"/>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endParaRPr lang="en-US">
              <a:solidFill>
                <a:srgbClr val="FDB828">
                  <a:shade val="75000"/>
                </a:srgbClr>
              </a:solidFill>
            </a:endParaRPr>
          </a:p>
        </p:txBody>
      </p:sp>
      <p:pic>
        <p:nvPicPr>
          <p:cNvPr id="11" name="Picture 2" descr="afc_fn2_al_tl_cmyk">
            <a:extLst>
              <a:ext uri="{FF2B5EF4-FFF2-40B4-BE49-F238E27FC236}">
                <a16:creationId xmlns:a16="http://schemas.microsoft.com/office/drawing/2014/main" id="{D9347311-FCEA-42B0-8E2C-48A78B0522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3" descr="A picture containing clock&#10;&#10;Description generated with very high confidence">
            <a:extLst>
              <a:ext uri="{FF2B5EF4-FFF2-40B4-BE49-F238E27FC236}">
                <a16:creationId xmlns:a16="http://schemas.microsoft.com/office/drawing/2014/main" id="{0C033A8C-E9AF-3191-0E73-9D865F4CDB3A}"/>
              </a:ext>
            </a:extLst>
          </p:cNvPr>
          <p:cNvPicPr>
            <a:picLocks noChangeAspect="1"/>
          </p:cNvPicPr>
          <p:nvPr/>
        </p:nvPicPr>
        <p:blipFill>
          <a:blip r:embed="rId4"/>
          <a:stretch>
            <a:fillRect/>
          </a:stretch>
        </p:blipFill>
        <p:spPr>
          <a:xfrm>
            <a:off x="2137146" y="1666909"/>
            <a:ext cx="4550733" cy="4537443"/>
          </a:xfrm>
          <a:prstGeom prst="rect">
            <a:avLst/>
          </a:prstGeom>
        </p:spPr>
      </p:pic>
      <p:sp>
        <p:nvSpPr>
          <p:cNvPr id="3" name="Slide Number Placeholder 2">
            <a:extLst>
              <a:ext uri="{FF2B5EF4-FFF2-40B4-BE49-F238E27FC236}">
                <a16:creationId xmlns:a16="http://schemas.microsoft.com/office/drawing/2014/main" id="{3A466A11-E0DC-B8A6-8898-65ADBAC603C4}"/>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16</a:t>
            </a:fld>
            <a:endParaRPr lang="en-US">
              <a:solidFill>
                <a:srgbClr val="FDB828">
                  <a:shade val="75000"/>
                </a:srgbClr>
              </a:solidFill>
            </a:endParaRPr>
          </a:p>
        </p:txBody>
      </p:sp>
    </p:spTree>
    <p:extLst>
      <p:ext uri="{BB962C8B-B14F-4D97-AF65-F5344CB8AC3E}">
        <p14:creationId xmlns:p14="http://schemas.microsoft.com/office/powerpoint/2010/main" val="2253075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2043-7D1B-BAC8-9D06-7D4098A76F0A}"/>
              </a:ext>
            </a:extLst>
          </p:cNvPr>
          <p:cNvSpPr>
            <a:spLocks noGrp="1"/>
          </p:cNvSpPr>
          <p:nvPr>
            <p:ph type="title"/>
          </p:nvPr>
        </p:nvSpPr>
        <p:spPr/>
        <p:txBody>
          <a:bodyPr vert="horz" lIns="91440" tIns="45720" rIns="91440" bIns="45720" anchor="b">
            <a:normAutofit/>
          </a:bodyPr>
          <a:lstStyle/>
          <a:p>
            <a:r>
              <a:rPr lang="en-US" b="1">
                <a:solidFill>
                  <a:srgbClr val="FDB828"/>
                </a:solidFill>
              </a:rPr>
              <a:t>What if you have no placement?</a:t>
            </a:r>
          </a:p>
        </p:txBody>
      </p:sp>
      <p:pic>
        <p:nvPicPr>
          <p:cNvPr id="6" name="Content Placeholder 5" descr="Students running into school">
            <a:extLst>
              <a:ext uri="{FF2B5EF4-FFF2-40B4-BE49-F238E27FC236}">
                <a16:creationId xmlns:a16="http://schemas.microsoft.com/office/drawing/2014/main" id="{7612ECCA-1F7A-CEB7-CCA2-0DDEB4174780}"/>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1124744" y="1527175"/>
            <a:ext cx="6858000" cy="4572000"/>
          </a:xfrm>
        </p:spPr>
      </p:pic>
      <p:pic>
        <p:nvPicPr>
          <p:cNvPr id="5" name="Picture 2" descr="afc_fn2_al_tl_cmyk">
            <a:extLst>
              <a:ext uri="{FF2B5EF4-FFF2-40B4-BE49-F238E27FC236}">
                <a16:creationId xmlns:a16="http://schemas.microsoft.com/office/drawing/2014/main" id="{FF85C029-8B77-F043-4CFE-5947CF9C06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Slide Number Placeholder 3">
            <a:extLst>
              <a:ext uri="{FF2B5EF4-FFF2-40B4-BE49-F238E27FC236}">
                <a16:creationId xmlns:a16="http://schemas.microsoft.com/office/drawing/2014/main" id="{8161F2FD-F195-F91A-9FE2-F2CFF1D64093}"/>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17</a:t>
            </a:fld>
            <a:endParaRPr lang="en-US">
              <a:solidFill>
                <a:srgbClr val="FDB828">
                  <a:shade val="75000"/>
                </a:srgbClr>
              </a:solidFill>
            </a:endParaRPr>
          </a:p>
        </p:txBody>
      </p:sp>
    </p:spTree>
    <p:extLst>
      <p:ext uri="{BB962C8B-B14F-4D97-AF65-F5344CB8AC3E}">
        <p14:creationId xmlns:p14="http://schemas.microsoft.com/office/powerpoint/2010/main" val="209991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a:solidFill>
                  <a:schemeClr val="accent2"/>
                </a:solidFill>
                <a:latin typeface="Gill Sans MT (Body)"/>
              </a:rPr>
              <a:t>Enrolling in School</a:t>
            </a:r>
          </a:p>
        </p:txBody>
      </p:sp>
      <p:sp>
        <p:nvSpPr>
          <p:cNvPr id="3" name="Content Placeholder 2"/>
          <p:cNvSpPr>
            <a:spLocks noGrp="1"/>
          </p:cNvSpPr>
          <p:nvPr>
            <p:ph sz="quarter" idx="1"/>
          </p:nvPr>
        </p:nvSpPr>
        <p:spPr/>
        <p:txBody>
          <a:bodyPr>
            <a:normAutofit/>
          </a:bodyPr>
          <a:lstStyle/>
          <a:p>
            <a:pPr marL="0" indent="0" algn="ctr">
              <a:buNone/>
            </a:pPr>
            <a:r>
              <a:rPr lang="en-US" sz="2400">
                <a:solidFill>
                  <a:schemeClr val="tx2"/>
                </a:solidFill>
                <a:cs typeface="Arial" charset="0"/>
              </a:rPr>
              <a:t>For students who need a school or haven’t done an application:</a:t>
            </a:r>
          </a:p>
        </p:txBody>
      </p:sp>
      <p:pic>
        <p:nvPicPr>
          <p:cNvPr id="4"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2" y="228600"/>
            <a:ext cx="570697" cy="990600"/>
          </a:xfrm>
          <a:prstGeom prst="rect">
            <a:avLst/>
          </a:prstGeom>
        </p:spPr>
      </p:pic>
      <p:sp>
        <p:nvSpPr>
          <p:cNvPr id="6" name="Rounded Rectangle 5"/>
          <p:cNvSpPr/>
          <p:nvPr/>
        </p:nvSpPr>
        <p:spPr>
          <a:xfrm>
            <a:off x="513950" y="2086354"/>
            <a:ext cx="3636945" cy="403714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a:solidFill>
                  <a:schemeClr val="tx2"/>
                </a:solidFill>
              </a:rPr>
              <a:t>Grades K-8</a:t>
            </a:r>
          </a:p>
          <a:p>
            <a:endParaRPr lang="en-US">
              <a:solidFill>
                <a:schemeClr val="tx2"/>
              </a:solidFill>
            </a:endParaRPr>
          </a:p>
          <a:p>
            <a:pPr marL="285750" indent="-285750">
              <a:buFont typeface="Arial" panose="020B0604020202020204" pitchFamily="34" charset="0"/>
              <a:buChar char="•"/>
            </a:pPr>
            <a:r>
              <a:rPr lang="en-US" sz="2600">
                <a:solidFill>
                  <a:schemeClr val="tx2"/>
                </a:solidFill>
              </a:rPr>
              <a:t>Go to zoned school, if you have one</a:t>
            </a:r>
          </a:p>
          <a:p>
            <a:endParaRPr lang="en-US" sz="2600">
              <a:solidFill>
                <a:schemeClr val="tx2"/>
              </a:solidFill>
            </a:endParaRPr>
          </a:p>
          <a:p>
            <a:pPr marL="285750" indent="-285750">
              <a:buFont typeface="Arial" panose="020B0604020202020204" pitchFamily="34" charset="0"/>
              <a:buChar char="•"/>
            </a:pPr>
            <a:r>
              <a:rPr lang="en-US" sz="2600">
                <a:solidFill>
                  <a:schemeClr val="tx2"/>
                </a:solidFill>
              </a:rPr>
              <a:t>If you do not, go to your Family Welcome Center</a:t>
            </a:r>
          </a:p>
        </p:txBody>
      </p:sp>
      <p:sp>
        <p:nvSpPr>
          <p:cNvPr id="7" name="Rounded Rectangle 6"/>
          <p:cNvSpPr/>
          <p:nvPr/>
        </p:nvSpPr>
        <p:spPr>
          <a:xfrm>
            <a:off x="4839190" y="2086353"/>
            <a:ext cx="3636945" cy="403714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a:solidFill>
                  <a:schemeClr val="tx2"/>
                </a:solidFill>
              </a:rPr>
              <a:t>High School</a:t>
            </a:r>
          </a:p>
          <a:p>
            <a:pPr algn="ctr"/>
            <a:endParaRPr lang="en-US" b="1">
              <a:solidFill>
                <a:schemeClr val="tx2"/>
              </a:solidFill>
            </a:endParaRPr>
          </a:p>
          <a:p>
            <a:pPr marL="285750" indent="-285750">
              <a:buFont typeface="Arial" panose="020B0604020202020204" pitchFamily="34" charset="0"/>
              <a:buChar char="•"/>
            </a:pPr>
            <a:r>
              <a:rPr lang="en-US" sz="2600">
                <a:solidFill>
                  <a:schemeClr val="tx2"/>
                </a:solidFill>
              </a:rPr>
              <a:t>Go to your Family Welcome Center (FWC)</a:t>
            </a:r>
          </a:p>
          <a:p>
            <a:pPr marL="285750" indent="-285750">
              <a:buFont typeface="Arial" panose="020B0604020202020204" pitchFamily="34" charset="0"/>
              <a:buChar char="•"/>
            </a:pPr>
            <a:r>
              <a:rPr lang="en-US" sz="2600">
                <a:solidFill>
                  <a:schemeClr val="tx2"/>
                </a:solidFill>
              </a:rPr>
              <a:t>Locations online at </a:t>
            </a:r>
            <a:r>
              <a:rPr lang="en-US" sz="2000" b="1">
                <a:solidFill>
                  <a:schemeClr val="tx2"/>
                </a:solidFill>
                <a:hlinkClick r:id="rId4"/>
              </a:rPr>
              <a:t>https://www.schools.nyc.gov/enrollment/enrollment-help/family-welcome-centers</a:t>
            </a:r>
            <a:r>
              <a:rPr lang="en-US" sz="2000" b="1">
                <a:solidFill>
                  <a:schemeClr val="tx2"/>
                </a:solidFill>
              </a:rPr>
              <a:t> </a:t>
            </a:r>
          </a:p>
        </p:txBody>
      </p:sp>
      <p:sp>
        <p:nvSpPr>
          <p:cNvPr id="8" name="TextBox 7">
            <a:extLst>
              <a:ext uri="{FF2B5EF4-FFF2-40B4-BE49-F238E27FC236}">
                <a16:creationId xmlns:a16="http://schemas.microsoft.com/office/drawing/2014/main" id="{5E2D6093-BA1C-4446-BBF6-4B5A46506D4C}"/>
              </a:ext>
            </a:extLst>
          </p:cNvPr>
          <p:cNvSpPr txBox="1"/>
          <p:nvPr/>
        </p:nvSpPr>
        <p:spPr>
          <a:xfrm>
            <a:off x="195470" y="6381690"/>
            <a:ext cx="3538330" cy="400110"/>
          </a:xfrm>
          <a:prstGeom prst="rect">
            <a:avLst/>
          </a:prstGeom>
          <a:noFill/>
        </p:spPr>
        <p:txBody>
          <a:bodyPr wrap="square" rtlCol="0">
            <a:spAutoFit/>
          </a:bodyPr>
          <a:lstStyle/>
          <a:p>
            <a:r>
              <a:rPr lang="en-US" sz="2000">
                <a:solidFill>
                  <a:schemeClr val="tx2"/>
                </a:solidFill>
                <a:latin typeface="Gill Sans MT" pitchFamily="34" charset="0"/>
                <a:cs typeface="Times New Roman" pitchFamily="18" charset="0"/>
              </a:rPr>
              <a:t>Chancellor’s Regulation A-101</a:t>
            </a:r>
          </a:p>
        </p:txBody>
      </p:sp>
      <p:sp>
        <p:nvSpPr>
          <p:cNvPr id="5" name="Slide Number Placeholder 4">
            <a:extLst>
              <a:ext uri="{FF2B5EF4-FFF2-40B4-BE49-F238E27FC236}">
                <a16:creationId xmlns:a16="http://schemas.microsoft.com/office/drawing/2014/main" id="{E9F0D497-4B09-B53E-FCAF-9B3AC01BAB5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18</a:t>
            </a:fld>
            <a:endParaRPr lang="en-US">
              <a:solidFill>
                <a:srgbClr val="FDB828">
                  <a:shade val="75000"/>
                </a:srgbClr>
              </a:solidFill>
            </a:endParaRPr>
          </a:p>
        </p:txBody>
      </p:sp>
    </p:spTree>
    <p:extLst>
      <p:ext uri="{BB962C8B-B14F-4D97-AF65-F5344CB8AC3E}">
        <p14:creationId xmlns:p14="http://schemas.microsoft.com/office/powerpoint/2010/main" val="169509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ECD0-E675-418B-8C55-EF38B8AF816C}"/>
              </a:ext>
            </a:extLst>
          </p:cNvPr>
          <p:cNvSpPr>
            <a:spLocks noGrp="1"/>
          </p:cNvSpPr>
          <p:nvPr>
            <p:ph type="title"/>
          </p:nvPr>
        </p:nvSpPr>
        <p:spPr/>
        <p:txBody>
          <a:bodyPr vert="horz" lIns="91440" tIns="45720" rIns="91440" bIns="45720" anchor="b">
            <a:noAutofit/>
          </a:bodyPr>
          <a:lstStyle/>
          <a:p>
            <a:pPr>
              <a:lnSpc>
                <a:spcPct val="90000"/>
              </a:lnSpc>
            </a:pPr>
            <a:br>
              <a:rPr lang="en-US" sz="2800">
                <a:solidFill>
                  <a:srgbClr val="FDB828"/>
                </a:solidFill>
              </a:rPr>
            </a:br>
            <a:r>
              <a:rPr lang="en-US" sz="2800">
                <a:solidFill>
                  <a:srgbClr val="FDB828"/>
                </a:solidFill>
              </a:rPr>
              <a:t> </a:t>
            </a:r>
            <a:br>
              <a:rPr lang="en-US" sz="2800">
                <a:solidFill>
                  <a:srgbClr val="FDB828"/>
                </a:solidFill>
              </a:rPr>
            </a:br>
            <a:r>
              <a:rPr kumimoji="0" lang="en-US" sz="3600" b="1" kern="1200">
                <a:solidFill>
                  <a:srgbClr val="FDB828"/>
                </a:solidFill>
                <a:latin typeface="+mj-lt"/>
                <a:ea typeface="+mj-ea"/>
                <a:cs typeface="+mj-cs"/>
              </a:rPr>
              <a:t>No Placement: Pre-School</a:t>
            </a:r>
            <a:endParaRPr lang="en-US" sz="3600" b="1" kern="1200">
              <a:solidFill>
                <a:srgbClr val="FDB828"/>
              </a:solidFill>
              <a:latin typeface="+mj-lt"/>
            </a:endParaRPr>
          </a:p>
        </p:txBody>
      </p:sp>
      <p:graphicFrame>
        <p:nvGraphicFramePr>
          <p:cNvPr id="6" name="Content Placeholder 2">
            <a:extLst>
              <a:ext uri="{FF2B5EF4-FFF2-40B4-BE49-F238E27FC236}">
                <a16:creationId xmlns:a16="http://schemas.microsoft.com/office/drawing/2014/main" id="{3AF3418A-22B6-4B60-ABBC-C4A48637F779}"/>
              </a:ext>
            </a:extLst>
          </p:cNvPr>
          <p:cNvGraphicFramePr>
            <a:graphicFrameLocks noGrp="1"/>
          </p:cNvGraphicFramePr>
          <p:nvPr>
            <p:ph sz="quarter" idx="1"/>
            <p:extLst>
              <p:ext uri="{D42A27DB-BD31-4B8C-83A1-F6EECF244321}">
                <p14:modId xmlns:p14="http://schemas.microsoft.com/office/powerpoint/2010/main" val="3776989036"/>
              </p:ext>
            </p:extLst>
          </p:nvPr>
        </p:nvGraphicFramePr>
        <p:xfrm>
          <a:off x="301751" y="1527175"/>
          <a:ext cx="8504111"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 name="Picture 2" descr="afc_fn2_al_tl_cmyk">
            <a:extLst>
              <a:ext uri="{FF2B5EF4-FFF2-40B4-BE49-F238E27FC236}">
                <a16:creationId xmlns:a16="http://schemas.microsoft.com/office/drawing/2014/main" id="{68138680-3A3A-61FF-4937-04F168343A1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82BD4385-A290-24F4-933A-C4617F3C3D6A}"/>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19</a:t>
            </a:fld>
            <a:endParaRPr lang="en-US">
              <a:solidFill>
                <a:srgbClr val="FDB828">
                  <a:shade val="75000"/>
                </a:srgbClr>
              </a:solidFill>
            </a:endParaRPr>
          </a:p>
        </p:txBody>
      </p:sp>
    </p:spTree>
    <p:extLst>
      <p:ext uri="{BB962C8B-B14F-4D97-AF65-F5344CB8AC3E}">
        <p14:creationId xmlns:p14="http://schemas.microsoft.com/office/powerpoint/2010/main" val="194203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610606-99FA-1C49-AF74-2F9A7AEAF0B7}"/>
              </a:ext>
            </a:extLst>
          </p:cNvPr>
          <p:cNvSpPr>
            <a:spLocks noGrp="1"/>
          </p:cNvSpPr>
          <p:nvPr>
            <p:ph type="title"/>
          </p:nvPr>
        </p:nvSpPr>
        <p:spPr/>
        <p:txBody>
          <a:bodyPr/>
          <a:lstStyle/>
          <a:p>
            <a:r>
              <a:rPr lang="en-US" b="1">
                <a:solidFill>
                  <a:schemeClr val="accent3"/>
                </a:solidFill>
              </a:rPr>
              <a:t>Presentation Overview</a:t>
            </a:r>
          </a:p>
        </p:txBody>
      </p:sp>
      <p:pic>
        <p:nvPicPr>
          <p:cNvPr id="7" name="Picture 2" descr="afc_fn2_al_tl_cmyk">
            <a:extLst>
              <a:ext uri="{FF2B5EF4-FFF2-40B4-BE49-F238E27FC236}">
                <a16:creationId xmlns:a16="http://schemas.microsoft.com/office/drawing/2014/main" id="{1361CFC2-11E7-C94A-898C-17A72A688A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6" name="Slide Number Placeholder 5">
            <a:extLst>
              <a:ext uri="{FF2B5EF4-FFF2-40B4-BE49-F238E27FC236}">
                <a16:creationId xmlns:a16="http://schemas.microsoft.com/office/drawing/2014/main" id="{BD4F6D39-991A-4E63-A927-7473FB2519EE}"/>
              </a:ext>
            </a:extLst>
          </p:cNvPr>
          <p:cNvSpPr>
            <a:spLocks noGrp="1"/>
          </p:cNvSpPr>
          <p:nvPr/>
        </p:nvSpPr>
        <p:spPr>
          <a:xfrm>
            <a:off x="4361688" y="1026372"/>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6A8EE6-46FF-4027-A51E-962AB609C2D5}" type="slidenum">
              <a:rPr lang="en-US" smtClean="0">
                <a:solidFill>
                  <a:srgbClr val="FDB828">
                    <a:shade val="75000"/>
                  </a:srgbClr>
                </a:solidFill>
              </a:rPr>
              <a:pPr/>
              <a:t>2</a:t>
            </a:fld>
            <a:endParaRPr lang="en-US">
              <a:solidFill>
                <a:srgbClr val="FDB828">
                  <a:shade val="75000"/>
                </a:srgbClr>
              </a:solidFill>
            </a:endParaRPr>
          </a:p>
        </p:txBody>
      </p:sp>
      <p:graphicFrame>
        <p:nvGraphicFramePr>
          <p:cNvPr id="6" name="Diagram 5">
            <a:extLst>
              <a:ext uri="{FF2B5EF4-FFF2-40B4-BE49-F238E27FC236}">
                <a16:creationId xmlns:a16="http://schemas.microsoft.com/office/drawing/2014/main" id="{8B6DDEA7-8593-3A76-FB46-584E55EFE20D}"/>
              </a:ext>
            </a:extLst>
          </p:cNvPr>
          <p:cNvGraphicFramePr/>
          <p:nvPr>
            <p:extLst>
              <p:ext uri="{D42A27DB-BD31-4B8C-83A1-F6EECF244321}">
                <p14:modId xmlns:p14="http://schemas.microsoft.com/office/powerpoint/2010/main" val="3781080385"/>
              </p:ext>
            </p:extLst>
          </p:nvPr>
        </p:nvGraphicFramePr>
        <p:xfrm>
          <a:off x="210065" y="1600199"/>
          <a:ext cx="8550477" cy="4761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1A1CFD46-8AFB-04A8-895B-C053B350873A}"/>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2</a:t>
            </a:fld>
            <a:endParaRPr lang="en-US">
              <a:solidFill>
                <a:srgbClr val="FDB828">
                  <a:shade val="75000"/>
                </a:srgbClr>
              </a:solidFill>
            </a:endParaRPr>
          </a:p>
        </p:txBody>
      </p:sp>
    </p:spTree>
    <p:extLst>
      <p:ext uri="{BB962C8B-B14F-4D97-AF65-F5344CB8AC3E}">
        <p14:creationId xmlns:p14="http://schemas.microsoft.com/office/powerpoint/2010/main" val="38696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ECD0-E675-418B-8C55-EF38B8AF816C}"/>
              </a:ext>
            </a:extLst>
          </p:cNvPr>
          <p:cNvSpPr>
            <a:spLocks noGrp="1"/>
          </p:cNvSpPr>
          <p:nvPr>
            <p:ph type="title"/>
          </p:nvPr>
        </p:nvSpPr>
        <p:spPr/>
        <p:txBody>
          <a:bodyPr vert="horz" lIns="91440" tIns="45720" rIns="91440" bIns="45720" anchor="b">
            <a:noAutofit/>
          </a:bodyPr>
          <a:lstStyle/>
          <a:p>
            <a:pPr>
              <a:lnSpc>
                <a:spcPct val="90000"/>
              </a:lnSpc>
            </a:pPr>
            <a:br>
              <a:rPr lang="en-US" sz="2800" b="1">
                <a:solidFill>
                  <a:srgbClr val="FDB828"/>
                </a:solidFill>
              </a:rPr>
            </a:br>
            <a:br>
              <a:rPr lang="en-US" sz="2800" b="1">
                <a:solidFill>
                  <a:srgbClr val="FDB828"/>
                </a:solidFill>
              </a:rPr>
            </a:br>
            <a:r>
              <a:rPr lang="en-US" sz="3600" b="1">
                <a:solidFill>
                  <a:srgbClr val="FDB828"/>
                </a:solidFill>
              </a:rPr>
              <a:t>No Placement: K - 12th</a:t>
            </a:r>
            <a:endParaRPr lang="en-US" sz="3600" b="1" kern="1200">
              <a:solidFill>
                <a:srgbClr val="FDB828"/>
              </a:solidFill>
              <a:latin typeface="+mj-lt"/>
            </a:endParaRPr>
          </a:p>
        </p:txBody>
      </p:sp>
      <p:graphicFrame>
        <p:nvGraphicFramePr>
          <p:cNvPr id="6" name="Content Placeholder 2">
            <a:extLst>
              <a:ext uri="{FF2B5EF4-FFF2-40B4-BE49-F238E27FC236}">
                <a16:creationId xmlns:a16="http://schemas.microsoft.com/office/drawing/2014/main" id="{3AF3418A-22B6-4B60-ABBC-C4A48637F779}"/>
              </a:ext>
            </a:extLst>
          </p:cNvPr>
          <p:cNvGraphicFramePr>
            <a:graphicFrameLocks noGrp="1"/>
          </p:cNvGraphicFramePr>
          <p:nvPr>
            <p:ph sz="quarter" idx="1"/>
            <p:extLst>
              <p:ext uri="{D42A27DB-BD31-4B8C-83A1-F6EECF244321}">
                <p14:modId xmlns:p14="http://schemas.microsoft.com/office/powerpoint/2010/main" val="3863926830"/>
              </p:ext>
            </p:extLst>
          </p:nvPr>
        </p:nvGraphicFramePr>
        <p:xfrm>
          <a:off x="365912" y="1141093"/>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87F9953B-A71B-0F71-3B03-3BC537E2261C}"/>
              </a:ext>
            </a:extLst>
          </p:cNvPr>
          <p:cNvSpPr txBox="1"/>
          <p:nvPr/>
        </p:nvSpPr>
        <p:spPr>
          <a:xfrm>
            <a:off x="338169" y="5367927"/>
            <a:ext cx="8534400" cy="830997"/>
          </a:xfrm>
          <a:prstGeom prst="rect">
            <a:avLst/>
          </a:prstGeom>
          <a:solidFill>
            <a:schemeClr val="accent6">
              <a:lumMod val="75000"/>
            </a:schemeClr>
          </a:solidFill>
        </p:spPr>
        <p:txBody>
          <a:bodyPr wrap="square" rtlCol="0">
            <a:spAutoFit/>
          </a:bodyPr>
          <a:lstStyle/>
          <a:p>
            <a:r>
              <a:rPr lang="en-US" sz="2400">
                <a:solidFill>
                  <a:schemeClr val="bg1"/>
                </a:solidFill>
              </a:rPr>
              <a:t>Make sure school can provide your child’s IEP program and services </a:t>
            </a:r>
          </a:p>
          <a:p>
            <a:r>
              <a:rPr lang="en-US" sz="2400">
                <a:solidFill>
                  <a:schemeClr val="bg1"/>
                </a:solidFill>
              </a:rPr>
              <a:t>Do NOT change IEP unless you think it’s right for your child.</a:t>
            </a:r>
          </a:p>
        </p:txBody>
      </p:sp>
      <p:pic>
        <p:nvPicPr>
          <p:cNvPr id="49" name="Picture 2" descr="afc_fn2_al_tl_cmyk">
            <a:extLst>
              <a:ext uri="{FF2B5EF4-FFF2-40B4-BE49-F238E27FC236}">
                <a16:creationId xmlns:a16="http://schemas.microsoft.com/office/drawing/2014/main" id="{90BBCCF3-2578-33F8-5383-BB488189D4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Slide Number Placeholder 3">
            <a:extLst>
              <a:ext uri="{FF2B5EF4-FFF2-40B4-BE49-F238E27FC236}">
                <a16:creationId xmlns:a16="http://schemas.microsoft.com/office/drawing/2014/main" id="{783A25EE-2B42-16C0-962C-17C385A1E786}"/>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20</a:t>
            </a:fld>
            <a:endParaRPr lang="en-US">
              <a:solidFill>
                <a:srgbClr val="FDB828">
                  <a:shade val="75000"/>
                </a:srgbClr>
              </a:solidFill>
            </a:endParaRPr>
          </a:p>
        </p:txBody>
      </p:sp>
    </p:spTree>
    <p:extLst>
      <p:ext uri="{BB962C8B-B14F-4D97-AF65-F5344CB8AC3E}">
        <p14:creationId xmlns:p14="http://schemas.microsoft.com/office/powerpoint/2010/main" val="3561912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0B03-405C-47A5-0BEB-DA3D6E0A562D}"/>
              </a:ext>
            </a:extLst>
          </p:cNvPr>
          <p:cNvSpPr>
            <a:spLocks noGrp="1"/>
          </p:cNvSpPr>
          <p:nvPr>
            <p:ph type="title"/>
          </p:nvPr>
        </p:nvSpPr>
        <p:spPr/>
        <p:txBody>
          <a:bodyPr vert="horz" lIns="91440" tIns="45720" rIns="91440" bIns="45720" rtlCol="0" anchor="ctr">
            <a:normAutofit/>
          </a:bodyPr>
          <a:lstStyle/>
          <a:p>
            <a:r>
              <a:rPr lang="en-US" sz="3100" b="1">
                <a:solidFill>
                  <a:schemeClr val="tx2"/>
                </a:solidFill>
              </a:rPr>
              <a:t>IEP issues</a:t>
            </a:r>
            <a:endParaRPr lang="en-US" sz="3100" b="1">
              <a:solidFill>
                <a:srgbClr val="FFFFFF"/>
              </a:solidFill>
            </a:endParaRPr>
          </a:p>
        </p:txBody>
      </p:sp>
      <p:pic>
        <p:nvPicPr>
          <p:cNvPr id="11" name="Content Placeholder 10" descr="A person wearing a yellow shirt with text on it&#10;&#10;Description automatically generated">
            <a:extLst>
              <a:ext uri="{FF2B5EF4-FFF2-40B4-BE49-F238E27FC236}">
                <a16:creationId xmlns:a16="http://schemas.microsoft.com/office/drawing/2014/main" id="{012BA943-8478-7D23-5072-AA7B443F436B}"/>
              </a:ext>
            </a:extLst>
          </p:cNvPr>
          <p:cNvPicPr>
            <a:picLocks noGrp="1" noChangeAspect="1"/>
          </p:cNvPicPr>
          <p:nvPr>
            <p:ph sz="quarter"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82181" y="2741612"/>
            <a:ext cx="2143125" cy="2143125"/>
          </a:xfrm>
        </p:spPr>
      </p:pic>
      <p:pic>
        <p:nvPicPr>
          <p:cNvPr id="13" name="Picture 12" descr="Child wearing yellow shirt with words &quot;I am the I in IEP&quot;">
            <a:extLst>
              <a:ext uri="{FF2B5EF4-FFF2-40B4-BE49-F238E27FC236}">
                <a16:creationId xmlns:a16="http://schemas.microsoft.com/office/drawing/2014/main" id="{E0F61DDE-D290-873D-65C2-31C6180C898E}"/>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289934" y="1710853"/>
            <a:ext cx="6564132" cy="4463610"/>
          </a:xfrm>
          <a:prstGeom prst="rect">
            <a:avLst/>
          </a:prstGeom>
        </p:spPr>
      </p:pic>
      <p:sp>
        <p:nvSpPr>
          <p:cNvPr id="14" name="Slide Number Placeholder 13">
            <a:extLst>
              <a:ext uri="{FF2B5EF4-FFF2-40B4-BE49-F238E27FC236}">
                <a16:creationId xmlns:a16="http://schemas.microsoft.com/office/drawing/2014/main" id="{095E418B-27FA-6148-EBF4-98ABBBD27C8A}"/>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21</a:t>
            </a:fld>
            <a:endParaRPr lang="en-US">
              <a:solidFill>
                <a:srgbClr val="FDB828">
                  <a:shade val="75000"/>
                </a:srgbClr>
              </a:solidFill>
            </a:endParaRPr>
          </a:p>
        </p:txBody>
      </p:sp>
    </p:spTree>
    <p:extLst>
      <p:ext uri="{BB962C8B-B14F-4D97-AF65-F5344CB8AC3E}">
        <p14:creationId xmlns:p14="http://schemas.microsoft.com/office/powerpoint/2010/main" val="33526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007D-9AA0-F145-BE80-1E2F136FC7D0}"/>
              </a:ext>
            </a:extLst>
          </p:cNvPr>
          <p:cNvSpPr>
            <a:spLocks noGrp="1"/>
          </p:cNvSpPr>
          <p:nvPr>
            <p:ph type="title"/>
          </p:nvPr>
        </p:nvSpPr>
        <p:spPr>
          <a:xfrm>
            <a:off x="479040" y="94401"/>
            <a:ext cx="8009462" cy="822179"/>
          </a:xfrm>
        </p:spPr>
        <p:txBody>
          <a:bodyPr vert="horz" lIns="68580" tIns="34290" rIns="68580" bIns="34290" anchor="b">
            <a:normAutofit/>
          </a:bodyPr>
          <a:lstStyle/>
          <a:p>
            <a:pPr>
              <a:lnSpc>
                <a:spcPct val="90000"/>
              </a:lnSpc>
            </a:pPr>
            <a:r>
              <a:rPr lang="en-US" sz="2100" b="1">
                <a:solidFill>
                  <a:srgbClr val="FDB828"/>
                </a:solidFill>
              </a:rPr>
              <a:t>  </a:t>
            </a:r>
            <a:r>
              <a:rPr lang="en-US" sz="3200" b="1">
                <a:solidFill>
                  <a:srgbClr val="FDB828"/>
                </a:solidFill>
              </a:rPr>
              <a:t>How to change the IEP</a:t>
            </a:r>
          </a:p>
        </p:txBody>
      </p:sp>
      <p:graphicFrame>
        <p:nvGraphicFramePr>
          <p:cNvPr id="6" name="Content Placeholder 2">
            <a:extLst>
              <a:ext uri="{FF2B5EF4-FFF2-40B4-BE49-F238E27FC236}">
                <a16:creationId xmlns:a16="http://schemas.microsoft.com/office/drawing/2014/main" id="{F507CA36-E533-4163-8DD1-EA6F4A191706}"/>
              </a:ext>
            </a:extLst>
          </p:cNvPr>
          <p:cNvGraphicFramePr>
            <a:graphicFrameLocks noGrp="1"/>
          </p:cNvGraphicFramePr>
          <p:nvPr>
            <p:ph sz="quarter" idx="1"/>
          </p:nvPr>
        </p:nvGraphicFramePr>
        <p:xfrm>
          <a:off x="563771" y="1687287"/>
          <a:ext cx="7840000" cy="4332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0" name="Picture 2" descr="afc_fn2_al_tl_cmyk">
            <a:extLst>
              <a:ext uri="{FF2B5EF4-FFF2-40B4-BE49-F238E27FC236}">
                <a16:creationId xmlns:a16="http://schemas.microsoft.com/office/drawing/2014/main" id="{6F1BF0B4-7609-08B9-99E4-E59CC7242C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Slide Number Placeholder 2">
            <a:extLst>
              <a:ext uri="{FF2B5EF4-FFF2-40B4-BE49-F238E27FC236}">
                <a16:creationId xmlns:a16="http://schemas.microsoft.com/office/drawing/2014/main" id="{4623155D-7F66-A079-38F9-C3985078C90D}"/>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22</a:t>
            </a:fld>
            <a:endParaRPr lang="en-US">
              <a:solidFill>
                <a:srgbClr val="FDB828">
                  <a:shade val="75000"/>
                </a:srgbClr>
              </a:solidFill>
            </a:endParaRPr>
          </a:p>
        </p:txBody>
      </p:sp>
    </p:spTree>
    <p:extLst>
      <p:ext uri="{BB962C8B-B14F-4D97-AF65-F5344CB8AC3E}">
        <p14:creationId xmlns:p14="http://schemas.microsoft.com/office/powerpoint/2010/main" val="2209506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7359"/>
            <a:ext cx="8534400" cy="758952"/>
          </a:xfrm>
        </p:spPr>
        <p:txBody>
          <a:bodyPr vert="horz" lIns="91440" tIns="45720" rIns="91440" bIns="45720" anchor="b">
            <a:normAutofit/>
          </a:bodyPr>
          <a:lstStyle/>
          <a:p>
            <a:r>
              <a:rPr lang="en-US" sz="3300" b="1">
                <a:solidFill>
                  <a:srgbClr val="FDB828"/>
                </a:solidFill>
              </a:rPr>
              <a:t>Specialized Programs</a:t>
            </a:r>
            <a:endParaRPr lang="en-US" sz="1800" b="1">
              <a:solidFill>
                <a:srgbClr val="FDB828"/>
              </a:solidFill>
            </a:endParaRPr>
          </a:p>
        </p:txBody>
      </p:sp>
      <p:graphicFrame>
        <p:nvGraphicFramePr>
          <p:cNvPr id="4" name="Diagram 3"/>
          <p:cNvGraphicFramePr>
            <a:graphicFrameLocks noChangeAspect="1"/>
          </p:cNvGraphicFramePr>
          <p:nvPr/>
        </p:nvGraphicFramePr>
        <p:xfrm>
          <a:off x="91561" y="1715913"/>
          <a:ext cx="8945240" cy="4409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D5FF27AB-CAFE-4B84-A8E4-153E374E2C95}" type="slidenum">
              <a:rPr lang="en-US" smtClean="0">
                <a:solidFill>
                  <a:srgbClr val="FDB828">
                    <a:shade val="75000"/>
                  </a:srgbClr>
                </a:solidFill>
              </a:rPr>
              <a:pPr/>
              <a:t>23</a:t>
            </a:fld>
            <a:endParaRPr lang="en-US">
              <a:solidFill>
                <a:srgbClr val="FDB828">
                  <a:shade val="75000"/>
                </a:srgbClr>
              </a:solidFill>
            </a:endParaRPr>
          </a:p>
        </p:txBody>
      </p:sp>
      <p:pic>
        <p:nvPicPr>
          <p:cNvPr id="84" name="Picture 2" descr="afc_fn2_al_tl_cmyk">
            <a:extLst>
              <a:ext uri="{FF2B5EF4-FFF2-40B4-BE49-F238E27FC236}">
                <a16:creationId xmlns:a16="http://schemas.microsoft.com/office/drawing/2014/main" id="{1C40A73E-5E7E-3AFB-D959-B3A4A73F7D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08551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12043-7D1B-BAC8-9D06-7D4098A76F0A}"/>
              </a:ext>
            </a:extLst>
          </p:cNvPr>
          <p:cNvSpPr>
            <a:spLocks noGrp="1"/>
          </p:cNvSpPr>
          <p:nvPr>
            <p:ph type="title"/>
          </p:nvPr>
        </p:nvSpPr>
        <p:spPr>
          <a:xfrm>
            <a:off x="1059063" y="346961"/>
            <a:ext cx="7025873" cy="758952"/>
          </a:xfrm>
        </p:spPr>
        <p:txBody>
          <a:bodyPr vert="horz" lIns="91440" tIns="45720" rIns="91440" bIns="45720" anchor="b">
            <a:noAutofit/>
          </a:bodyPr>
          <a:lstStyle/>
          <a:p>
            <a:r>
              <a:rPr lang="en-US" sz="2800" b="1">
                <a:solidFill>
                  <a:srgbClr val="FDB828"/>
                </a:solidFill>
              </a:rPr>
              <a:t>School doesn’t have the program/services on the IEP</a:t>
            </a:r>
          </a:p>
        </p:txBody>
      </p:sp>
      <p:pic>
        <p:nvPicPr>
          <p:cNvPr id="8" name="Content Placeholder 7" descr="Square wooden peg on top of board of round holes&#10;">
            <a:extLst>
              <a:ext uri="{FF2B5EF4-FFF2-40B4-BE49-F238E27FC236}">
                <a16:creationId xmlns:a16="http://schemas.microsoft.com/office/drawing/2014/main" id="{4F1C5E2B-9CD9-7BE0-6377-9E77EC07E773}"/>
              </a:ext>
            </a:extLst>
          </p:cNvPr>
          <p:cNvPicPr>
            <a:picLocks noGrp="1" noChangeAspect="1"/>
          </p:cNvPicPr>
          <p:nvPr>
            <p:ph sz="quarter"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435714" y="2264229"/>
            <a:ext cx="6272571" cy="3271610"/>
          </a:xfrm>
        </p:spPr>
      </p:pic>
      <p:pic>
        <p:nvPicPr>
          <p:cNvPr id="5" name="Picture 2" descr="afc_fn2_al_tl_cmyk">
            <a:extLst>
              <a:ext uri="{FF2B5EF4-FFF2-40B4-BE49-F238E27FC236}">
                <a16:creationId xmlns:a16="http://schemas.microsoft.com/office/drawing/2014/main" id="{8B62F279-4329-D0E9-C50B-79A481165E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Slide Number Placeholder 3">
            <a:extLst>
              <a:ext uri="{FF2B5EF4-FFF2-40B4-BE49-F238E27FC236}">
                <a16:creationId xmlns:a16="http://schemas.microsoft.com/office/drawing/2014/main" id="{04648DB3-7B21-4262-2245-470838BC90C4}"/>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24</a:t>
            </a:fld>
            <a:endParaRPr lang="en-US">
              <a:solidFill>
                <a:srgbClr val="FDB828">
                  <a:shade val="75000"/>
                </a:srgbClr>
              </a:solidFill>
            </a:endParaRPr>
          </a:p>
        </p:txBody>
      </p:sp>
    </p:spTree>
    <p:extLst>
      <p:ext uri="{BB962C8B-B14F-4D97-AF65-F5344CB8AC3E}">
        <p14:creationId xmlns:p14="http://schemas.microsoft.com/office/powerpoint/2010/main" val="206532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C508-D317-3DC2-494F-53D28EDE7D3D}"/>
              </a:ext>
            </a:extLst>
          </p:cNvPr>
          <p:cNvSpPr>
            <a:spLocks noGrp="1"/>
          </p:cNvSpPr>
          <p:nvPr>
            <p:ph type="title"/>
          </p:nvPr>
        </p:nvSpPr>
        <p:spPr>
          <a:xfrm>
            <a:off x="323088" y="162457"/>
            <a:ext cx="8534400" cy="758952"/>
          </a:xfrm>
        </p:spPr>
        <p:txBody>
          <a:bodyPr vert="horz" lIns="91440" tIns="45720" rIns="91440" bIns="45720" anchor="b">
            <a:normAutofit/>
          </a:bodyPr>
          <a:lstStyle/>
          <a:p>
            <a:r>
              <a:rPr lang="en-US" sz="3200" b="1">
                <a:solidFill>
                  <a:srgbClr val="FDB828"/>
                </a:solidFill>
              </a:rPr>
              <a:t>How do you know?</a:t>
            </a:r>
          </a:p>
        </p:txBody>
      </p:sp>
      <p:graphicFrame>
        <p:nvGraphicFramePr>
          <p:cNvPr id="5" name="Content Placeholder 4">
            <a:extLst>
              <a:ext uri="{FF2B5EF4-FFF2-40B4-BE49-F238E27FC236}">
                <a16:creationId xmlns:a16="http://schemas.microsoft.com/office/drawing/2014/main" id="{D8275FA8-49AF-98CC-7C9F-98B6EBFCDDFF}"/>
              </a:ext>
            </a:extLst>
          </p:cNvPr>
          <p:cNvGraphicFramePr>
            <a:graphicFrameLocks noGrp="1"/>
          </p:cNvGraphicFramePr>
          <p:nvPr>
            <p:ph sz="quarter" idx="1"/>
            <p:extLst>
              <p:ext uri="{D42A27DB-BD31-4B8C-83A1-F6EECF244321}">
                <p14:modId xmlns:p14="http://schemas.microsoft.com/office/powerpoint/2010/main" val="3560116921"/>
              </p:ext>
            </p:extLst>
          </p:nvPr>
        </p:nvGraphicFramePr>
        <p:xfrm>
          <a:off x="340814" y="1579427"/>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 name="Picture 2" descr="afc_fn2_al_tl_cmyk">
            <a:extLst>
              <a:ext uri="{FF2B5EF4-FFF2-40B4-BE49-F238E27FC236}">
                <a16:creationId xmlns:a16="http://schemas.microsoft.com/office/drawing/2014/main" id="{16B2A569-9383-E611-B85B-3E7A57D258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Slide Number Placeholder 3">
            <a:extLst>
              <a:ext uri="{FF2B5EF4-FFF2-40B4-BE49-F238E27FC236}">
                <a16:creationId xmlns:a16="http://schemas.microsoft.com/office/drawing/2014/main" id="{D5C9BFAC-CADD-8029-1293-009834A2B3F7}"/>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25</a:t>
            </a:fld>
            <a:endParaRPr lang="en-US">
              <a:solidFill>
                <a:srgbClr val="FDB828">
                  <a:shade val="75000"/>
                </a:srgbClr>
              </a:solidFill>
            </a:endParaRPr>
          </a:p>
        </p:txBody>
      </p:sp>
    </p:spTree>
    <p:extLst>
      <p:ext uri="{BB962C8B-B14F-4D97-AF65-F5344CB8AC3E}">
        <p14:creationId xmlns:p14="http://schemas.microsoft.com/office/powerpoint/2010/main" val="2393719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3EDAD6-153B-4A3A-9CA8-4320FDA65486}"/>
              </a:ext>
            </a:extLst>
          </p:cNvPr>
          <p:cNvSpPr>
            <a:spLocks noGrp="1"/>
          </p:cNvSpPr>
          <p:nvPr>
            <p:ph type="title"/>
          </p:nvPr>
        </p:nvSpPr>
        <p:spPr>
          <a:xfrm>
            <a:off x="1183660" y="251808"/>
            <a:ext cx="7304371" cy="782160"/>
          </a:xfrm>
        </p:spPr>
        <p:txBody>
          <a:bodyPr vert="horz" lIns="91440" tIns="45720" rIns="91440" bIns="45720" anchor="b">
            <a:noAutofit/>
          </a:bodyPr>
          <a:lstStyle/>
          <a:p>
            <a:r>
              <a:rPr lang="en-US" sz="2450" b="1">
                <a:solidFill>
                  <a:srgbClr val="FDB828"/>
                </a:solidFill>
              </a:rPr>
              <a:t>In NYCSA click “IEP” </a:t>
            </a:r>
            <a:br>
              <a:rPr lang="en-US" sz="2450" b="1">
                <a:solidFill>
                  <a:srgbClr val="FDB828"/>
                </a:solidFill>
              </a:rPr>
            </a:br>
            <a:r>
              <a:rPr lang="en-US" sz="2450" b="1">
                <a:solidFill>
                  <a:srgbClr val="FDB828"/>
                </a:solidFill>
              </a:rPr>
              <a:t>(Teachers, SETSS and Therapists)</a:t>
            </a:r>
          </a:p>
        </p:txBody>
      </p:sp>
      <p:pic>
        <p:nvPicPr>
          <p:cNvPr id="7" name="Picture 6">
            <a:extLst>
              <a:ext uri="{FF2B5EF4-FFF2-40B4-BE49-F238E27FC236}">
                <a16:creationId xmlns:a16="http://schemas.microsoft.com/office/drawing/2014/main" id="{D3D7D781-1BC9-4422-8D3F-EF9D4E88D303}"/>
              </a:ext>
            </a:extLst>
          </p:cNvPr>
          <p:cNvPicPr>
            <a:picLocks noChangeAspect="1"/>
          </p:cNvPicPr>
          <p:nvPr/>
        </p:nvPicPr>
        <p:blipFill>
          <a:blip r:embed="rId2"/>
          <a:stretch>
            <a:fillRect/>
          </a:stretch>
        </p:blipFill>
        <p:spPr>
          <a:xfrm>
            <a:off x="601970" y="1633225"/>
            <a:ext cx="8234182" cy="4441003"/>
          </a:xfrm>
          <a:prstGeom prst="rect">
            <a:avLst/>
          </a:prstGeom>
        </p:spPr>
      </p:pic>
      <p:pic>
        <p:nvPicPr>
          <p:cNvPr id="3" name="Picture 2" descr="afc_fn2_al_tl_cmyk">
            <a:extLst>
              <a:ext uri="{FF2B5EF4-FFF2-40B4-BE49-F238E27FC236}">
                <a16:creationId xmlns:a16="http://schemas.microsoft.com/office/drawing/2014/main" id="{A9952E09-2392-78B6-34B7-54035DAADB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752B800F-92AE-AFC4-2AF8-94842E36A16F}"/>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26</a:t>
            </a:fld>
            <a:endParaRPr lang="en-US">
              <a:solidFill>
                <a:srgbClr val="FDB828">
                  <a:shade val="75000"/>
                </a:srgbClr>
              </a:solidFill>
            </a:endParaRPr>
          </a:p>
        </p:txBody>
      </p:sp>
    </p:spTree>
    <p:extLst>
      <p:ext uri="{BB962C8B-B14F-4D97-AF65-F5344CB8AC3E}">
        <p14:creationId xmlns:p14="http://schemas.microsoft.com/office/powerpoint/2010/main" val="46090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C02E-1901-48AA-80EC-C8BF0B365419}"/>
              </a:ext>
            </a:extLst>
          </p:cNvPr>
          <p:cNvSpPr>
            <a:spLocks noGrp="1"/>
          </p:cNvSpPr>
          <p:nvPr>
            <p:ph type="title"/>
          </p:nvPr>
        </p:nvSpPr>
        <p:spPr>
          <a:xfrm>
            <a:off x="127693" y="147372"/>
            <a:ext cx="8870915" cy="758952"/>
          </a:xfrm>
        </p:spPr>
        <p:txBody>
          <a:bodyPr vert="horz" lIns="91440" tIns="45720" rIns="91440" bIns="45720" anchor="b">
            <a:noAutofit/>
          </a:bodyPr>
          <a:lstStyle/>
          <a:p>
            <a:r>
              <a:rPr lang="en-US" sz="2700" b="1">
                <a:solidFill>
                  <a:srgbClr val="FDB828"/>
                </a:solidFill>
                <a:ea typeface="+mj-lt"/>
                <a:cs typeface="+mj-lt"/>
              </a:rPr>
              <a:t>NYC School Level Class Size Report</a:t>
            </a:r>
            <a:endParaRPr lang="en-US" sz="2700">
              <a:ea typeface="+mj-lt"/>
              <a:cs typeface="+mj-lt"/>
            </a:endParaRPr>
          </a:p>
        </p:txBody>
      </p:sp>
      <p:pic>
        <p:nvPicPr>
          <p:cNvPr id="5" name="Picture 2" descr="afc_fn2_al_tl_cmyk">
            <a:extLst>
              <a:ext uri="{FF2B5EF4-FFF2-40B4-BE49-F238E27FC236}">
                <a16:creationId xmlns:a16="http://schemas.microsoft.com/office/drawing/2014/main" id="{965ED237-40C8-4D47-BBC8-84B4082B6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a:extLst>
              <a:ext uri="{FF2B5EF4-FFF2-40B4-BE49-F238E27FC236}">
                <a16:creationId xmlns:a16="http://schemas.microsoft.com/office/drawing/2014/main" id="{A5D83380-B6B7-87ED-2B66-2A727E0CFC28}"/>
              </a:ext>
            </a:extLst>
          </p:cNvPr>
          <p:cNvSpPr txBox="1"/>
          <p:nvPr/>
        </p:nvSpPr>
        <p:spPr>
          <a:xfrm>
            <a:off x="166079" y="1823786"/>
            <a:ext cx="8823445" cy="769441"/>
          </a:xfrm>
          <a:prstGeom prst="rect">
            <a:avLst/>
          </a:prstGeom>
          <a:noFill/>
        </p:spPr>
        <p:txBody>
          <a:bodyPr wrap="square" lIns="91440" tIns="45720" rIns="91440" bIns="45720" rtlCol="0" anchor="t">
            <a:spAutoFit/>
          </a:bodyPr>
          <a:lstStyle/>
          <a:p>
            <a:pPr algn="ctr"/>
            <a:r>
              <a:rPr lang="en-US" sz="2200">
                <a:solidFill>
                  <a:schemeClr val="tx2"/>
                </a:solidFill>
                <a:latin typeface="+mj-lt"/>
                <a:hlinkClick r:id="rId4">
                  <a:extLst>
                    <a:ext uri="{A12FA001-AC4F-418D-AE19-62706E023703}">
                      <ahyp:hlinkClr xmlns:ahyp="http://schemas.microsoft.com/office/drawing/2018/hyperlinkcolor" val="tx"/>
                    </a:ext>
                  </a:extLst>
                </a:hlinkClick>
              </a:rPr>
              <a:t>https://infohub.nyced.org/reports/government-reports/class-size-reports</a:t>
            </a:r>
            <a:endParaRPr lang="en-US" sz="2200"/>
          </a:p>
          <a:p>
            <a:pPr algn="ctr"/>
            <a:r>
              <a:rPr lang="en-US" sz="2200">
                <a:solidFill>
                  <a:schemeClr val="tx2"/>
                </a:solidFill>
                <a:latin typeface="+mj-lt"/>
              </a:rPr>
              <a:t>Click on “Detailed School Level Data” Excel file</a:t>
            </a:r>
            <a:endParaRPr lang="en-US" sz="2200">
              <a:solidFill>
                <a:schemeClr val="tx2"/>
              </a:solidFill>
            </a:endParaRPr>
          </a:p>
        </p:txBody>
      </p:sp>
      <p:pic>
        <p:nvPicPr>
          <p:cNvPr id="9" name="Picture 8" descr="Table&#10;&#10;Description automatically generated">
            <a:extLst>
              <a:ext uri="{FF2B5EF4-FFF2-40B4-BE49-F238E27FC236}">
                <a16:creationId xmlns:a16="http://schemas.microsoft.com/office/drawing/2014/main" id="{F8A8BC52-1770-C2BF-770F-07E586170BF6}"/>
              </a:ext>
            </a:extLst>
          </p:cNvPr>
          <p:cNvPicPr>
            <a:picLocks noChangeAspect="1"/>
          </p:cNvPicPr>
          <p:nvPr/>
        </p:nvPicPr>
        <p:blipFill>
          <a:blip r:embed="rId5"/>
          <a:stretch>
            <a:fillRect/>
          </a:stretch>
        </p:blipFill>
        <p:spPr>
          <a:xfrm>
            <a:off x="406186" y="2797692"/>
            <a:ext cx="8331628" cy="2857647"/>
          </a:xfrm>
          <a:prstGeom prst="rect">
            <a:avLst/>
          </a:prstGeom>
        </p:spPr>
      </p:pic>
      <p:sp>
        <p:nvSpPr>
          <p:cNvPr id="4" name="Slide Number Placeholder 3">
            <a:extLst>
              <a:ext uri="{FF2B5EF4-FFF2-40B4-BE49-F238E27FC236}">
                <a16:creationId xmlns:a16="http://schemas.microsoft.com/office/drawing/2014/main" id="{AE11A430-2D54-EC9C-1CFD-FBB8A777D16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27</a:t>
            </a:fld>
            <a:endParaRPr lang="en-US">
              <a:solidFill>
                <a:srgbClr val="FDB828">
                  <a:shade val="75000"/>
                </a:srgbClr>
              </a:solidFill>
            </a:endParaRPr>
          </a:p>
        </p:txBody>
      </p:sp>
    </p:spTree>
    <p:extLst>
      <p:ext uri="{BB962C8B-B14F-4D97-AF65-F5344CB8AC3E}">
        <p14:creationId xmlns:p14="http://schemas.microsoft.com/office/powerpoint/2010/main" val="1449264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8F79076-C427-7606-6303-D83758CD13E6}"/>
              </a:ext>
            </a:extLst>
          </p:cNvPr>
          <p:cNvPicPr>
            <a:picLocks noChangeAspect="1"/>
          </p:cNvPicPr>
          <p:nvPr/>
        </p:nvPicPr>
        <p:blipFill>
          <a:blip r:embed="rId2"/>
          <a:stretch>
            <a:fillRect/>
          </a:stretch>
        </p:blipFill>
        <p:spPr>
          <a:xfrm>
            <a:off x="321971" y="1458355"/>
            <a:ext cx="8542988" cy="4810615"/>
          </a:xfrm>
          <a:prstGeom prst="rect">
            <a:avLst/>
          </a:prstGeom>
        </p:spPr>
      </p:pic>
      <p:sp>
        <p:nvSpPr>
          <p:cNvPr id="2" name="Title 1">
            <a:extLst>
              <a:ext uri="{FF2B5EF4-FFF2-40B4-BE49-F238E27FC236}">
                <a16:creationId xmlns:a16="http://schemas.microsoft.com/office/drawing/2014/main" id="{FDEBC02E-1901-48AA-80EC-C8BF0B365419}"/>
              </a:ext>
            </a:extLst>
          </p:cNvPr>
          <p:cNvSpPr>
            <a:spLocks noGrp="1"/>
          </p:cNvSpPr>
          <p:nvPr>
            <p:ph type="title"/>
          </p:nvPr>
        </p:nvSpPr>
        <p:spPr>
          <a:xfrm>
            <a:off x="661478" y="182184"/>
            <a:ext cx="8337130" cy="758952"/>
          </a:xfrm>
        </p:spPr>
        <p:txBody>
          <a:bodyPr vert="horz" lIns="91440" tIns="45720" rIns="91440" bIns="45720" anchor="b">
            <a:normAutofit/>
          </a:bodyPr>
          <a:lstStyle/>
          <a:p>
            <a:r>
              <a:rPr lang="en-US" sz="2800" b="1">
                <a:solidFill>
                  <a:srgbClr val="FDB828"/>
                </a:solidFill>
              </a:rPr>
              <a:t>Are most students getting what is on their IEPs?</a:t>
            </a:r>
          </a:p>
        </p:txBody>
      </p:sp>
      <p:sp>
        <p:nvSpPr>
          <p:cNvPr id="7" name="TextBox 6">
            <a:extLst>
              <a:ext uri="{FF2B5EF4-FFF2-40B4-BE49-F238E27FC236}">
                <a16:creationId xmlns:a16="http://schemas.microsoft.com/office/drawing/2014/main" id="{48B577F8-F65F-498B-97BE-B7A11AB2A0FC}"/>
              </a:ext>
            </a:extLst>
          </p:cNvPr>
          <p:cNvSpPr txBox="1"/>
          <p:nvPr/>
        </p:nvSpPr>
        <p:spPr>
          <a:xfrm>
            <a:off x="301752" y="5831627"/>
            <a:ext cx="8534400" cy="861774"/>
          </a:xfrm>
          <a:prstGeom prst="rect">
            <a:avLst/>
          </a:prstGeom>
          <a:solidFill>
            <a:schemeClr val="bg2"/>
          </a:solidFill>
          <a:ln w="28575">
            <a:solidFill>
              <a:schemeClr val="tx2"/>
            </a:solidFill>
          </a:ln>
        </p:spPr>
        <p:txBody>
          <a:bodyPr wrap="square" rtlCol="0">
            <a:spAutoFit/>
          </a:bodyPr>
          <a:lstStyle/>
          <a:p>
            <a:r>
              <a:rPr lang="en-US" sz="2500">
                <a:solidFill>
                  <a:schemeClr val="tx2"/>
                </a:solidFill>
              </a:rPr>
              <a:t>Find school on DOE website, look for School Quality Reports, under Supportive Environment</a:t>
            </a:r>
          </a:p>
        </p:txBody>
      </p:sp>
      <p:sp>
        <p:nvSpPr>
          <p:cNvPr id="10" name="Oval 9">
            <a:extLst>
              <a:ext uri="{FF2B5EF4-FFF2-40B4-BE49-F238E27FC236}">
                <a16:creationId xmlns:a16="http://schemas.microsoft.com/office/drawing/2014/main" id="{0180CF36-5F19-4667-BDFB-A12270F0AB0B}"/>
              </a:ext>
            </a:extLst>
          </p:cNvPr>
          <p:cNvSpPr/>
          <p:nvPr/>
        </p:nvSpPr>
        <p:spPr>
          <a:xfrm>
            <a:off x="139150" y="3204318"/>
            <a:ext cx="4288536" cy="306145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afc_fn2_al_tl_cmyk">
            <a:extLst>
              <a:ext uri="{FF2B5EF4-FFF2-40B4-BE49-F238E27FC236}">
                <a16:creationId xmlns:a16="http://schemas.microsoft.com/office/drawing/2014/main" id="{965ED237-40C8-4D47-BBC8-84B4082B67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Slide Number Placeholder 3">
            <a:extLst>
              <a:ext uri="{FF2B5EF4-FFF2-40B4-BE49-F238E27FC236}">
                <a16:creationId xmlns:a16="http://schemas.microsoft.com/office/drawing/2014/main" id="{7424C16E-ACE9-8E67-EC05-46835BD2BB37}"/>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28</a:t>
            </a:fld>
            <a:endParaRPr lang="en-US">
              <a:solidFill>
                <a:srgbClr val="FDB828">
                  <a:shade val="75000"/>
                </a:srgbClr>
              </a:solidFill>
            </a:endParaRPr>
          </a:p>
        </p:txBody>
      </p:sp>
    </p:spTree>
    <p:extLst>
      <p:ext uri="{BB962C8B-B14F-4D97-AF65-F5344CB8AC3E}">
        <p14:creationId xmlns:p14="http://schemas.microsoft.com/office/powerpoint/2010/main" val="3891835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A316CB-F21B-4A01-BE2F-9FDA762266C4}"/>
              </a:ext>
            </a:extLst>
          </p:cNvPr>
          <p:cNvSpPr>
            <a:spLocks noGrp="1"/>
          </p:cNvSpPr>
          <p:nvPr>
            <p:ph type="title"/>
          </p:nvPr>
        </p:nvSpPr>
        <p:spPr>
          <a:xfrm>
            <a:off x="301752" y="158976"/>
            <a:ext cx="8534400" cy="758952"/>
          </a:xfrm>
        </p:spPr>
        <p:txBody>
          <a:bodyPr vert="horz" lIns="91440" tIns="45720" rIns="91440" bIns="45720" anchor="b">
            <a:normAutofit/>
          </a:bodyPr>
          <a:lstStyle/>
          <a:p>
            <a:r>
              <a:rPr lang="en-US" sz="3200" b="1">
                <a:solidFill>
                  <a:srgbClr val="FDB828"/>
                </a:solidFill>
              </a:rPr>
              <a:t>Makeup services or vouchers</a:t>
            </a:r>
          </a:p>
        </p:txBody>
      </p:sp>
      <p:graphicFrame>
        <p:nvGraphicFramePr>
          <p:cNvPr id="8" name="Content Placeholder 7">
            <a:extLst>
              <a:ext uri="{FF2B5EF4-FFF2-40B4-BE49-F238E27FC236}">
                <a16:creationId xmlns:a16="http://schemas.microsoft.com/office/drawing/2014/main" id="{78B9464A-8495-4B8D-A499-E20D0C878347}"/>
              </a:ext>
            </a:extLst>
          </p:cNvPr>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39E1C91-204B-48BF-9D42-80D6AFFC90C2}"/>
              </a:ext>
            </a:extLst>
          </p:cNvPr>
          <p:cNvSpPr txBox="1"/>
          <p:nvPr/>
        </p:nvSpPr>
        <p:spPr>
          <a:xfrm>
            <a:off x="511629" y="5570016"/>
            <a:ext cx="4822371" cy="523220"/>
          </a:xfrm>
          <a:prstGeom prst="rect">
            <a:avLst/>
          </a:prstGeom>
          <a:solidFill>
            <a:schemeClr val="accent4">
              <a:lumMod val="60000"/>
              <a:lumOff val="40000"/>
            </a:schemeClr>
          </a:solidFill>
        </p:spPr>
        <p:txBody>
          <a:bodyPr wrap="square" rtlCol="0">
            <a:spAutoFit/>
          </a:bodyPr>
          <a:lstStyle/>
          <a:p>
            <a:r>
              <a:rPr lang="en-US" sz="2800"/>
              <a:t>CHECK EXPIRATION DATES!</a:t>
            </a:r>
          </a:p>
        </p:txBody>
      </p:sp>
      <p:pic>
        <p:nvPicPr>
          <p:cNvPr id="56" name="Picture 2" descr="afc_fn2_al_tl_cmyk">
            <a:extLst>
              <a:ext uri="{FF2B5EF4-FFF2-40B4-BE49-F238E27FC236}">
                <a16:creationId xmlns:a16="http://schemas.microsoft.com/office/drawing/2014/main" id="{70322FBA-A9BE-46A0-0532-8862EE5A27D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A00B7D6F-84FB-7965-FD49-463A7AD0730C}"/>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29</a:t>
            </a:fld>
            <a:endParaRPr lang="en-US">
              <a:solidFill>
                <a:srgbClr val="FDB828">
                  <a:shade val="75000"/>
                </a:srgbClr>
              </a:solidFill>
            </a:endParaRPr>
          </a:p>
        </p:txBody>
      </p:sp>
    </p:spTree>
    <p:extLst>
      <p:ext uri="{BB962C8B-B14F-4D97-AF65-F5344CB8AC3E}">
        <p14:creationId xmlns:p14="http://schemas.microsoft.com/office/powerpoint/2010/main" val="784158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534400" cy="758952"/>
          </a:xfrm>
        </p:spPr>
        <p:txBody>
          <a:bodyPr>
            <a:normAutofit/>
          </a:bodyPr>
          <a:lstStyle/>
          <a:p>
            <a:r>
              <a:rPr lang="en-US" sz="3300" b="1">
                <a:solidFill>
                  <a:schemeClr val="accent3"/>
                </a:solidFill>
              </a:rPr>
              <a:t>What is Advocates for Children (AFC)?</a:t>
            </a:r>
          </a:p>
        </p:txBody>
      </p:sp>
      <p:sp>
        <p:nvSpPr>
          <p:cNvPr id="3" name="Content Placeholder 2"/>
          <p:cNvSpPr>
            <a:spLocks noGrp="1"/>
          </p:cNvSpPr>
          <p:nvPr>
            <p:ph sz="quarter" idx="1"/>
          </p:nvPr>
        </p:nvSpPr>
        <p:spPr>
          <a:xfrm>
            <a:off x="311377" y="1632923"/>
            <a:ext cx="8503920" cy="4572000"/>
          </a:xfrm>
        </p:spPr>
        <p:txBody>
          <a:bodyPr>
            <a:normAutofit/>
          </a:bodyPr>
          <a:lstStyle/>
          <a:p>
            <a:pPr marL="0" indent="0" algn="ctr">
              <a:buSzPct val="100000"/>
              <a:buNone/>
            </a:pPr>
            <a:r>
              <a:rPr lang="en-US" sz="2800">
                <a:solidFill>
                  <a:schemeClr val="tx2"/>
                </a:solidFill>
              </a:rPr>
              <a:t>AFC is an independent agency that protects the rights of all NYC students</a:t>
            </a:r>
          </a:p>
          <a:p>
            <a:pPr>
              <a:buSzPct val="100000"/>
              <a:buFont typeface="Arial" panose="020B0604020202020204" pitchFamily="34" charset="0"/>
              <a:buChar char="•"/>
            </a:pPr>
            <a:endParaRPr lang="en-US" sz="2800">
              <a:solidFill>
                <a:schemeClr val="tx2"/>
              </a:solidFill>
            </a:endParaRPr>
          </a:p>
          <a:p>
            <a:pPr marL="0" indent="0">
              <a:buSzPct val="100000"/>
              <a:buNone/>
            </a:pPr>
            <a:r>
              <a:rPr lang="en-US" sz="2800">
                <a:solidFill>
                  <a:schemeClr val="tx2"/>
                </a:solidFill>
              </a:rPr>
              <a:t>Our Services:</a:t>
            </a:r>
          </a:p>
          <a:p>
            <a:pPr lvl="1">
              <a:buSzPct val="100000"/>
              <a:buFont typeface="Arial" panose="020B0604020202020204" pitchFamily="34" charset="0"/>
              <a:buChar char="•"/>
            </a:pPr>
            <a:r>
              <a:rPr lang="en-US" sz="2800">
                <a:solidFill>
                  <a:schemeClr val="tx2"/>
                </a:solidFill>
              </a:rPr>
              <a:t>Helpline: </a:t>
            </a:r>
            <a:r>
              <a:rPr lang="en-US" sz="2800" b="1">
                <a:solidFill>
                  <a:schemeClr val="tx2"/>
                </a:solidFill>
              </a:rPr>
              <a:t>1-866-427-6033 </a:t>
            </a:r>
            <a:r>
              <a:rPr lang="en-US" sz="2800">
                <a:solidFill>
                  <a:schemeClr val="tx2"/>
                </a:solidFill>
              </a:rPr>
              <a:t>(Mon-Thurs, 10am – 4pm)</a:t>
            </a:r>
          </a:p>
          <a:p>
            <a:pPr lvl="1">
              <a:buSzPct val="100000"/>
              <a:buFont typeface="Arial" panose="020B0604020202020204" pitchFamily="34" charset="0"/>
              <a:buChar char="•"/>
            </a:pPr>
            <a:r>
              <a:rPr lang="en-US" sz="2800">
                <a:solidFill>
                  <a:schemeClr val="tx2"/>
                </a:solidFill>
              </a:rPr>
              <a:t>Guides and resources: </a:t>
            </a:r>
            <a:r>
              <a:rPr lang="en-US" sz="2800">
                <a:hlinkClick r:id="rId3"/>
              </a:rPr>
              <a:t>www.advocatesforchildren.org</a:t>
            </a:r>
            <a:endParaRPr lang="en-US" sz="2800"/>
          </a:p>
          <a:p>
            <a:pPr lvl="1">
              <a:buSzPct val="100000"/>
              <a:buFont typeface="Arial" panose="020B0604020202020204" pitchFamily="34" charset="0"/>
              <a:buChar char="•"/>
            </a:pPr>
            <a:r>
              <a:rPr lang="en-US" sz="2800">
                <a:solidFill>
                  <a:schemeClr val="tx2"/>
                </a:solidFill>
              </a:rPr>
              <a:t>Workshops and trainings</a:t>
            </a:r>
          </a:p>
          <a:p>
            <a:pPr lvl="1">
              <a:buSzPct val="100000"/>
              <a:buFont typeface="Arial" panose="020B0604020202020204" pitchFamily="34" charset="0"/>
              <a:buChar char="•"/>
            </a:pPr>
            <a:r>
              <a:rPr lang="en-US" sz="2800">
                <a:solidFill>
                  <a:schemeClr val="tx2"/>
                </a:solidFill>
              </a:rPr>
              <a:t>Free legal services to income eligible families</a:t>
            </a:r>
          </a:p>
        </p:txBody>
      </p:sp>
      <p:pic>
        <p:nvPicPr>
          <p:cNvPr id="6" name="Picture 2" descr="afc_fn2_al_tl_cmyk">
            <a:extLst>
              <a:ext uri="{FF2B5EF4-FFF2-40B4-BE49-F238E27FC236}">
                <a16:creationId xmlns:a16="http://schemas.microsoft.com/office/drawing/2014/main" id="{78D2A4B9-CBEB-6F4C-93CC-FE456E3783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Slide Number Placeholder 5">
            <a:extLst>
              <a:ext uri="{FF2B5EF4-FFF2-40B4-BE49-F238E27FC236}">
                <a16:creationId xmlns:a16="http://schemas.microsoft.com/office/drawing/2014/main" id="{BD4F6D39-991A-4E63-A927-7473FB2519EE}"/>
              </a:ext>
            </a:extLst>
          </p:cNvPr>
          <p:cNvSpPr>
            <a:spLocks noGrp="1"/>
          </p:cNvSpPr>
          <p:nvPr/>
        </p:nvSpPr>
        <p:spPr>
          <a:xfrm>
            <a:off x="4361688" y="1026372"/>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86A8EE6-46FF-4027-A51E-962AB609C2D5}" type="slidenum">
              <a:rPr kumimoji="0" lang="en-US" sz="1600" b="0" i="0" u="none" strike="noStrike" kern="1200" cap="none" spc="0" normalizeH="0" baseline="0" noProof="0" smtClean="0">
                <a:ln>
                  <a:noFill/>
                </a:ln>
                <a:solidFill>
                  <a:srgbClr val="FDB828">
                    <a:shade val="75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srgbClr val="FDB828">
                  <a:shade val="75000"/>
                </a:srgbClr>
              </a:solidFill>
              <a:effectLst/>
              <a:uLnTx/>
              <a:uFillTx/>
              <a:latin typeface="Gill Sans MT"/>
              <a:ea typeface="+mn-ea"/>
              <a:cs typeface="+mn-cs"/>
            </a:endParaRPr>
          </a:p>
        </p:txBody>
      </p:sp>
      <p:sp>
        <p:nvSpPr>
          <p:cNvPr id="5" name="Slide Number Placeholder 4">
            <a:extLst>
              <a:ext uri="{FF2B5EF4-FFF2-40B4-BE49-F238E27FC236}">
                <a16:creationId xmlns:a16="http://schemas.microsoft.com/office/drawing/2014/main" id="{B69964FD-343B-5FCE-FF76-C32CFB2AB6BA}"/>
              </a:ext>
            </a:extLst>
          </p:cNvPr>
          <p:cNvSpPr>
            <a:spLocks noGrp="1"/>
          </p:cNvSpPr>
          <p:nvPr>
            <p:ph type="sldNum" sz="quarter" idx="12"/>
          </p:nvPr>
        </p:nvSpPr>
        <p:spPr/>
        <p:txBody>
          <a:bodyPr/>
          <a:lstStyle/>
          <a:p>
            <a:fld id="{D5FF27AB-CAFE-4B84-A8E4-153E374E2C95}" type="slidenum">
              <a:rPr lang="en-US" smtClean="0"/>
              <a:pPr/>
              <a:t>3</a:t>
            </a:fld>
            <a:endParaRPr lang="en-US"/>
          </a:p>
        </p:txBody>
      </p:sp>
    </p:spTree>
    <p:extLst>
      <p:ext uri="{BB962C8B-B14F-4D97-AF65-F5344CB8AC3E}">
        <p14:creationId xmlns:p14="http://schemas.microsoft.com/office/powerpoint/2010/main" val="17792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rgbClr val="FDB828"/>
                </a:solidFill>
              </a:rPr>
              <a:t>Informal Dispute Resolution</a:t>
            </a:r>
          </a:p>
        </p:txBody>
      </p:sp>
      <p:graphicFrame>
        <p:nvGraphicFramePr>
          <p:cNvPr id="4" name="Diagram 3"/>
          <p:cNvGraphicFramePr/>
          <p:nvPr/>
        </p:nvGraphicFramePr>
        <p:xfrm>
          <a:off x="298293" y="1933786"/>
          <a:ext cx="8530441" cy="3888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4" name="Picture 2" descr="afc_fn2_al_tl_cmyk">
            <a:extLst>
              <a:ext uri="{FF2B5EF4-FFF2-40B4-BE49-F238E27FC236}">
                <a16:creationId xmlns:a16="http://schemas.microsoft.com/office/drawing/2014/main" id="{60A6855D-1CC4-7334-9D70-43757463411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0420337C-6899-A480-79EC-D305A9CF58B2}"/>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30</a:t>
            </a:fld>
            <a:endParaRPr lang="en-US">
              <a:solidFill>
                <a:srgbClr val="FDB828">
                  <a:shade val="75000"/>
                </a:srgbClr>
              </a:solidFill>
            </a:endParaRPr>
          </a:p>
        </p:txBody>
      </p:sp>
    </p:spTree>
    <p:extLst>
      <p:ext uri="{BB962C8B-B14F-4D97-AF65-F5344CB8AC3E}">
        <p14:creationId xmlns:p14="http://schemas.microsoft.com/office/powerpoint/2010/main" val="1350888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BC33-1B41-4525-BD46-83AE4C3840E0}"/>
              </a:ext>
            </a:extLst>
          </p:cNvPr>
          <p:cNvSpPr>
            <a:spLocks noGrp="1"/>
          </p:cNvSpPr>
          <p:nvPr>
            <p:ph type="title"/>
          </p:nvPr>
        </p:nvSpPr>
        <p:spPr/>
        <p:txBody>
          <a:bodyPr vert="horz" lIns="91440" tIns="45720" rIns="91440" bIns="45720" anchor="b">
            <a:normAutofit/>
          </a:bodyPr>
          <a:lstStyle/>
          <a:p>
            <a:r>
              <a:rPr lang="en-US" b="1">
                <a:solidFill>
                  <a:schemeClr val="accent3"/>
                </a:solidFill>
              </a:rPr>
              <a:t>Who to Contact II</a:t>
            </a:r>
          </a:p>
        </p:txBody>
      </p:sp>
      <p:graphicFrame>
        <p:nvGraphicFramePr>
          <p:cNvPr id="6" name="Content Placeholder 5">
            <a:extLst>
              <a:ext uri="{FF2B5EF4-FFF2-40B4-BE49-F238E27FC236}">
                <a16:creationId xmlns:a16="http://schemas.microsoft.com/office/drawing/2014/main" id="{55265387-E09B-4F9C-9335-C9709A0E2289}"/>
              </a:ext>
            </a:extLst>
          </p:cNvPr>
          <p:cNvGraphicFramePr>
            <a:graphicFrameLocks noGrp="1"/>
          </p:cNvGraphicFramePr>
          <p:nvPr>
            <p:ph sz="quarter" idx="1"/>
            <p:extLst>
              <p:ext uri="{D42A27DB-BD31-4B8C-83A1-F6EECF244321}">
                <p14:modId xmlns:p14="http://schemas.microsoft.com/office/powerpoint/2010/main" val="458943560"/>
              </p:ext>
            </p:extLst>
          </p:nvPr>
        </p:nvGraphicFramePr>
        <p:xfrm>
          <a:off x="-1264966" y="1465024"/>
          <a:ext cx="11689455" cy="4808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afc_fn2_al_tl_cmyk">
            <a:extLst>
              <a:ext uri="{FF2B5EF4-FFF2-40B4-BE49-F238E27FC236}">
                <a16:creationId xmlns:a16="http://schemas.microsoft.com/office/drawing/2014/main" id="{7AD1E9A5-C203-43D0-8B53-8CF82D694F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Box 7">
            <a:extLst>
              <a:ext uri="{FF2B5EF4-FFF2-40B4-BE49-F238E27FC236}">
                <a16:creationId xmlns:a16="http://schemas.microsoft.com/office/drawing/2014/main" id="{D7133E01-5A40-4F72-81E4-5100C69E1C26}"/>
              </a:ext>
            </a:extLst>
          </p:cNvPr>
          <p:cNvSpPr txBox="1"/>
          <p:nvPr/>
        </p:nvSpPr>
        <p:spPr>
          <a:xfrm>
            <a:off x="1592197" y="5736403"/>
            <a:ext cx="6437397" cy="1077218"/>
          </a:xfrm>
          <a:prstGeom prst="rect">
            <a:avLst/>
          </a:prstGeom>
          <a:noFill/>
        </p:spPr>
        <p:txBody>
          <a:bodyPr wrap="square" lIns="91440" tIns="45720" rIns="91440" bIns="45720" rtlCol="0" anchor="t">
            <a:spAutoFit/>
          </a:bodyPr>
          <a:lstStyle/>
          <a:p>
            <a:endParaRPr lang="en-US" sz="3200">
              <a:solidFill>
                <a:schemeClr val="tx2"/>
              </a:solidFill>
            </a:endParaRPr>
          </a:p>
          <a:p>
            <a:r>
              <a:rPr lang="en-US" sz="3200">
                <a:solidFill>
                  <a:schemeClr val="tx2"/>
                </a:solidFill>
              </a:rPr>
              <a:t>Call AFC’s Helpline! (866) 427-6033</a:t>
            </a:r>
          </a:p>
        </p:txBody>
      </p:sp>
      <p:sp>
        <p:nvSpPr>
          <p:cNvPr id="3" name="Slide Number Placeholder 2">
            <a:extLst>
              <a:ext uri="{FF2B5EF4-FFF2-40B4-BE49-F238E27FC236}">
                <a16:creationId xmlns:a16="http://schemas.microsoft.com/office/drawing/2014/main" id="{CB17C4C2-8299-09F0-AAB8-3CEB79398F50}"/>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31</a:t>
            </a:fld>
            <a:endParaRPr lang="en-US">
              <a:solidFill>
                <a:srgbClr val="FDB828">
                  <a:shade val="75000"/>
                </a:srgbClr>
              </a:solidFill>
            </a:endParaRPr>
          </a:p>
        </p:txBody>
      </p:sp>
    </p:spTree>
    <p:extLst>
      <p:ext uri="{BB962C8B-B14F-4D97-AF65-F5344CB8AC3E}">
        <p14:creationId xmlns:p14="http://schemas.microsoft.com/office/powerpoint/2010/main" val="1102872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78C990A5-A103-42A0-9C9B-6924B0B011B2}"/>
              </a:ext>
            </a:extLst>
          </p:cNvPr>
          <p:cNvSpPr>
            <a:spLocks noGrp="1"/>
          </p:cNvSpPr>
          <p:nvPr>
            <p:ph type="title"/>
          </p:nvPr>
        </p:nvSpPr>
        <p:spPr>
          <a:xfrm>
            <a:off x="371376" y="182184"/>
            <a:ext cx="8534400" cy="758952"/>
          </a:xfrm>
        </p:spPr>
        <p:txBody>
          <a:bodyPr vert="horz" lIns="91440" tIns="45720" rIns="91440" bIns="45720" rtlCol="0" anchor="b" anchorCtr="0">
            <a:normAutofit/>
          </a:bodyPr>
          <a:lstStyle/>
          <a:p>
            <a:r>
              <a:rPr lang="en-US" sz="3200" b="1">
                <a:solidFill>
                  <a:srgbClr val="FDB828"/>
                </a:solidFill>
                <a:ea typeface="+mj-lt"/>
                <a:cs typeface="+mj-lt"/>
              </a:rPr>
              <a:t>Formal Dispute Resolution</a:t>
            </a:r>
            <a:endParaRPr lang="en-US" sz="3200">
              <a:solidFill>
                <a:srgbClr val="FDB828"/>
              </a:solidFill>
              <a:ea typeface="+mj-lt"/>
              <a:cs typeface="+mj-lt"/>
            </a:endParaRPr>
          </a:p>
        </p:txBody>
      </p:sp>
      <p:graphicFrame>
        <p:nvGraphicFramePr>
          <p:cNvPr id="3" name="Diagram 2">
            <a:extLst>
              <a:ext uri="{FF2B5EF4-FFF2-40B4-BE49-F238E27FC236}">
                <a16:creationId xmlns:a16="http://schemas.microsoft.com/office/drawing/2014/main" id="{0BB840BE-377A-4403-B936-222E23528F4D}"/>
              </a:ext>
            </a:extLst>
          </p:cNvPr>
          <p:cNvGraphicFramePr/>
          <p:nvPr/>
        </p:nvGraphicFramePr>
        <p:xfrm>
          <a:off x="358110" y="1606858"/>
          <a:ext cx="8427779" cy="4862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 name="Picture 2" descr="afc_fn2_al_tl_cmyk">
            <a:extLst>
              <a:ext uri="{FF2B5EF4-FFF2-40B4-BE49-F238E27FC236}">
                <a16:creationId xmlns:a16="http://schemas.microsoft.com/office/drawing/2014/main" id="{C58C95AB-296E-F137-DBA8-157E4056E05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DB11E8EF-2E66-3638-8BD0-449FA33B4DC5}"/>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32</a:t>
            </a:fld>
            <a:endParaRPr lang="en-US">
              <a:solidFill>
                <a:srgbClr val="FDB828">
                  <a:shade val="75000"/>
                </a:srgbClr>
              </a:solidFill>
            </a:endParaRPr>
          </a:p>
        </p:txBody>
      </p:sp>
    </p:spTree>
    <p:extLst>
      <p:ext uri="{BB962C8B-B14F-4D97-AF65-F5344CB8AC3E}">
        <p14:creationId xmlns:p14="http://schemas.microsoft.com/office/powerpoint/2010/main" val="3748773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007D-9AA0-F145-BE80-1E2F136FC7D0}"/>
              </a:ext>
            </a:extLst>
          </p:cNvPr>
          <p:cNvSpPr>
            <a:spLocks noGrp="1"/>
          </p:cNvSpPr>
          <p:nvPr>
            <p:ph type="title"/>
          </p:nvPr>
        </p:nvSpPr>
        <p:spPr>
          <a:xfrm>
            <a:off x="479040" y="94401"/>
            <a:ext cx="8009462" cy="822179"/>
          </a:xfrm>
        </p:spPr>
        <p:txBody>
          <a:bodyPr vert="horz" lIns="68580" tIns="34290" rIns="68580" bIns="34290" anchor="b">
            <a:normAutofit/>
          </a:bodyPr>
          <a:lstStyle/>
          <a:p>
            <a:pPr>
              <a:lnSpc>
                <a:spcPct val="90000"/>
              </a:lnSpc>
            </a:pPr>
            <a:r>
              <a:rPr lang="en-US" sz="3200" b="1">
                <a:solidFill>
                  <a:srgbClr val="FDB828"/>
                </a:solidFill>
              </a:rPr>
              <a:t>Questions?</a:t>
            </a:r>
            <a:endParaRPr lang="en-US" sz="3600"/>
          </a:p>
        </p:txBody>
      </p:sp>
      <p:pic>
        <p:nvPicPr>
          <p:cNvPr id="70" name="Picture 2" descr="afc_fn2_al_tl_cmyk">
            <a:extLst>
              <a:ext uri="{FF2B5EF4-FFF2-40B4-BE49-F238E27FC236}">
                <a16:creationId xmlns:a16="http://schemas.microsoft.com/office/drawing/2014/main" id="{6F1BF0B4-7609-08B9-99E4-E59CC7242C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3" descr="A picture containing clock&#10;&#10;Description generated with very high confidence">
            <a:extLst>
              <a:ext uri="{FF2B5EF4-FFF2-40B4-BE49-F238E27FC236}">
                <a16:creationId xmlns:a16="http://schemas.microsoft.com/office/drawing/2014/main" id="{F795DCBE-08CD-78A8-1CE5-C683FB44CC0A}"/>
              </a:ext>
            </a:extLst>
          </p:cNvPr>
          <p:cNvPicPr>
            <a:picLocks noChangeAspect="1"/>
          </p:cNvPicPr>
          <p:nvPr/>
        </p:nvPicPr>
        <p:blipFill>
          <a:blip r:embed="rId4"/>
          <a:stretch>
            <a:fillRect/>
          </a:stretch>
        </p:blipFill>
        <p:spPr>
          <a:xfrm>
            <a:off x="2137146" y="1632097"/>
            <a:ext cx="4550733" cy="4537443"/>
          </a:xfrm>
          <a:prstGeom prst="rect">
            <a:avLst/>
          </a:prstGeom>
        </p:spPr>
      </p:pic>
      <p:sp>
        <p:nvSpPr>
          <p:cNvPr id="3" name="Slide Number Placeholder 2">
            <a:extLst>
              <a:ext uri="{FF2B5EF4-FFF2-40B4-BE49-F238E27FC236}">
                <a16:creationId xmlns:a16="http://schemas.microsoft.com/office/drawing/2014/main" id="{7DD5FDDC-08DD-61C4-30B1-F96625A705FF}"/>
              </a:ext>
            </a:extLst>
          </p:cNvPr>
          <p:cNvSpPr>
            <a:spLocks noGrp="1"/>
          </p:cNvSpPr>
          <p:nvPr>
            <p:ph type="sldNum" sz="quarter" idx="12"/>
          </p:nvPr>
        </p:nvSpPr>
        <p:spPr/>
        <p:txBody>
          <a:bodyPr/>
          <a:lstStyle/>
          <a:p>
            <a:fld id="{D5FF27AB-CAFE-4B84-A8E4-153E374E2C95}" type="slidenum">
              <a:rPr lang="en-US" smtClean="0">
                <a:solidFill>
                  <a:srgbClr val="FDB828">
                    <a:shade val="75000"/>
                  </a:srgbClr>
                </a:solidFill>
              </a:rPr>
              <a:pPr/>
              <a:t>33</a:t>
            </a:fld>
            <a:endParaRPr lang="en-US">
              <a:solidFill>
                <a:srgbClr val="FDB828">
                  <a:shade val="75000"/>
                </a:srgbClr>
              </a:solidFill>
            </a:endParaRPr>
          </a:p>
        </p:txBody>
      </p:sp>
    </p:spTree>
    <p:extLst>
      <p:ext uri="{BB962C8B-B14F-4D97-AF65-F5344CB8AC3E}">
        <p14:creationId xmlns:p14="http://schemas.microsoft.com/office/powerpoint/2010/main" val="1154928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4152" y="4696047"/>
            <a:ext cx="8235698" cy="138499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381000" y="193788"/>
            <a:ext cx="8534400" cy="758952"/>
          </a:xfrm>
          <a:prstGeom prst="rect">
            <a:avLst/>
          </a:prstGeom>
        </p:spPr>
        <p:txBody>
          <a:bodyPr vert="horz" lIns="91440" tIns="45720" rIns="91440" bIns="4572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sz="3600" b="1">
                <a:solidFill>
                  <a:srgbClr val="FDB828"/>
                </a:solidFill>
                <a:ea typeface="+mj-lt"/>
                <a:cs typeface="+mj-lt"/>
              </a:rPr>
              <a:t>Language Access Rights</a:t>
            </a:r>
            <a:endParaRPr lang="en-US" sz="360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074678"/>
            <a:ext cx="2074565" cy="1963922"/>
          </a:xfrm>
          <a:prstGeom prst="rect">
            <a:avLst/>
          </a:prstGeom>
        </p:spPr>
      </p:pic>
      <p:sp>
        <p:nvSpPr>
          <p:cNvPr id="7" name="Content Placeholder 2"/>
          <p:cNvSpPr txBox="1">
            <a:spLocks/>
          </p:cNvSpPr>
          <p:nvPr/>
        </p:nvSpPr>
        <p:spPr>
          <a:xfrm>
            <a:off x="228600" y="1524000"/>
            <a:ext cx="8503920" cy="2867247"/>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400">
                <a:solidFill>
                  <a:schemeClr val="tx2"/>
                </a:solidFill>
              </a:rPr>
              <a:t>Parents have the right to get documents translated, including report cards and IEPs</a:t>
            </a:r>
          </a:p>
          <a:p>
            <a:endParaRPr lang="en-US" sz="1300">
              <a:solidFill>
                <a:schemeClr val="tx2"/>
              </a:solidFill>
            </a:endParaRPr>
          </a:p>
          <a:p>
            <a:r>
              <a:rPr lang="en-US" sz="2400">
                <a:solidFill>
                  <a:schemeClr val="tx2"/>
                </a:solidFill>
              </a:rPr>
              <a:t>Parents also have the right to interpretation services at                         school meetings and events</a:t>
            </a:r>
          </a:p>
          <a:p>
            <a:endParaRPr lang="en-US" sz="1200">
              <a:solidFill>
                <a:schemeClr val="tx2"/>
              </a:solidFill>
            </a:endParaRPr>
          </a:p>
          <a:p>
            <a:r>
              <a:rPr lang="en-US" sz="2400" u="sng">
                <a:solidFill>
                  <a:schemeClr val="tx2"/>
                </a:solidFill>
              </a:rPr>
              <a:t>DOE Languages</a:t>
            </a:r>
            <a:r>
              <a:rPr lang="en-US" sz="2400">
                <a:solidFill>
                  <a:schemeClr val="tx2"/>
                </a:solidFill>
              </a:rPr>
              <a:t>: Spanish, Chinese, Bengali, Russian, Urdu,                        Arabic, Haitian Creole, Korean and French</a:t>
            </a:r>
          </a:p>
          <a:p>
            <a:pPr marL="0" indent="0">
              <a:buNone/>
            </a:pPr>
            <a:endParaRPr lang="en-US" sz="2400">
              <a:solidFill>
                <a:schemeClr val="tx2"/>
              </a:solidFill>
            </a:endParaRPr>
          </a:p>
          <a:p>
            <a:r>
              <a:rPr lang="en-US" sz="2400" b="1">
                <a:solidFill>
                  <a:schemeClr val="tx2"/>
                </a:solidFill>
              </a:rPr>
              <a:t>NEW!</a:t>
            </a:r>
            <a:r>
              <a:rPr lang="en-US" sz="2400">
                <a:solidFill>
                  <a:schemeClr val="tx2"/>
                </a:solidFill>
              </a:rPr>
              <a:t> Albanian, Uzbek and Ukrainian</a:t>
            </a:r>
          </a:p>
        </p:txBody>
      </p:sp>
      <p:sp>
        <p:nvSpPr>
          <p:cNvPr id="3" name="Rectangle 2"/>
          <p:cNvSpPr/>
          <p:nvPr/>
        </p:nvSpPr>
        <p:spPr>
          <a:xfrm>
            <a:off x="603503" y="4800600"/>
            <a:ext cx="8235698" cy="1200329"/>
          </a:xfrm>
          <a:prstGeom prst="rect">
            <a:avLst/>
          </a:prstGeom>
        </p:spPr>
        <p:txBody>
          <a:bodyPr wrap="square" lIns="91440" tIns="45720" rIns="91440" bIns="45720" anchor="t">
            <a:spAutoFit/>
          </a:bodyPr>
          <a:lstStyle/>
          <a:p>
            <a:pPr algn="ctr"/>
            <a:r>
              <a:rPr lang="en-US" sz="2400" b="1">
                <a:solidFill>
                  <a:schemeClr val="tx2"/>
                </a:solidFill>
                <a:latin typeface="+mn-lt"/>
              </a:rPr>
              <a:t>Problems with translation or interpretation?</a:t>
            </a:r>
          </a:p>
          <a:p>
            <a:pPr algn="ctr"/>
            <a:r>
              <a:rPr lang="en-US" sz="2400" b="1">
                <a:solidFill>
                  <a:schemeClr val="tx2"/>
                </a:solidFill>
                <a:latin typeface="+mn-lt"/>
              </a:rPr>
              <a:t>Email </a:t>
            </a:r>
            <a:r>
              <a:rPr lang="en-US" sz="2400" b="1">
                <a:solidFill>
                  <a:schemeClr val="bg1"/>
                </a:solidFill>
                <a:latin typeface="+mn-lt"/>
                <a:hlinkClick r:id="rId4">
                  <a:extLst>
                    <a:ext uri="{A12FA001-AC4F-418D-AE19-62706E023703}">
                      <ahyp:hlinkClr xmlns:ahyp="http://schemas.microsoft.com/office/drawing/2018/hyperlinkcolor" val="tx"/>
                    </a:ext>
                  </a:extLst>
                </a:hlinkClick>
              </a:rPr>
              <a:t>Hello@schools.nyc.gov</a:t>
            </a:r>
            <a:r>
              <a:rPr lang="en-US" sz="2400" b="1">
                <a:solidFill>
                  <a:schemeClr val="tx2"/>
                </a:solidFill>
                <a:latin typeface="+mn-lt"/>
              </a:rPr>
              <a:t> or</a:t>
            </a:r>
            <a:r>
              <a:rPr lang="en-US" sz="2400" b="1">
                <a:solidFill>
                  <a:schemeClr val="tx2"/>
                </a:solidFill>
              </a:rPr>
              <a:t> </a:t>
            </a:r>
            <a:endParaRPr lang="en-US" sz="2400" b="1">
              <a:solidFill>
                <a:schemeClr val="tx2"/>
              </a:solidFill>
              <a:latin typeface="+mn-lt"/>
            </a:endParaRPr>
          </a:p>
          <a:p>
            <a:pPr algn="ctr"/>
            <a:r>
              <a:rPr lang="en-US" sz="2400" b="1">
                <a:solidFill>
                  <a:schemeClr val="tx2"/>
                </a:solidFill>
                <a:latin typeface="+mn-lt"/>
              </a:rPr>
              <a:t>Call DOE complaint line: (718) 935-2013</a:t>
            </a:r>
          </a:p>
        </p:txBody>
      </p:sp>
      <p:sp>
        <p:nvSpPr>
          <p:cNvPr id="2" name="TextBox 1">
            <a:extLst>
              <a:ext uri="{FF2B5EF4-FFF2-40B4-BE49-F238E27FC236}">
                <a16:creationId xmlns:a16="http://schemas.microsoft.com/office/drawing/2014/main" id="{2E7D7336-B96C-47E0-85AD-898EF8D3A4D1}"/>
              </a:ext>
            </a:extLst>
          </p:cNvPr>
          <p:cNvSpPr txBox="1"/>
          <p:nvPr/>
        </p:nvSpPr>
        <p:spPr>
          <a:xfrm>
            <a:off x="5494221" y="6303207"/>
            <a:ext cx="3429000" cy="400110"/>
          </a:xfrm>
          <a:prstGeom prst="rect">
            <a:avLst/>
          </a:prstGeom>
          <a:noFill/>
        </p:spPr>
        <p:txBody>
          <a:bodyPr wrap="square" rtlCol="0">
            <a:spAutoFit/>
          </a:bodyPr>
          <a:lstStyle/>
          <a:p>
            <a:pPr algn="r"/>
            <a:r>
              <a:rPr lang="en-US" sz="2000">
                <a:solidFill>
                  <a:schemeClr val="tx2"/>
                </a:solidFill>
                <a:latin typeface="+mn-lt"/>
              </a:rPr>
              <a:t>Chancellor’s Regulation A-663</a:t>
            </a:r>
          </a:p>
        </p:txBody>
      </p:sp>
      <p:pic>
        <p:nvPicPr>
          <p:cNvPr id="10" name="Picture 2" descr="afc_fn2_al_tl_cmyk">
            <a:extLst>
              <a:ext uri="{FF2B5EF4-FFF2-40B4-BE49-F238E27FC236}">
                <a16:creationId xmlns:a16="http://schemas.microsoft.com/office/drawing/2014/main" id="{35DFA2D6-87AE-DD42-A487-46C803459D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 name="Slide Number Placeholder 5">
            <a:extLst>
              <a:ext uri="{FF2B5EF4-FFF2-40B4-BE49-F238E27FC236}">
                <a16:creationId xmlns:a16="http://schemas.microsoft.com/office/drawing/2014/main" id="{BD4F6D39-991A-4E63-A927-7473FB2519EE}"/>
              </a:ext>
            </a:extLst>
          </p:cNvPr>
          <p:cNvSpPr>
            <a:spLocks noGrp="1"/>
          </p:cNvSpPr>
          <p:nvPr/>
        </p:nvSpPr>
        <p:spPr>
          <a:xfrm>
            <a:off x="4361688" y="1026372"/>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6A8EE6-46FF-4027-A51E-962AB609C2D5}" type="slidenum">
              <a:rPr lang="en-US" smtClean="0">
                <a:solidFill>
                  <a:srgbClr val="FDB828">
                    <a:shade val="75000"/>
                  </a:srgbClr>
                </a:solidFill>
              </a:rPr>
              <a:pPr/>
              <a:t>34</a:t>
            </a:fld>
            <a:endParaRPr lang="en-US">
              <a:solidFill>
                <a:srgbClr val="FDB828">
                  <a:shade val="75000"/>
                </a:srgbClr>
              </a:solidFill>
            </a:endParaRPr>
          </a:p>
        </p:txBody>
      </p:sp>
      <p:sp>
        <p:nvSpPr>
          <p:cNvPr id="8" name="Slide Number Placeholder 7">
            <a:extLst>
              <a:ext uri="{FF2B5EF4-FFF2-40B4-BE49-F238E27FC236}">
                <a16:creationId xmlns:a16="http://schemas.microsoft.com/office/drawing/2014/main" id="{271F7433-C1A9-D5EB-ACBD-30E316A26437}"/>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34</a:t>
            </a:fld>
            <a:endParaRPr lang="en-US">
              <a:solidFill>
                <a:srgbClr val="FDB828">
                  <a:shade val="75000"/>
                </a:srgbClr>
              </a:solidFill>
            </a:endParaRPr>
          </a:p>
        </p:txBody>
      </p:sp>
    </p:spTree>
    <p:extLst>
      <p:ext uri="{BB962C8B-B14F-4D97-AF65-F5344CB8AC3E}">
        <p14:creationId xmlns:p14="http://schemas.microsoft.com/office/powerpoint/2010/main" val="3898170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8EAE-3D32-31B2-F1FC-AFBB9FC9B498}"/>
              </a:ext>
            </a:extLst>
          </p:cNvPr>
          <p:cNvSpPr>
            <a:spLocks noGrp="1"/>
          </p:cNvSpPr>
          <p:nvPr>
            <p:ph type="title"/>
          </p:nvPr>
        </p:nvSpPr>
        <p:spPr/>
        <p:txBody>
          <a:bodyPr/>
          <a:lstStyle/>
          <a:p>
            <a:r>
              <a:rPr lang="en-US"/>
              <a:t>Programs for English Language Learners</a:t>
            </a:r>
          </a:p>
        </p:txBody>
      </p:sp>
      <p:sp>
        <p:nvSpPr>
          <p:cNvPr id="4" name="TextBox 3">
            <a:extLst>
              <a:ext uri="{FF2B5EF4-FFF2-40B4-BE49-F238E27FC236}">
                <a16:creationId xmlns:a16="http://schemas.microsoft.com/office/drawing/2014/main" id="{C8E18158-4C97-1407-D118-159FAF741C0C}"/>
              </a:ext>
            </a:extLst>
          </p:cNvPr>
          <p:cNvSpPr txBox="1"/>
          <p:nvPr/>
        </p:nvSpPr>
        <p:spPr>
          <a:xfrm>
            <a:off x="301752" y="1422400"/>
            <a:ext cx="8435848" cy="523220"/>
          </a:xfrm>
          <a:prstGeom prst="rect">
            <a:avLst/>
          </a:prstGeom>
          <a:noFill/>
        </p:spPr>
        <p:txBody>
          <a:bodyPr wrap="square" rtlCol="0">
            <a:spAutoFit/>
          </a:bodyPr>
          <a:lstStyle/>
          <a:p>
            <a:r>
              <a:rPr lang="en-US" sz="2800">
                <a:solidFill>
                  <a:schemeClr val="tx2"/>
                </a:solidFill>
              </a:rPr>
              <a:t>ELLs must be enrolled in one of three programs:</a:t>
            </a:r>
          </a:p>
        </p:txBody>
      </p:sp>
      <p:grpSp>
        <p:nvGrpSpPr>
          <p:cNvPr id="5" name="Group 4">
            <a:extLst>
              <a:ext uri="{FF2B5EF4-FFF2-40B4-BE49-F238E27FC236}">
                <a16:creationId xmlns:a16="http://schemas.microsoft.com/office/drawing/2014/main" id="{8BFD4F00-F818-9E97-1D86-F919E2FA69C9}"/>
              </a:ext>
            </a:extLst>
          </p:cNvPr>
          <p:cNvGrpSpPr/>
          <p:nvPr/>
        </p:nvGrpSpPr>
        <p:grpSpPr>
          <a:xfrm>
            <a:off x="241331" y="2268280"/>
            <a:ext cx="8504238" cy="655200"/>
            <a:chOff x="0" y="71549"/>
            <a:chExt cx="8504238" cy="655200"/>
          </a:xfrm>
        </p:grpSpPr>
        <p:sp>
          <p:nvSpPr>
            <p:cNvPr id="6" name="Rectangle: Rounded Corners 5">
              <a:extLst>
                <a:ext uri="{FF2B5EF4-FFF2-40B4-BE49-F238E27FC236}">
                  <a16:creationId xmlns:a16="http://schemas.microsoft.com/office/drawing/2014/main" id="{7B095F45-CDB0-551E-394D-ADBF922C2FEE}"/>
                </a:ext>
              </a:extLst>
            </p:cNvPr>
            <p:cNvSpPr/>
            <p:nvPr/>
          </p:nvSpPr>
          <p:spPr>
            <a:xfrm>
              <a:off x="0" y="71549"/>
              <a:ext cx="8504238" cy="6552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7" name="Rectangle: Rounded Corners 4">
              <a:extLst>
                <a:ext uri="{FF2B5EF4-FFF2-40B4-BE49-F238E27FC236}">
                  <a16:creationId xmlns:a16="http://schemas.microsoft.com/office/drawing/2014/main" id="{33F8086E-F571-8E9F-45C0-3D753B254053}"/>
                </a:ext>
              </a:extLst>
            </p:cNvPr>
            <p:cNvSpPr txBox="1"/>
            <p:nvPr/>
          </p:nvSpPr>
          <p:spPr>
            <a:xfrm>
              <a:off x="31984" y="103533"/>
              <a:ext cx="8440270" cy="59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English as a New Language (ENL) </a:t>
              </a:r>
              <a:endParaRPr lang="en-US" sz="2800" kern="1200"/>
            </a:p>
          </p:txBody>
        </p:sp>
      </p:grpSp>
      <p:grpSp>
        <p:nvGrpSpPr>
          <p:cNvPr id="8" name="Group 7">
            <a:extLst>
              <a:ext uri="{FF2B5EF4-FFF2-40B4-BE49-F238E27FC236}">
                <a16:creationId xmlns:a16="http://schemas.microsoft.com/office/drawing/2014/main" id="{B1283072-A477-39DB-8992-67EEEAC6F677}"/>
              </a:ext>
            </a:extLst>
          </p:cNvPr>
          <p:cNvGrpSpPr/>
          <p:nvPr/>
        </p:nvGrpSpPr>
        <p:grpSpPr>
          <a:xfrm>
            <a:off x="207136" y="3279321"/>
            <a:ext cx="8530464" cy="655200"/>
            <a:chOff x="-26226" y="1451249"/>
            <a:chExt cx="8530464" cy="655200"/>
          </a:xfrm>
        </p:grpSpPr>
        <p:sp>
          <p:nvSpPr>
            <p:cNvPr id="9" name="Rectangle: Rounded Corners 8">
              <a:extLst>
                <a:ext uri="{FF2B5EF4-FFF2-40B4-BE49-F238E27FC236}">
                  <a16:creationId xmlns:a16="http://schemas.microsoft.com/office/drawing/2014/main" id="{3CCF22C1-651F-AD8B-95E3-AF5BB17C23D1}"/>
                </a:ext>
              </a:extLst>
            </p:cNvPr>
            <p:cNvSpPr/>
            <p:nvPr/>
          </p:nvSpPr>
          <p:spPr>
            <a:xfrm>
              <a:off x="0" y="1451249"/>
              <a:ext cx="8504238" cy="6552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2660B0CE-F05D-649C-54B5-656D0D113C8D}"/>
                </a:ext>
              </a:extLst>
            </p:cNvPr>
            <p:cNvSpPr txBox="1"/>
            <p:nvPr/>
          </p:nvSpPr>
          <p:spPr>
            <a:xfrm>
              <a:off x="-26226" y="1506822"/>
              <a:ext cx="8440270" cy="59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Transitional Bilingual Education (TBE)</a:t>
              </a:r>
              <a:endParaRPr lang="en-US" sz="2800" kern="1200"/>
            </a:p>
          </p:txBody>
        </p:sp>
      </p:grpSp>
      <p:grpSp>
        <p:nvGrpSpPr>
          <p:cNvPr id="11" name="Group 10">
            <a:extLst>
              <a:ext uri="{FF2B5EF4-FFF2-40B4-BE49-F238E27FC236}">
                <a16:creationId xmlns:a16="http://schemas.microsoft.com/office/drawing/2014/main" id="{0AF68E69-B1E2-9639-7974-698ACEA51133}"/>
              </a:ext>
            </a:extLst>
          </p:cNvPr>
          <p:cNvGrpSpPr/>
          <p:nvPr/>
        </p:nvGrpSpPr>
        <p:grpSpPr>
          <a:xfrm>
            <a:off x="233362" y="4290362"/>
            <a:ext cx="8504238" cy="655200"/>
            <a:chOff x="0" y="3120750"/>
            <a:chExt cx="8504238" cy="655200"/>
          </a:xfrm>
        </p:grpSpPr>
        <p:sp>
          <p:nvSpPr>
            <p:cNvPr id="12" name="Rectangle: Rounded Corners 11">
              <a:extLst>
                <a:ext uri="{FF2B5EF4-FFF2-40B4-BE49-F238E27FC236}">
                  <a16:creationId xmlns:a16="http://schemas.microsoft.com/office/drawing/2014/main" id="{D4AF856B-2D37-860D-80AF-9D4D9F0C79CC}"/>
                </a:ext>
              </a:extLst>
            </p:cNvPr>
            <p:cNvSpPr/>
            <p:nvPr/>
          </p:nvSpPr>
          <p:spPr>
            <a:xfrm>
              <a:off x="0" y="3120750"/>
              <a:ext cx="8504238" cy="6552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BAB3FD04-ED52-D64F-9508-434D3384CC66}"/>
                </a:ext>
              </a:extLst>
            </p:cNvPr>
            <p:cNvSpPr txBox="1"/>
            <p:nvPr/>
          </p:nvSpPr>
          <p:spPr>
            <a:xfrm>
              <a:off x="31984" y="3152734"/>
              <a:ext cx="8440270" cy="5912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a:t>Dual Language (DL)</a:t>
              </a:r>
              <a:endParaRPr lang="en-US" sz="2800" kern="1200"/>
            </a:p>
          </p:txBody>
        </p:sp>
      </p:grpSp>
      <p:pic>
        <p:nvPicPr>
          <p:cNvPr id="14" name="Picture 13">
            <a:extLst>
              <a:ext uri="{FF2B5EF4-FFF2-40B4-BE49-F238E27FC236}">
                <a16:creationId xmlns:a16="http://schemas.microsoft.com/office/drawing/2014/main" id="{44345E37-F700-C322-7692-B449F8675838}"/>
              </a:ext>
            </a:extLst>
          </p:cNvPr>
          <p:cNvPicPr>
            <a:picLocks noChangeAspect="1"/>
          </p:cNvPicPr>
          <p:nvPr/>
        </p:nvPicPr>
        <p:blipFill>
          <a:blip r:embed="rId3"/>
          <a:stretch>
            <a:fillRect/>
          </a:stretch>
        </p:blipFill>
        <p:spPr>
          <a:xfrm>
            <a:off x="3913368" y="5058826"/>
            <a:ext cx="1317263" cy="1321654"/>
          </a:xfrm>
          <a:prstGeom prst="rect">
            <a:avLst/>
          </a:prstGeom>
        </p:spPr>
      </p:pic>
      <p:pic>
        <p:nvPicPr>
          <p:cNvPr id="15" name="Picture 14">
            <a:extLst>
              <a:ext uri="{FF2B5EF4-FFF2-40B4-BE49-F238E27FC236}">
                <a16:creationId xmlns:a16="http://schemas.microsoft.com/office/drawing/2014/main" id="{F0FC79AE-5F4E-0DC0-6F40-779FA3A708E7}"/>
              </a:ext>
            </a:extLst>
          </p:cNvPr>
          <p:cNvPicPr>
            <a:picLocks noChangeAspect="1"/>
          </p:cNvPicPr>
          <p:nvPr/>
        </p:nvPicPr>
        <p:blipFill>
          <a:blip r:embed="rId4"/>
          <a:stretch>
            <a:fillRect/>
          </a:stretch>
        </p:blipFill>
        <p:spPr>
          <a:xfrm>
            <a:off x="207136" y="251334"/>
            <a:ext cx="566977" cy="987638"/>
          </a:xfrm>
          <a:prstGeom prst="rect">
            <a:avLst/>
          </a:prstGeom>
        </p:spPr>
      </p:pic>
      <p:sp>
        <p:nvSpPr>
          <p:cNvPr id="3" name="Slide Number Placeholder 3">
            <a:extLst>
              <a:ext uri="{FF2B5EF4-FFF2-40B4-BE49-F238E27FC236}">
                <a16:creationId xmlns:a16="http://schemas.microsoft.com/office/drawing/2014/main" id="{22B2AA10-296B-C6E4-73D7-E51DFFBA029D}"/>
              </a:ext>
            </a:extLst>
          </p:cNvPr>
          <p:cNvSpPr>
            <a:spLocks noGrp="1"/>
          </p:cNvSpPr>
          <p:nvPr>
            <p:ph type="sldNum" sz="quarter" idx="12"/>
          </p:nvPr>
        </p:nvSpPr>
        <p:spPr>
          <a:xfrm>
            <a:off x="4361688" y="1026372"/>
            <a:ext cx="457200" cy="441325"/>
          </a:xfrm>
        </p:spPr>
        <p:txBody>
          <a:bodyPr/>
          <a:lstStyle/>
          <a:p>
            <a:pPr>
              <a:defRPr/>
            </a:pPr>
            <a:fld id="{7868DDDB-3EA9-45D9-BEAA-00A818E55B7F}" type="slidenum">
              <a:rPr lang="en-US" smtClean="0"/>
              <a:pPr>
                <a:defRPr/>
              </a:pPr>
              <a:t>35</a:t>
            </a:fld>
            <a:endParaRPr lang="en-US"/>
          </a:p>
        </p:txBody>
      </p:sp>
    </p:spTree>
    <p:extLst>
      <p:ext uri="{BB962C8B-B14F-4D97-AF65-F5344CB8AC3E}">
        <p14:creationId xmlns:p14="http://schemas.microsoft.com/office/powerpoint/2010/main" val="238645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E5A9D-3E1A-468D-BD6B-65D4CD3C76F5}"/>
              </a:ext>
            </a:extLst>
          </p:cNvPr>
          <p:cNvSpPr>
            <a:spLocks noGrp="1"/>
          </p:cNvSpPr>
          <p:nvPr>
            <p:ph type="title"/>
          </p:nvPr>
        </p:nvSpPr>
        <p:spPr>
          <a:xfrm>
            <a:off x="381000" y="170580"/>
            <a:ext cx="8534400" cy="758952"/>
          </a:xfrm>
        </p:spPr>
        <p:txBody>
          <a:bodyPr vert="horz" lIns="91440" tIns="45720" rIns="91440" bIns="45720" anchor="b">
            <a:normAutofit/>
          </a:bodyPr>
          <a:lstStyle/>
          <a:p>
            <a:r>
              <a:rPr lang="en-US" b="1">
                <a:solidFill>
                  <a:srgbClr val="FDB828"/>
                </a:solidFill>
              </a:rPr>
              <a:t>Multilingual learners with IEPS</a:t>
            </a:r>
          </a:p>
        </p:txBody>
      </p:sp>
      <p:sp>
        <p:nvSpPr>
          <p:cNvPr id="3" name="Content Placeholder 2">
            <a:extLst>
              <a:ext uri="{FF2B5EF4-FFF2-40B4-BE49-F238E27FC236}">
                <a16:creationId xmlns:a16="http://schemas.microsoft.com/office/drawing/2014/main" id="{A8B9D60F-050E-4A55-A1EA-505BB61ABD38}"/>
              </a:ext>
            </a:extLst>
          </p:cNvPr>
          <p:cNvSpPr>
            <a:spLocks noGrp="1"/>
          </p:cNvSpPr>
          <p:nvPr>
            <p:ph sz="quarter" idx="1"/>
          </p:nvPr>
        </p:nvSpPr>
        <p:spPr>
          <a:xfrm>
            <a:off x="321433" y="1492235"/>
            <a:ext cx="8527128" cy="4131046"/>
          </a:xfrm>
        </p:spPr>
        <p:txBody>
          <a:bodyPr>
            <a:normAutofit lnSpcReduction="10000"/>
          </a:bodyPr>
          <a:lstStyle/>
          <a:p>
            <a:pPr marL="0" indent="0">
              <a:buNone/>
            </a:pPr>
            <a:endParaRPr lang="en-US">
              <a:solidFill>
                <a:schemeClr val="tx2"/>
              </a:solidFill>
            </a:endParaRPr>
          </a:p>
          <a:p>
            <a:r>
              <a:rPr lang="en-US" sz="3200">
                <a:solidFill>
                  <a:schemeClr val="tx2"/>
                </a:solidFill>
              </a:rPr>
              <a:t>Bilingual special education classes are limited</a:t>
            </a:r>
          </a:p>
          <a:p>
            <a:r>
              <a:rPr lang="en-US" sz="3200">
                <a:solidFill>
                  <a:schemeClr val="tx2"/>
                </a:solidFill>
              </a:rPr>
              <a:t>May get an alternate placement para/SETSS</a:t>
            </a:r>
          </a:p>
          <a:p>
            <a:r>
              <a:rPr lang="en-US" sz="3200"/>
              <a:t>Email </a:t>
            </a:r>
            <a:r>
              <a:rPr lang="en-US" sz="3200">
                <a:hlinkClick r:id="rId3"/>
              </a:rPr>
              <a:t>BSEPrograms@schools.nyc.gov</a:t>
            </a:r>
            <a:r>
              <a:rPr lang="en-US" sz="3200"/>
              <a:t> for help</a:t>
            </a:r>
            <a:endParaRPr lang="en-US" sz="3200">
              <a:solidFill>
                <a:schemeClr val="tx2"/>
              </a:solidFill>
            </a:endParaRPr>
          </a:p>
          <a:p>
            <a:r>
              <a:rPr lang="en-US">
                <a:solidFill>
                  <a:schemeClr val="tx2"/>
                </a:solidFill>
              </a:rPr>
              <a:t>Older ELLs</a:t>
            </a:r>
          </a:p>
          <a:p>
            <a:pPr lvl="1"/>
            <a:r>
              <a:rPr lang="en-US" sz="2700"/>
              <a:t>Transfer schools for ELLs</a:t>
            </a:r>
          </a:p>
          <a:p>
            <a:pPr lvl="1"/>
            <a:r>
              <a:rPr lang="en-US" sz="2700"/>
              <a:t>International High Schools</a:t>
            </a:r>
          </a:p>
          <a:p>
            <a:pPr lvl="1"/>
            <a:r>
              <a:rPr lang="en-US" sz="2700"/>
              <a:t>Credit transfers</a:t>
            </a:r>
          </a:p>
          <a:p>
            <a:endParaRPr lang="en-US"/>
          </a:p>
        </p:txBody>
      </p:sp>
      <p:pic>
        <p:nvPicPr>
          <p:cNvPr id="5" name="Picture 4">
            <a:extLst>
              <a:ext uri="{FF2B5EF4-FFF2-40B4-BE49-F238E27FC236}">
                <a16:creationId xmlns:a16="http://schemas.microsoft.com/office/drawing/2014/main" id="{D8FA4185-D1D7-4285-98FC-29ADA8F70D07}"/>
              </a:ext>
            </a:extLst>
          </p:cNvPr>
          <p:cNvPicPr>
            <a:picLocks noChangeAspect="1"/>
          </p:cNvPicPr>
          <p:nvPr/>
        </p:nvPicPr>
        <p:blipFill rotWithShape="1">
          <a:blip r:embed="rId4"/>
          <a:srcRect l="8589" t="4610" r="8589" b="7447"/>
          <a:stretch/>
        </p:blipFill>
        <p:spPr>
          <a:xfrm>
            <a:off x="5516880" y="3733800"/>
            <a:ext cx="3169920" cy="2233353"/>
          </a:xfrm>
          <a:prstGeom prst="rect">
            <a:avLst/>
          </a:prstGeom>
        </p:spPr>
      </p:pic>
      <p:sp>
        <p:nvSpPr>
          <p:cNvPr id="6" name="Rectangle: Rounded Corners 5">
            <a:extLst>
              <a:ext uri="{FF2B5EF4-FFF2-40B4-BE49-F238E27FC236}">
                <a16:creationId xmlns:a16="http://schemas.microsoft.com/office/drawing/2014/main" id="{84110AD3-5DB2-48AE-8610-BE8DEE08F453}"/>
              </a:ext>
            </a:extLst>
          </p:cNvPr>
          <p:cNvSpPr/>
          <p:nvPr/>
        </p:nvSpPr>
        <p:spPr>
          <a:xfrm>
            <a:off x="165736" y="6064669"/>
            <a:ext cx="8806432" cy="650988"/>
          </a:xfrm>
          <a:prstGeom prst="roundRect">
            <a:avLst/>
          </a:prstGeom>
          <a:solidFill>
            <a:schemeClr val="accent1">
              <a:lumMod val="50000"/>
            </a:schemeClr>
          </a:solid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rPr>
              <a:t>For a list of DOE bilingual programs: </a:t>
            </a:r>
            <a:r>
              <a:rPr lang="en-US" sz="2000">
                <a:solidFill>
                  <a:schemeClr val="bg1"/>
                </a:solidFill>
                <a:hlinkClick r:id="rId5">
                  <a:extLst>
                    <a:ext uri="{A12FA001-AC4F-418D-AE19-62706E023703}">
                      <ahyp:hlinkClr xmlns:ahyp="http://schemas.microsoft.com/office/drawing/2018/hyperlinkcolor" val="tx"/>
                    </a:ext>
                  </a:extLst>
                </a:hlinkClick>
              </a:rPr>
              <a:t>https://infohub.nyced.org/in-our-schools/programs/english-language-learners-programs-and-services</a:t>
            </a:r>
            <a:endParaRPr lang="en-US" sz="2000">
              <a:solidFill>
                <a:schemeClr val="bg1"/>
              </a:solidFill>
            </a:endParaRPr>
          </a:p>
        </p:txBody>
      </p:sp>
      <p:pic>
        <p:nvPicPr>
          <p:cNvPr id="12" name="Picture 2" descr="afc_fn2_al_tl_cmyk">
            <a:extLst>
              <a:ext uri="{FF2B5EF4-FFF2-40B4-BE49-F238E27FC236}">
                <a16:creationId xmlns:a16="http://schemas.microsoft.com/office/drawing/2014/main" id="{CF0956A5-4A79-76EF-01F0-FE1D10991B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Slide Number Placeholder 3">
            <a:extLst>
              <a:ext uri="{FF2B5EF4-FFF2-40B4-BE49-F238E27FC236}">
                <a16:creationId xmlns:a16="http://schemas.microsoft.com/office/drawing/2014/main" id="{9261641F-BE55-6DF2-D40E-5A4E45831FA7}"/>
              </a:ext>
            </a:extLst>
          </p:cNvPr>
          <p:cNvSpPr>
            <a:spLocks noGrp="1"/>
          </p:cNvSpPr>
          <p:nvPr>
            <p:ph type="sldNum" sz="quarter" idx="12"/>
          </p:nvPr>
        </p:nvSpPr>
        <p:spPr/>
        <p:txBody>
          <a:bodyPr/>
          <a:lstStyle/>
          <a:p>
            <a:pPr>
              <a:defRPr/>
            </a:pPr>
            <a:fld id="{7868DDDB-3EA9-45D9-BEAA-00A818E55B7F}" type="slidenum">
              <a:rPr lang="en-US" smtClean="0"/>
              <a:pPr>
                <a:defRPr/>
              </a:pPr>
              <a:t>36</a:t>
            </a:fld>
            <a:endParaRPr lang="en-US"/>
          </a:p>
        </p:txBody>
      </p:sp>
    </p:spTree>
    <p:extLst>
      <p:ext uri="{BB962C8B-B14F-4D97-AF65-F5344CB8AC3E}">
        <p14:creationId xmlns:p14="http://schemas.microsoft.com/office/powerpoint/2010/main" val="2534200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802440" y="4219264"/>
            <a:ext cx="1600200" cy="98292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8192" y="4241300"/>
            <a:ext cx="1233920" cy="85130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6328" y="4107272"/>
            <a:ext cx="712010" cy="1075589"/>
          </a:xfrm>
          <a:prstGeom prst="rect">
            <a:avLst/>
          </a:prstGeom>
        </p:spPr>
      </p:pic>
      <p:sp>
        <p:nvSpPr>
          <p:cNvPr id="2" name="Title 1"/>
          <p:cNvSpPr>
            <a:spLocks noGrp="1"/>
          </p:cNvSpPr>
          <p:nvPr>
            <p:ph type="title"/>
          </p:nvPr>
        </p:nvSpPr>
        <p:spPr/>
        <p:txBody>
          <a:bodyPr>
            <a:normAutofit/>
          </a:bodyPr>
          <a:lstStyle/>
          <a:p>
            <a:r>
              <a:rPr lang="en-US" b="1">
                <a:solidFill>
                  <a:schemeClr val="accent5"/>
                </a:solidFill>
              </a:rPr>
              <a:t>Students in Temporary Housing</a:t>
            </a:r>
          </a:p>
        </p:txBody>
      </p:sp>
      <p:graphicFrame>
        <p:nvGraphicFramePr>
          <p:cNvPr id="9" name="Diagram 8"/>
          <p:cNvGraphicFramePr/>
          <p:nvPr/>
        </p:nvGraphicFramePr>
        <p:xfrm>
          <a:off x="510702" y="1600765"/>
          <a:ext cx="8039911" cy="25621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1" name="Picture 10" descr="Student seated at table presenting on a tablet to two other students">
            <a:extLst>
              <a:ext uri="{FF2B5EF4-FFF2-40B4-BE49-F238E27FC236}">
                <a16:creationId xmlns:a16="http://schemas.microsoft.com/office/drawing/2014/main" id="{B5167627-202D-CEB0-2109-DF7280DF77FE}"/>
              </a:ext>
            </a:extLst>
          </p:cNvPr>
          <p:cNvPicPr>
            <a:picLocks noChangeAspect="1"/>
          </p:cNvPicPr>
          <p:nvPr/>
        </p:nvPicPr>
        <p:blipFill>
          <a:blip r:embed="rId11" cstate="print">
            <a:extLst>
              <a:ext uri="{BEBA8EAE-BF5A-486C-A8C5-ECC9F3942E4B}">
                <a14:imgProps xmlns:a14="http://schemas.microsoft.com/office/drawing/2010/main">
                  <a14:imgLayer r:embed="rId12">
                    <a14:imgEffect>
                      <a14:backgroundRemoval t="9984" b="93614" l="1621" r="89979">
                        <a14:foregroundMark x1="57974" y1="23767" x2="57974" y2="23767"/>
                        <a14:foregroundMark x1="66055" y1="26718" x2="66055" y2="26718"/>
                        <a14:foregroundMark x1="66055" y1="26718" x2="55263" y2="25061"/>
                        <a14:foregroundMark x1="55263" y1="25061" x2="62307" y2="33711"/>
                        <a14:foregroundMark x1="62307" y1="33711" x2="60021" y2="42037"/>
                        <a14:foregroundMark x1="60021" y1="42037" x2="56459" y2="36944"/>
                        <a14:foregroundMark x1="56459" y1="36944" x2="64939" y2="47817"/>
                        <a14:foregroundMark x1="64939" y1="47817" x2="64514" y2="29790"/>
                        <a14:foregroundMark x1="64514" y1="29790" x2="59915" y2="27365"/>
                        <a14:foregroundMark x1="59915" y1="27365" x2="69032" y2="23888"/>
                        <a14:foregroundMark x1="69032" y1="23888" x2="58373" y2="22959"/>
                        <a14:foregroundMark x1="58373" y1="22959" x2="64514" y2="25061"/>
                        <a14:foregroundMark x1="64514" y1="25061" x2="58107" y2="26475"/>
                        <a14:foregroundMark x1="58107" y1="26475" x2="65710" y2="35408"/>
                        <a14:foregroundMark x1="65710" y1="35408" x2="60340" y2="36944"/>
                        <a14:foregroundMark x1="60340" y1="36944" x2="60952" y2="48424"/>
                        <a14:foregroundMark x1="60952" y1="48424" x2="56220" y2="56791"/>
                        <a14:foregroundMark x1="56220" y1="56791" x2="61669" y2="54810"/>
                        <a14:foregroundMark x1="61669" y1="54810" x2="40670" y2="70008"/>
                        <a14:foregroundMark x1="40670" y1="70008" x2="57018" y2="71706"/>
                        <a14:foregroundMark x1="57018" y1="71706" x2="65869" y2="79426"/>
                        <a14:foregroundMark x1="65869" y1="79426" x2="54333" y2="81407"/>
                        <a14:foregroundMark x1="71823" y1="75586" x2="78150" y2="83953"/>
                        <a14:foregroundMark x1="78150" y1="83953" x2="73870" y2="78335"/>
                        <a14:foregroundMark x1="73870" y1="78335" x2="70096" y2="78213"/>
                        <a14:foregroundMark x1="11829" y1="33145" x2="14540" y2="41876"/>
                        <a14:foregroundMark x1="14540" y1="41876" x2="10739" y2="66492"/>
                        <a14:foregroundMark x1="10739" y1="66492" x2="9117" y2="55255"/>
                        <a14:foregroundMark x1="9117" y1="55255" x2="11909" y2="41027"/>
                        <a14:foregroundMark x1="11909" y1="41027" x2="7044" y2="71827"/>
                        <a14:foregroundMark x1="7044" y1="71827" x2="24588" y2="85166"/>
                        <a14:foregroundMark x1="24588" y1="85166" x2="21850" y2="77365"/>
                        <a14:foregroundMark x1="21850" y1="77365" x2="19910" y2="74980"/>
                        <a14:foregroundMark x1="29506" y1="86378" x2="33519" y2="93694"/>
                        <a14:foregroundMark x1="33519" y1="93694" x2="23711" y2="83064"/>
                        <a14:foregroundMark x1="23711" y1="83064" x2="30755" y2="89491"/>
                        <a14:foregroundMark x1="30755" y1="89491" x2="27007" y2="88440"/>
                        <a14:foregroundMark x1="3349" y1="58003" x2="3402" y2="82417"/>
                        <a14:foregroundMark x1="3402" y1="82417" x2="8161" y2="79062"/>
                        <a14:foregroundMark x1="8161" y1="79062" x2="6247" y2="70574"/>
                        <a14:foregroundMark x1="7974" y1="30517" x2="8267" y2="37995"/>
                        <a14:foregroundMark x1="8267" y1="37995" x2="14620" y2="28416"/>
                        <a14:foregroundMark x1="14620" y1="28416" x2="19139" y2="33104"/>
                        <a14:foregroundMark x1="19139" y1="33104" x2="10925" y2="33508"/>
                        <a14:foregroundMark x1="10925" y1="33508" x2="6406" y2="29224"/>
                        <a14:foregroundMark x1="6406" y1="29224" x2="12520" y2="34964"/>
                        <a14:foregroundMark x1="12520" y1="34964" x2="17012" y2="33428"/>
                        <a14:foregroundMark x1="2791" y1="53921" x2="2977" y2="89854"/>
                        <a14:foregroundMark x1="2977" y1="89854" x2="9516" y2="87510"/>
                        <a14:foregroundMark x1="9516" y1="87510" x2="4625" y2="77688"/>
                        <a14:foregroundMark x1="4625" y1="77688" x2="3695" y2="51940"/>
                        <a14:foregroundMark x1="3695" y1="51940" x2="1621" y2="57720"/>
                        <a14:foregroundMark x1="54333" y1="39289" x2="54333" y2="43977"/>
                        <a14:foregroundMark x1="53748" y1="38116" x2="52977" y2="44867"/>
                        <a14:backgroundMark x1="665" y1="32255" x2="558" y2="40299"/>
                        <a14:backgroundMark x1="558" y1="40299" x2="2206" y2="31690"/>
                        <a14:backgroundMark x1="2206" y1="31690" x2="2206" y2="31690"/>
                        <a14:backgroundMark x1="15284" y1="84923" x2="19777" y2="88804"/>
                        <a14:backgroundMark x1="19777" y1="88804" x2="19139" y2="91350"/>
                        <a14:backgroundMark x1="83945" y1="80841" x2="81659" y2="80234"/>
                      </a14:backgroundRemoval>
                    </a14:imgEffect>
                  </a14:imgLayer>
                </a14:imgProps>
              </a:ext>
              <a:ext uri="{28A0092B-C50C-407E-A947-70E740481C1C}">
                <a14:useLocalDpi xmlns:a14="http://schemas.microsoft.com/office/drawing/2010/main" val="0"/>
              </a:ext>
            </a:extLst>
          </a:blip>
          <a:stretch>
            <a:fillRect/>
          </a:stretch>
        </p:blipFill>
        <p:spPr>
          <a:xfrm>
            <a:off x="6986059" y="4034316"/>
            <a:ext cx="1804061" cy="1186080"/>
          </a:xfrm>
          <a:prstGeom prst="rect">
            <a:avLst/>
          </a:prstGeom>
        </p:spPr>
      </p:pic>
      <p:sp>
        <p:nvSpPr>
          <p:cNvPr id="14" name="Slide Number Placeholder 3">
            <a:extLst>
              <a:ext uri="{FF2B5EF4-FFF2-40B4-BE49-F238E27FC236}">
                <a16:creationId xmlns:a16="http://schemas.microsoft.com/office/drawing/2014/main" id="{57D8B6FC-BF00-90F2-2EBF-4B3826848B65}"/>
              </a:ext>
            </a:extLst>
          </p:cNvPr>
          <p:cNvSpPr>
            <a:spLocks noGrp="1"/>
          </p:cNvSpPr>
          <p:nvPr>
            <p:ph type="sldNum" sz="quarter" idx="10"/>
          </p:nvPr>
        </p:nvSpPr>
        <p:spPr>
          <a:xfrm>
            <a:off x="8229600" y="5624512"/>
            <a:ext cx="628650" cy="314516"/>
          </a:xfrm>
        </p:spPr>
        <p:txBody>
          <a:bodyPr/>
          <a:lstStyle/>
          <a:p>
            <a:fld id="{FB27901A-2B0E-443C-85DC-293728D86F53}" type="slidenum">
              <a:rPr lang="en-US" smtClean="0"/>
              <a:pPr/>
              <a:t>37</a:t>
            </a:fld>
            <a:endParaRPr lang="en-US"/>
          </a:p>
        </p:txBody>
      </p:sp>
      <p:sp>
        <p:nvSpPr>
          <p:cNvPr id="10" name="TextBox 9">
            <a:extLst>
              <a:ext uri="{FF2B5EF4-FFF2-40B4-BE49-F238E27FC236}">
                <a16:creationId xmlns:a16="http://schemas.microsoft.com/office/drawing/2014/main" id="{CC09406B-294A-383F-F8B9-BB5CF8E00CAD}"/>
              </a:ext>
            </a:extLst>
          </p:cNvPr>
          <p:cNvSpPr txBox="1"/>
          <p:nvPr/>
        </p:nvSpPr>
        <p:spPr>
          <a:xfrm>
            <a:off x="323850" y="5177281"/>
            <a:ext cx="8534400" cy="1523494"/>
          </a:xfrm>
          <a:prstGeom prst="rect">
            <a:avLst/>
          </a:prstGeom>
          <a:noFill/>
        </p:spPr>
        <p:txBody>
          <a:bodyPr wrap="square" lIns="91440" tIns="45720" rIns="91440" bIns="45720" rtlCol="0" anchor="t">
            <a:spAutoFit/>
          </a:bodyPr>
          <a:lstStyle/>
          <a:p>
            <a:pPr algn="ctr">
              <a:spcAft>
                <a:spcPts val="600"/>
              </a:spcAft>
            </a:pPr>
            <a:r>
              <a:rPr lang="en-US" sz="2400" b="1">
                <a:solidFill>
                  <a:schemeClr val="tx2"/>
                </a:solidFill>
              </a:rPr>
              <a:t>For help: </a:t>
            </a:r>
          </a:p>
          <a:p>
            <a:pPr marL="231775" indent="-231775">
              <a:spcAft>
                <a:spcPts val="600"/>
              </a:spcAft>
              <a:buFont typeface="Arial" panose="020B0604020202020204" pitchFamily="34" charset="0"/>
              <a:buChar char="•"/>
            </a:pPr>
            <a:r>
              <a:rPr lang="en-US" b="1">
                <a:solidFill>
                  <a:schemeClr val="tx2"/>
                </a:solidFill>
              </a:rPr>
              <a:t>Contact AFC’s Project LIT at (212) 822-9546 or </a:t>
            </a:r>
            <a:r>
              <a:rPr lang="en-US" b="1">
                <a:solidFill>
                  <a:schemeClr val="tx2"/>
                </a:solidFill>
                <a:hlinkClick r:id="rId13"/>
              </a:rPr>
              <a:t>projectlit@afcnyc.org</a:t>
            </a:r>
            <a:r>
              <a:rPr lang="en-US" b="1">
                <a:solidFill>
                  <a:schemeClr val="tx2"/>
                </a:solidFill>
              </a:rPr>
              <a:t> </a:t>
            </a:r>
          </a:p>
          <a:p>
            <a:pPr marL="231775" indent="-231775">
              <a:spcAft>
                <a:spcPts val="600"/>
              </a:spcAft>
              <a:buFont typeface="Arial" panose="020B0604020202020204" pitchFamily="34" charset="0"/>
              <a:buChar char="•"/>
            </a:pPr>
            <a:r>
              <a:rPr lang="en-US" b="1">
                <a:solidFill>
                  <a:schemeClr val="tx2"/>
                </a:solidFill>
              </a:rPr>
              <a:t>Contact the DOE Students in Temporary Housing (STH) </a:t>
            </a:r>
            <a:r>
              <a:rPr lang="en-US" b="1">
                <a:solidFill>
                  <a:schemeClr val="tx2"/>
                </a:solidFill>
                <a:hlinkClick r:id="rId14"/>
              </a:rPr>
              <a:t>Regional Manager</a:t>
            </a:r>
            <a:endParaRPr lang="en-US" b="1">
              <a:solidFill>
                <a:schemeClr val="tx2"/>
              </a:solidFill>
            </a:endParaRPr>
          </a:p>
          <a:p>
            <a:endParaRPr lang="en-US"/>
          </a:p>
        </p:txBody>
      </p:sp>
      <p:sp>
        <p:nvSpPr>
          <p:cNvPr id="7" name="Slide Number Placeholder 3">
            <a:extLst>
              <a:ext uri="{FF2B5EF4-FFF2-40B4-BE49-F238E27FC236}">
                <a16:creationId xmlns:a16="http://schemas.microsoft.com/office/drawing/2014/main" id="{567F4328-3E2B-5D29-BCD9-0AF2CE7A46B4}"/>
              </a:ext>
            </a:extLst>
          </p:cNvPr>
          <p:cNvSpPr>
            <a:spLocks noGrp="1"/>
          </p:cNvSpPr>
          <p:nvPr>
            <p:ph type="sldNum" sz="quarter" idx="12"/>
          </p:nvPr>
        </p:nvSpPr>
        <p:spPr>
          <a:xfrm>
            <a:off x="4361688" y="1026372"/>
            <a:ext cx="457200" cy="441325"/>
          </a:xfrm>
        </p:spPr>
        <p:txBody>
          <a:bodyPr/>
          <a:lstStyle/>
          <a:p>
            <a:pPr>
              <a:defRPr/>
            </a:pPr>
            <a:fld id="{7868DDDB-3EA9-45D9-BEAA-00A818E55B7F}" type="slidenum">
              <a:rPr lang="en-US" smtClean="0"/>
              <a:pPr>
                <a:defRPr/>
              </a:pPr>
              <a:t>37</a:t>
            </a:fld>
            <a:endParaRPr lang="en-US"/>
          </a:p>
        </p:txBody>
      </p:sp>
    </p:spTree>
    <p:extLst>
      <p:ext uri="{BB962C8B-B14F-4D97-AF65-F5344CB8AC3E}">
        <p14:creationId xmlns:p14="http://schemas.microsoft.com/office/powerpoint/2010/main" val="3390595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6EF92-CF6A-4F7F-B720-837E241EB251}"/>
              </a:ext>
            </a:extLst>
          </p:cNvPr>
          <p:cNvSpPr>
            <a:spLocks noGrp="1"/>
          </p:cNvSpPr>
          <p:nvPr>
            <p:ph type="title"/>
          </p:nvPr>
        </p:nvSpPr>
        <p:spPr/>
        <p:txBody>
          <a:bodyPr/>
          <a:lstStyle/>
          <a:p>
            <a:r>
              <a:rPr lang="en-US">
                <a:solidFill>
                  <a:schemeClr val="accent3"/>
                </a:solidFill>
              </a:rPr>
              <a:t>Tips if your child is suspended</a:t>
            </a:r>
            <a:endParaRPr lang="en-US"/>
          </a:p>
        </p:txBody>
      </p:sp>
      <p:pic>
        <p:nvPicPr>
          <p:cNvPr id="9" name="Picture 2" descr="afc_fn2_al_tl_cmyk">
            <a:extLst>
              <a:ext uri="{FF2B5EF4-FFF2-40B4-BE49-F238E27FC236}">
                <a16:creationId xmlns:a16="http://schemas.microsoft.com/office/drawing/2014/main" id="{EC54E2D3-BB63-4CA1-A6FB-4E6F11518A1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185937" y="24817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aphicFrame>
        <p:nvGraphicFramePr>
          <p:cNvPr id="3" name="Diagram 2">
            <a:extLst>
              <a:ext uri="{FF2B5EF4-FFF2-40B4-BE49-F238E27FC236}">
                <a16:creationId xmlns:a16="http://schemas.microsoft.com/office/drawing/2014/main" id="{A046A839-88F1-4F8C-9D60-2FDE181DECB4}"/>
              </a:ext>
            </a:extLst>
          </p:cNvPr>
          <p:cNvGraphicFramePr/>
          <p:nvPr/>
        </p:nvGraphicFramePr>
        <p:xfrm>
          <a:off x="1520952" y="16764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6C1A7679-6082-E068-2671-AB93A6894A59}"/>
              </a:ext>
            </a:extLst>
          </p:cNvPr>
          <p:cNvSpPr>
            <a:spLocks noGrp="1"/>
          </p:cNvSpPr>
          <p:nvPr>
            <p:ph type="sldNum" sz="quarter" idx="12"/>
          </p:nvPr>
        </p:nvSpPr>
        <p:spPr/>
        <p:txBody>
          <a:bodyPr/>
          <a:lstStyle/>
          <a:p>
            <a:pPr>
              <a:defRPr/>
            </a:pPr>
            <a:fld id="{7868DDDB-3EA9-45D9-BEAA-00A818E55B7F}" type="slidenum">
              <a:rPr lang="en-US" smtClean="0"/>
              <a:pPr>
                <a:defRPr/>
              </a:pPr>
              <a:t>38</a:t>
            </a:fld>
            <a:endParaRPr lang="en-US"/>
          </a:p>
        </p:txBody>
      </p:sp>
    </p:spTree>
    <p:extLst>
      <p:ext uri="{BB962C8B-B14F-4D97-AF65-F5344CB8AC3E}">
        <p14:creationId xmlns:p14="http://schemas.microsoft.com/office/powerpoint/2010/main" val="35143792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1752" y="295398"/>
            <a:ext cx="8534400" cy="758952"/>
          </a:xfrm>
        </p:spPr>
        <p:txBody>
          <a:bodyPr vert="horz" lIns="91440" tIns="45720" rIns="91440" bIns="45720" anchor="b">
            <a:normAutofit/>
          </a:bodyPr>
          <a:lstStyle/>
          <a:p>
            <a:r>
              <a:rPr lang="en-US" altLang="en-US" b="1">
                <a:solidFill>
                  <a:srgbClr val="FDB828"/>
                </a:solidFill>
              </a:rPr>
              <a:t>Wrapping up: Reminders!</a:t>
            </a:r>
          </a:p>
        </p:txBody>
      </p:sp>
      <p:sp>
        <p:nvSpPr>
          <p:cNvPr id="5123" name="Content Placeholder 2"/>
          <p:cNvSpPr>
            <a:spLocks noGrp="1"/>
          </p:cNvSpPr>
          <p:nvPr>
            <p:ph sz="quarter" idx="1"/>
          </p:nvPr>
        </p:nvSpPr>
        <p:spPr/>
        <p:txBody>
          <a:bodyPr vert="horz" anchor="t">
            <a:normAutofit/>
          </a:bodyPr>
          <a:lstStyle/>
          <a:p>
            <a:pPr marL="0" indent="0">
              <a:buNone/>
            </a:pPr>
            <a:endParaRPr lang="en-US" altLang="en-US"/>
          </a:p>
          <a:p>
            <a:endParaRPr lang="en-US" altLang="en-US"/>
          </a:p>
          <a:p>
            <a:endParaRPr lang="en-US" altLang="en-US"/>
          </a:p>
          <a:p>
            <a:endParaRPr lang="en-US" altLang="en-US"/>
          </a:p>
          <a:p>
            <a:pPr>
              <a:buNone/>
            </a:pPr>
            <a:endParaRPr lang="en-US" altLang="en-US"/>
          </a:p>
        </p:txBody>
      </p:sp>
      <p:sp>
        <p:nvSpPr>
          <p:cNvPr id="6" name="Content Placeholder 5">
            <a:extLst>
              <a:ext uri="{FF2B5EF4-FFF2-40B4-BE49-F238E27FC236}">
                <a16:creationId xmlns:a16="http://schemas.microsoft.com/office/drawing/2014/main" id="{10BBFFDC-B3DD-4895-9B65-1D2450A25C63}"/>
              </a:ext>
            </a:extLst>
          </p:cNvPr>
          <p:cNvSpPr>
            <a:spLocks noGrp="1"/>
          </p:cNvSpPr>
          <p:nvPr>
            <p:ph sz="quarter" idx="4294967295"/>
          </p:nvPr>
        </p:nvSpPr>
        <p:spPr>
          <a:xfrm>
            <a:off x="5105400" y="2465388"/>
            <a:ext cx="4038600" cy="3822700"/>
          </a:xfrm>
        </p:spPr>
        <p:txBody>
          <a:bodyPr vert="horz" anchor="t">
            <a:normAutofit/>
          </a:bodyPr>
          <a:lstStyle/>
          <a:p>
            <a:pPr marL="0" indent="0" algn="ctr">
              <a:buNone/>
            </a:pPr>
            <a:endParaRPr lang="en-US"/>
          </a:p>
          <a:p>
            <a:pPr marL="0" indent="0" algn="ctr">
              <a:buNone/>
            </a:pPr>
            <a:endParaRPr lang="en-US"/>
          </a:p>
          <a:p>
            <a:pPr marL="0" indent="0" algn="ctr">
              <a:buNone/>
            </a:pPr>
            <a:endParaRPr lang="en-US"/>
          </a:p>
        </p:txBody>
      </p:sp>
      <p:sp>
        <p:nvSpPr>
          <p:cNvPr id="7" name="Content Placeholder 5">
            <a:extLst>
              <a:ext uri="{FF2B5EF4-FFF2-40B4-BE49-F238E27FC236}">
                <a16:creationId xmlns:a16="http://schemas.microsoft.com/office/drawing/2014/main" id="{FD753470-FF12-477A-863D-F22B82E4B828}"/>
              </a:ext>
            </a:extLst>
          </p:cNvPr>
          <p:cNvSpPr txBox="1">
            <a:spLocks/>
          </p:cNvSpPr>
          <p:nvPr/>
        </p:nvSpPr>
        <p:spPr>
          <a:xfrm>
            <a:off x="371373" y="1527048"/>
            <a:ext cx="8524334" cy="4656078"/>
          </a:xfrm>
          <a:prstGeom prst="rect">
            <a:avLst/>
          </a:prstGeom>
        </p:spPr>
        <p:txBody>
          <a:bodyPr vert="horz" lIns="91440" tIns="45720" rIns="91440" bIns="45720" anchor="t">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endParaRPr lang="en-US">
              <a:ea typeface="+mn-lt"/>
              <a:cs typeface="+mn-lt"/>
              <a:hlinkClick r:id="rId3"/>
            </a:endParaRPr>
          </a:p>
          <a:p>
            <a:pPr marL="0" indent="0">
              <a:buNone/>
            </a:pPr>
            <a:r>
              <a:rPr lang="en-US">
                <a:solidFill>
                  <a:schemeClr val="tx2"/>
                </a:solidFill>
              </a:rPr>
              <a:t>Please take our survey!</a:t>
            </a:r>
          </a:p>
          <a:p>
            <a:pPr marL="0" indent="0">
              <a:buNone/>
            </a:pPr>
            <a:r>
              <a:rPr lang="en-US" sz="2000">
                <a:solidFill>
                  <a:schemeClr val="tx2"/>
                </a:solidFill>
                <a:hlinkClick r:id="rId4"/>
              </a:rPr>
              <a:t>https://forms.office.com/r/H2zHcKAL5x</a:t>
            </a:r>
            <a:r>
              <a:rPr lang="en-US" sz="2000">
                <a:solidFill>
                  <a:schemeClr val="tx2"/>
                </a:solidFill>
              </a:rPr>
              <a:t> </a:t>
            </a:r>
          </a:p>
          <a:p>
            <a:pPr marL="0" indent="0">
              <a:buNone/>
            </a:pPr>
            <a:endParaRPr lang="en-US">
              <a:solidFill>
                <a:schemeClr val="tx2"/>
              </a:solidFill>
            </a:endParaRPr>
          </a:p>
          <a:p>
            <a:r>
              <a:rPr lang="en-US">
                <a:solidFill>
                  <a:schemeClr val="tx2"/>
                </a:solidFill>
              </a:rPr>
              <a:t>Call Our Helpline: </a:t>
            </a:r>
            <a:r>
              <a:rPr lang="en-US" sz="2400">
                <a:solidFill>
                  <a:schemeClr val="tx2"/>
                </a:solidFill>
              </a:rPr>
              <a:t>866-427-6033</a:t>
            </a:r>
          </a:p>
          <a:p>
            <a:pPr lvl="1"/>
            <a:r>
              <a:rPr lang="en-US" sz="1900"/>
              <a:t>Toll free </a:t>
            </a:r>
          </a:p>
          <a:p>
            <a:pPr lvl="1"/>
            <a:r>
              <a:rPr lang="en-US" sz="1900"/>
              <a:t>Monday-Thursday</a:t>
            </a:r>
          </a:p>
          <a:p>
            <a:pPr lvl="1"/>
            <a:r>
              <a:rPr lang="en-US" sz="1900"/>
              <a:t>10am-4pm</a:t>
            </a:r>
            <a:endParaRPr lang="en-US" sz="1900">
              <a:ea typeface="+mn-lt"/>
              <a:cs typeface="+mn-lt"/>
            </a:endParaRPr>
          </a:p>
          <a:p>
            <a:pPr marL="274320" lvl="1" indent="0">
              <a:buNone/>
            </a:pPr>
            <a:endParaRPr lang="en-US" sz="1900">
              <a:solidFill>
                <a:srgbClr val="524135"/>
              </a:solidFill>
              <a:ea typeface="+mn-lt"/>
              <a:cs typeface="+mn-lt"/>
            </a:endParaRPr>
          </a:p>
          <a:p>
            <a:pPr marL="274320" lvl="1" indent="0">
              <a:buNone/>
            </a:pPr>
            <a:endParaRPr lang="en-US" sz="1900">
              <a:solidFill>
                <a:srgbClr val="524135"/>
              </a:solidFill>
              <a:ea typeface="+mn-lt"/>
              <a:cs typeface="+mn-lt"/>
            </a:endParaRPr>
          </a:p>
          <a:p>
            <a:r>
              <a:rPr lang="en-US" sz="2400">
                <a:solidFill>
                  <a:schemeClr val="tx2"/>
                </a:solidFill>
                <a:ea typeface="+mn-lt"/>
                <a:cs typeface="+mn-lt"/>
              </a:rPr>
              <a:t>Email Us: </a:t>
            </a:r>
            <a:r>
              <a:rPr lang="en-US" sz="2400">
                <a:solidFill>
                  <a:schemeClr val="tx2"/>
                </a:solidFill>
                <a:ea typeface="+mn-lt"/>
                <a:cs typeface="+mn-lt"/>
                <a:hlinkClick r:id="rId5">
                  <a:extLst>
                    <a:ext uri="{A12FA001-AC4F-418D-AE19-62706E023703}">
                      <ahyp:hlinkClr xmlns:ahyp="http://schemas.microsoft.com/office/drawing/2018/hyperlinkcolor" val="tx"/>
                    </a:ext>
                  </a:extLst>
                </a:hlinkClick>
              </a:rPr>
              <a:t>Info@advocatesforchildren.org</a:t>
            </a:r>
          </a:p>
          <a:p>
            <a:endParaRPr lang="en-US"/>
          </a:p>
          <a:p>
            <a:endParaRPr lang="en-US"/>
          </a:p>
        </p:txBody>
      </p:sp>
      <p:pic>
        <p:nvPicPr>
          <p:cNvPr id="3" name="Picture 2" descr="afc_fn2_al_tl_cmyk">
            <a:extLst>
              <a:ext uri="{FF2B5EF4-FFF2-40B4-BE49-F238E27FC236}">
                <a16:creationId xmlns:a16="http://schemas.microsoft.com/office/drawing/2014/main" id="{E99EBEFE-A9C3-4AC3-8F3C-85FA14474E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B36E72F9-4691-13AD-2D63-2AA35D53435E}"/>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39</a:t>
            </a:fld>
            <a:endParaRPr lang="en-US">
              <a:solidFill>
                <a:srgbClr val="FDB828">
                  <a:shade val="75000"/>
                </a:srgbClr>
              </a:solidFill>
            </a:endParaRPr>
          </a:p>
        </p:txBody>
      </p:sp>
      <p:pic>
        <p:nvPicPr>
          <p:cNvPr id="5" name="Picture 4" descr="A qr code on a piece of paper&#10;&#10;AI-generated content may be incorrect.">
            <a:extLst>
              <a:ext uri="{FF2B5EF4-FFF2-40B4-BE49-F238E27FC236}">
                <a16:creationId xmlns:a16="http://schemas.microsoft.com/office/drawing/2014/main" id="{278C060D-38A3-0151-9D71-505C95B818AB}"/>
              </a:ext>
            </a:extLst>
          </p:cNvPr>
          <p:cNvPicPr>
            <a:picLocks noChangeAspect="1"/>
          </p:cNvPicPr>
          <p:nvPr/>
        </p:nvPicPr>
        <p:blipFill>
          <a:blip r:embed="rId7"/>
          <a:stretch>
            <a:fillRect/>
          </a:stretch>
        </p:blipFill>
        <p:spPr>
          <a:xfrm>
            <a:off x="5446643" y="1719469"/>
            <a:ext cx="3349487" cy="3299792"/>
          </a:xfrm>
          <a:prstGeom prst="rect">
            <a:avLst/>
          </a:prstGeom>
        </p:spPr>
      </p:pic>
    </p:spTree>
    <p:extLst>
      <p:ext uri="{BB962C8B-B14F-4D97-AF65-F5344CB8AC3E}">
        <p14:creationId xmlns:p14="http://schemas.microsoft.com/office/powerpoint/2010/main" val="107827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21F2C-D2D8-A749-BDA7-652FFE14594E}"/>
              </a:ext>
            </a:extLst>
          </p:cNvPr>
          <p:cNvSpPr>
            <a:spLocks noGrp="1"/>
          </p:cNvSpPr>
          <p:nvPr>
            <p:ph type="title"/>
          </p:nvPr>
        </p:nvSpPr>
        <p:spPr/>
        <p:txBody>
          <a:bodyPr/>
          <a:lstStyle/>
          <a:p>
            <a:r>
              <a:rPr lang="en-US" b="1">
                <a:solidFill>
                  <a:schemeClr val="accent3"/>
                </a:solidFill>
              </a:rPr>
              <a:t>Check For Updates On Our </a:t>
            </a:r>
            <a:r>
              <a:rPr lang="en-US">
                <a:hlinkClick r:id="rId3"/>
              </a:rPr>
              <a:t>Website</a:t>
            </a:r>
            <a:endParaRPr lang="en-US"/>
          </a:p>
        </p:txBody>
      </p:sp>
      <p:sp>
        <p:nvSpPr>
          <p:cNvPr id="7" name="Slide Number Placeholder 5">
            <a:extLst>
              <a:ext uri="{FF2B5EF4-FFF2-40B4-BE49-F238E27FC236}">
                <a16:creationId xmlns:a16="http://schemas.microsoft.com/office/drawing/2014/main" id="{BD4F6D39-991A-4E63-A927-7473FB2519EE}"/>
              </a:ext>
            </a:extLst>
          </p:cNvPr>
          <p:cNvSpPr>
            <a:spLocks noGrp="1"/>
          </p:cNvSpPr>
          <p:nvPr/>
        </p:nvSpPr>
        <p:spPr>
          <a:xfrm>
            <a:off x="4361688" y="1026372"/>
            <a:ext cx="457200" cy="441325"/>
          </a:xfrm>
          <a:prstGeom prst="rect">
            <a:avLst/>
          </a:prstGeom>
        </p:spPr>
        <p:txBody>
          <a:bodyPr vert="horz" lIns="45720" rIns="45720" anchor="ctr">
            <a:normAutofit/>
          </a:bodyPr>
          <a:lstStyle>
            <a:defPPr>
              <a:defRPr lang="en-US"/>
            </a:defPPr>
            <a:lvl1pPr marL="0" algn="ctr" defTabSz="914400" rtl="0" eaLnBrk="1" latinLnBrk="0" hangingPunct="1">
              <a:defRPr kumimoji="0" sz="16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86A8EE6-46FF-4027-A51E-962AB609C2D5}" type="slidenum">
              <a:rPr lang="en-US" smtClean="0">
                <a:solidFill>
                  <a:srgbClr val="FDB828">
                    <a:shade val="75000"/>
                  </a:srgbClr>
                </a:solidFill>
              </a:rPr>
              <a:pPr/>
              <a:t>4</a:t>
            </a:fld>
            <a:endParaRPr lang="en-US">
              <a:solidFill>
                <a:srgbClr val="FDB828">
                  <a:shade val="75000"/>
                </a:srgbClr>
              </a:solidFill>
            </a:endParaRPr>
          </a:p>
        </p:txBody>
      </p:sp>
      <p:pic>
        <p:nvPicPr>
          <p:cNvPr id="4" name="Picture 2" descr="afc_fn2_al_tl_cmyk">
            <a:extLst>
              <a:ext uri="{FF2B5EF4-FFF2-40B4-BE49-F238E27FC236}">
                <a16:creationId xmlns:a16="http://schemas.microsoft.com/office/drawing/2014/main" id="{6E1FF70E-4864-42C5-81E5-21735CAA8B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C2D8C84A-FE86-AD16-094F-2EBE2654C6A2}"/>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4</a:t>
            </a:fld>
            <a:endParaRPr lang="en-US">
              <a:solidFill>
                <a:srgbClr val="FDB828">
                  <a:shade val="75000"/>
                </a:srgbClr>
              </a:solidFill>
            </a:endParaRPr>
          </a:p>
        </p:txBody>
      </p:sp>
      <p:pic>
        <p:nvPicPr>
          <p:cNvPr id="3" name="Picture 2">
            <a:extLst>
              <a:ext uri="{FF2B5EF4-FFF2-40B4-BE49-F238E27FC236}">
                <a16:creationId xmlns:a16="http://schemas.microsoft.com/office/drawing/2014/main" id="{929D00BF-BABA-11E2-1A9C-29B0045101E1}"/>
              </a:ext>
            </a:extLst>
          </p:cNvPr>
          <p:cNvPicPr>
            <a:picLocks noChangeAspect="1"/>
          </p:cNvPicPr>
          <p:nvPr/>
        </p:nvPicPr>
        <p:blipFill>
          <a:blip r:embed="rId5"/>
          <a:stretch>
            <a:fillRect/>
          </a:stretch>
        </p:blipFill>
        <p:spPr>
          <a:xfrm>
            <a:off x="682752" y="1668312"/>
            <a:ext cx="7772400" cy="4650266"/>
          </a:xfrm>
          <a:prstGeom prst="rect">
            <a:avLst/>
          </a:prstGeom>
        </p:spPr>
      </p:pic>
      <p:sp>
        <p:nvSpPr>
          <p:cNvPr id="6" name="TextBox 5">
            <a:extLst>
              <a:ext uri="{FF2B5EF4-FFF2-40B4-BE49-F238E27FC236}">
                <a16:creationId xmlns:a16="http://schemas.microsoft.com/office/drawing/2014/main" id="{BEA1F1E3-F235-DD65-F70E-70C45847C7C9}"/>
              </a:ext>
            </a:extLst>
          </p:cNvPr>
          <p:cNvSpPr txBox="1"/>
          <p:nvPr/>
        </p:nvSpPr>
        <p:spPr>
          <a:xfrm>
            <a:off x="939216" y="6352356"/>
            <a:ext cx="72612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0070C0"/>
                </a:solidFill>
                <a:hlinkClick r:id="rId6">
                  <a:extLst>
                    <a:ext uri="{A12FA001-AC4F-418D-AE19-62706E023703}">
                      <ahyp:hlinkClr xmlns:ahyp="http://schemas.microsoft.com/office/drawing/2018/hyperlinkcolor" val="tx"/>
                    </a:ext>
                  </a:extLst>
                </a:hlinkClick>
              </a:rPr>
              <a:t>https://advocatesforchildren.org/back-to-school</a:t>
            </a:r>
          </a:p>
        </p:txBody>
      </p:sp>
    </p:spTree>
    <p:extLst>
      <p:ext uri="{BB962C8B-B14F-4D97-AF65-F5344CB8AC3E}">
        <p14:creationId xmlns:p14="http://schemas.microsoft.com/office/powerpoint/2010/main" val="356416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28A2-D800-4CA5-A614-FCB545BF23BB}"/>
              </a:ext>
            </a:extLst>
          </p:cNvPr>
          <p:cNvSpPr>
            <a:spLocks noGrp="1"/>
          </p:cNvSpPr>
          <p:nvPr>
            <p:ph type="title"/>
          </p:nvPr>
        </p:nvSpPr>
        <p:spPr>
          <a:xfrm>
            <a:off x="429398" y="263412"/>
            <a:ext cx="8836104" cy="758952"/>
          </a:xfrm>
        </p:spPr>
        <p:txBody>
          <a:bodyPr vert="horz" lIns="91440" tIns="45720" rIns="91440" bIns="45720" anchor="b">
            <a:normAutofit/>
          </a:bodyPr>
          <a:lstStyle/>
          <a:p>
            <a:r>
              <a:rPr lang="en-US" sz="2800" b="1">
                <a:solidFill>
                  <a:schemeClr val="accent3"/>
                </a:solidFill>
              </a:rPr>
              <a:t>Check Out Our Other Recorded Workshops</a:t>
            </a:r>
          </a:p>
        </p:txBody>
      </p:sp>
      <p:pic>
        <p:nvPicPr>
          <p:cNvPr id="3" name="Picture 2" descr="afc_fn2_al_tl_cmyk">
            <a:extLst>
              <a:ext uri="{FF2B5EF4-FFF2-40B4-BE49-F238E27FC236}">
                <a16:creationId xmlns:a16="http://schemas.microsoft.com/office/drawing/2014/main" id="{50328AE0-9F05-41CC-9432-07682C566A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Slide Number Placeholder 4">
            <a:extLst>
              <a:ext uri="{FF2B5EF4-FFF2-40B4-BE49-F238E27FC236}">
                <a16:creationId xmlns:a16="http://schemas.microsoft.com/office/drawing/2014/main" id="{6DBFF038-1A86-4414-14CA-9F61CCEBEBAD}"/>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5</a:t>
            </a:fld>
            <a:endParaRPr lang="en-US">
              <a:solidFill>
                <a:srgbClr val="FDB828">
                  <a:shade val="75000"/>
                </a:srgbClr>
              </a:solidFill>
            </a:endParaRPr>
          </a:p>
        </p:txBody>
      </p:sp>
      <p:pic>
        <p:nvPicPr>
          <p:cNvPr id="4" name="Picture 3" descr="A screenshot of a webinar&#10;&#10;Description automatically generated">
            <a:extLst>
              <a:ext uri="{FF2B5EF4-FFF2-40B4-BE49-F238E27FC236}">
                <a16:creationId xmlns:a16="http://schemas.microsoft.com/office/drawing/2014/main" id="{6407310E-D605-E738-D0CC-B3F18A40B605}"/>
              </a:ext>
            </a:extLst>
          </p:cNvPr>
          <p:cNvPicPr>
            <a:picLocks noChangeAspect="1"/>
          </p:cNvPicPr>
          <p:nvPr/>
        </p:nvPicPr>
        <p:blipFill>
          <a:blip r:embed="rId4"/>
          <a:stretch>
            <a:fillRect/>
          </a:stretch>
        </p:blipFill>
        <p:spPr>
          <a:xfrm>
            <a:off x="579549" y="2777651"/>
            <a:ext cx="8017099" cy="3663823"/>
          </a:xfrm>
          <a:prstGeom prst="rect">
            <a:avLst/>
          </a:prstGeom>
        </p:spPr>
      </p:pic>
      <p:pic>
        <p:nvPicPr>
          <p:cNvPr id="6" name="Picture 5" descr="A screenshot of a website&#10;&#10;Description automatically generated">
            <a:extLst>
              <a:ext uri="{FF2B5EF4-FFF2-40B4-BE49-F238E27FC236}">
                <a16:creationId xmlns:a16="http://schemas.microsoft.com/office/drawing/2014/main" id="{F2697F27-36F0-0E9D-F9C7-2FBB6D96D0F3}"/>
              </a:ext>
            </a:extLst>
          </p:cNvPr>
          <p:cNvPicPr>
            <a:picLocks noChangeAspect="1"/>
          </p:cNvPicPr>
          <p:nvPr/>
        </p:nvPicPr>
        <p:blipFill>
          <a:blip r:embed="rId5"/>
          <a:stretch>
            <a:fillRect/>
          </a:stretch>
        </p:blipFill>
        <p:spPr>
          <a:xfrm>
            <a:off x="590281" y="1462851"/>
            <a:ext cx="8006367" cy="2397566"/>
          </a:xfrm>
          <a:prstGeom prst="rect">
            <a:avLst/>
          </a:prstGeom>
        </p:spPr>
      </p:pic>
    </p:spTree>
    <p:extLst>
      <p:ext uri="{BB962C8B-B14F-4D97-AF65-F5344CB8AC3E}">
        <p14:creationId xmlns:p14="http://schemas.microsoft.com/office/powerpoint/2010/main" val="3756108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89865-818F-D0FA-6064-484AE8BEC8FE}"/>
              </a:ext>
            </a:extLst>
          </p:cNvPr>
          <p:cNvSpPr>
            <a:spLocks noGrp="1"/>
          </p:cNvSpPr>
          <p:nvPr>
            <p:ph type="title"/>
          </p:nvPr>
        </p:nvSpPr>
        <p:spPr/>
        <p:txBody>
          <a:bodyPr/>
          <a:lstStyle/>
          <a:p>
            <a:r>
              <a:rPr lang="en-US"/>
              <a:t>Dates!</a:t>
            </a:r>
          </a:p>
        </p:txBody>
      </p:sp>
      <p:sp>
        <p:nvSpPr>
          <p:cNvPr id="3" name="Slide Number Placeholder 2">
            <a:extLst>
              <a:ext uri="{FF2B5EF4-FFF2-40B4-BE49-F238E27FC236}">
                <a16:creationId xmlns:a16="http://schemas.microsoft.com/office/drawing/2014/main" id="{E996082C-E707-017F-80FB-5603FA3236CC}"/>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6</a:t>
            </a:fld>
            <a:endParaRPr lang="en-US">
              <a:solidFill>
                <a:srgbClr val="FDB828">
                  <a:shade val="75000"/>
                </a:srgbClr>
              </a:solidFill>
            </a:endParaRPr>
          </a:p>
        </p:txBody>
      </p:sp>
      <p:graphicFrame>
        <p:nvGraphicFramePr>
          <p:cNvPr id="5" name="Content Placeholder 4">
            <a:extLst>
              <a:ext uri="{FF2B5EF4-FFF2-40B4-BE49-F238E27FC236}">
                <a16:creationId xmlns:a16="http://schemas.microsoft.com/office/drawing/2014/main" id="{849E8B40-BB7F-27DC-D1DF-06FE8459953C}"/>
              </a:ext>
            </a:extLst>
          </p:cNvPr>
          <p:cNvGraphicFramePr>
            <a:graphicFrameLocks noGrp="1"/>
          </p:cNvGraphicFramePr>
          <p:nvPr>
            <p:ph sz="quarter" idx="1"/>
            <p:extLst>
              <p:ext uri="{D42A27DB-BD31-4B8C-83A1-F6EECF244321}">
                <p14:modId xmlns:p14="http://schemas.microsoft.com/office/powerpoint/2010/main" val="2121484945"/>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0989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719B-568E-3DE9-684B-975767878B3E}"/>
              </a:ext>
            </a:extLst>
          </p:cNvPr>
          <p:cNvSpPr>
            <a:spLocks noGrp="1"/>
          </p:cNvSpPr>
          <p:nvPr>
            <p:ph type="title"/>
          </p:nvPr>
        </p:nvSpPr>
        <p:spPr/>
        <p:txBody>
          <a:bodyPr/>
          <a:lstStyle/>
          <a:p>
            <a:r>
              <a:rPr lang="en-US"/>
              <a:t>New rule! No cellphones/devices</a:t>
            </a:r>
          </a:p>
        </p:txBody>
      </p:sp>
      <p:sp>
        <p:nvSpPr>
          <p:cNvPr id="3" name="Slide Number Placeholder 2">
            <a:extLst>
              <a:ext uri="{FF2B5EF4-FFF2-40B4-BE49-F238E27FC236}">
                <a16:creationId xmlns:a16="http://schemas.microsoft.com/office/drawing/2014/main" id="{1AB349EF-A6FF-8389-99D4-CD21B73C8E54}"/>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7</a:t>
            </a:fld>
            <a:endParaRPr lang="en-US">
              <a:solidFill>
                <a:srgbClr val="FDB828">
                  <a:shade val="75000"/>
                </a:srgbClr>
              </a:solidFill>
            </a:endParaRPr>
          </a:p>
        </p:txBody>
      </p:sp>
      <p:graphicFrame>
        <p:nvGraphicFramePr>
          <p:cNvPr id="7" name="Content Placeholder 6">
            <a:extLst>
              <a:ext uri="{FF2B5EF4-FFF2-40B4-BE49-F238E27FC236}">
                <a16:creationId xmlns:a16="http://schemas.microsoft.com/office/drawing/2014/main" id="{3A5058F1-5F6D-DA05-38EC-36C6A0F72A67}"/>
              </a:ext>
            </a:extLst>
          </p:cNvPr>
          <p:cNvGraphicFramePr>
            <a:graphicFrameLocks noGrp="1"/>
          </p:cNvGraphicFramePr>
          <p:nvPr>
            <p:ph sz="quarter" idx="1"/>
            <p:extLst>
              <p:ext uri="{D42A27DB-BD31-4B8C-83A1-F6EECF244321}">
                <p14:modId xmlns:p14="http://schemas.microsoft.com/office/powerpoint/2010/main" val="415175971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744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9AD9C-6706-A9B5-4B7F-A83FE18EFD01}"/>
              </a:ext>
            </a:extLst>
          </p:cNvPr>
          <p:cNvSpPr>
            <a:spLocks noGrp="1"/>
          </p:cNvSpPr>
          <p:nvPr>
            <p:ph type="title"/>
          </p:nvPr>
        </p:nvSpPr>
        <p:spPr/>
        <p:txBody>
          <a:bodyPr/>
          <a:lstStyle/>
          <a:p>
            <a:r>
              <a:rPr lang="en-US"/>
              <a:t>No Cellphones continued</a:t>
            </a:r>
          </a:p>
        </p:txBody>
      </p:sp>
      <p:sp>
        <p:nvSpPr>
          <p:cNvPr id="3" name="Slide Number Placeholder 2">
            <a:extLst>
              <a:ext uri="{FF2B5EF4-FFF2-40B4-BE49-F238E27FC236}">
                <a16:creationId xmlns:a16="http://schemas.microsoft.com/office/drawing/2014/main" id="{2D53C50B-3720-6438-DC35-F9EFEDB3AA1D}"/>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8</a:t>
            </a:fld>
            <a:endParaRPr lang="en-US">
              <a:solidFill>
                <a:srgbClr val="FDB828">
                  <a:shade val="75000"/>
                </a:srgbClr>
              </a:solidFill>
            </a:endParaRPr>
          </a:p>
        </p:txBody>
      </p:sp>
      <p:graphicFrame>
        <p:nvGraphicFramePr>
          <p:cNvPr id="5" name="Content Placeholder 4">
            <a:extLst>
              <a:ext uri="{FF2B5EF4-FFF2-40B4-BE49-F238E27FC236}">
                <a16:creationId xmlns:a16="http://schemas.microsoft.com/office/drawing/2014/main" id="{9E56A4B0-36F2-BB9E-195C-3BEECACC2FD1}"/>
              </a:ext>
            </a:extLst>
          </p:cNvPr>
          <p:cNvGraphicFramePr>
            <a:graphicFrameLocks noGrp="1"/>
          </p:cNvGraphicFramePr>
          <p:nvPr>
            <p:ph sz="quarter" idx="1"/>
            <p:extLst>
              <p:ext uri="{D42A27DB-BD31-4B8C-83A1-F6EECF244321}">
                <p14:modId xmlns:p14="http://schemas.microsoft.com/office/powerpoint/2010/main" val="1320393177"/>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91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DAF4ED-50D3-E023-B49D-7AB84CC56947}"/>
              </a:ext>
            </a:extLst>
          </p:cNvPr>
          <p:cNvPicPr>
            <a:picLocks noChangeAspect="1"/>
          </p:cNvPicPr>
          <p:nvPr/>
        </p:nvPicPr>
        <p:blipFill>
          <a:blip r:embed="rId3"/>
          <a:stretch>
            <a:fillRect/>
          </a:stretch>
        </p:blipFill>
        <p:spPr>
          <a:xfrm>
            <a:off x="1028700" y="2143990"/>
            <a:ext cx="7181850" cy="3740547"/>
          </a:xfrm>
          <a:prstGeom prst="rect">
            <a:avLst/>
          </a:prstGeom>
        </p:spPr>
      </p:pic>
      <p:pic>
        <p:nvPicPr>
          <p:cNvPr id="4" name="Picture 9" descr="A close up of a computer&#10;&#10;Description generated with high confidence">
            <a:extLst>
              <a:ext uri="{FF2B5EF4-FFF2-40B4-BE49-F238E27FC236}">
                <a16:creationId xmlns:a16="http://schemas.microsoft.com/office/drawing/2014/main" id="{1CCE696C-AAEA-4809-8472-A3224CB73EED}"/>
              </a:ext>
            </a:extLst>
          </p:cNvPr>
          <p:cNvPicPr>
            <a:picLocks noChangeAspect="1"/>
          </p:cNvPicPr>
          <p:nvPr/>
        </p:nvPicPr>
        <p:blipFill rotWithShape="1">
          <a:blip r:embed="rId4"/>
          <a:srcRect l="158" r="-226" b="11042"/>
          <a:stretch/>
        </p:blipFill>
        <p:spPr>
          <a:xfrm>
            <a:off x="762156" y="1429438"/>
            <a:ext cx="7714936" cy="5225069"/>
          </a:xfrm>
          <a:prstGeom prst="rect">
            <a:avLst/>
          </a:prstGeom>
        </p:spPr>
      </p:pic>
      <p:sp>
        <p:nvSpPr>
          <p:cNvPr id="6" name="Rectangle 5">
            <a:extLst>
              <a:ext uri="{FF2B5EF4-FFF2-40B4-BE49-F238E27FC236}">
                <a16:creationId xmlns:a16="http://schemas.microsoft.com/office/drawing/2014/main" id="{543F61C9-6AF1-4B5F-9F65-78FED1A6E416}"/>
              </a:ext>
            </a:extLst>
          </p:cNvPr>
          <p:cNvSpPr/>
          <p:nvPr/>
        </p:nvSpPr>
        <p:spPr>
          <a:xfrm>
            <a:off x="1028700" y="1734415"/>
            <a:ext cx="7181850" cy="409575"/>
          </a:xfrm>
          <a:prstGeom prst="rect">
            <a:avLst/>
          </a:prstGeom>
          <a:solidFill>
            <a:srgbClr val="428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EB49E9-C682-4E57-B59B-4226765FAB2B}"/>
              </a:ext>
            </a:extLst>
          </p:cNvPr>
          <p:cNvSpPr>
            <a:spLocks noGrp="1"/>
          </p:cNvSpPr>
          <p:nvPr>
            <p:ph type="title"/>
          </p:nvPr>
        </p:nvSpPr>
        <p:spPr>
          <a:xfrm>
            <a:off x="352425" y="341279"/>
            <a:ext cx="8534400" cy="758952"/>
          </a:xfrm>
        </p:spPr>
        <p:txBody>
          <a:bodyPr vert="horz" lIns="91440" tIns="45720" rIns="91440" bIns="45720" anchor="b">
            <a:normAutofit/>
          </a:bodyPr>
          <a:lstStyle/>
          <a:p>
            <a:r>
              <a:rPr lang="en-US" b="1">
                <a:solidFill>
                  <a:srgbClr val="FDB828"/>
                </a:solidFill>
              </a:rPr>
              <a:t>NYC Schools Account (NYCSA)</a:t>
            </a:r>
          </a:p>
        </p:txBody>
      </p:sp>
      <p:pic>
        <p:nvPicPr>
          <p:cNvPr id="7" name="Picture 2" descr="afc_fn2_al_tl_cmyk">
            <a:extLst>
              <a:ext uri="{FF2B5EF4-FFF2-40B4-BE49-F238E27FC236}">
                <a16:creationId xmlns:a16="http://schemas.microsoft.com/office/drawing/2014/main" id="{DDF3C955-DACD-4D5A-9410-94B148F66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78572"/>
          <a:stretch>
            <a:fillRect/>
          </a:stretch>
        </p:blipFill>
        <p:spPr bwMode="auto">
          <a:xfrm>
            <a:off x="208866" y="304800"/>
            <a:ext cx="553134"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Box 7">
            <a:extLst>
              <a:ext uri="{FF2B5EF4-FFF2-40B4-BE49-F238E27FC236}">
                <a16:creationId xmlns:a16="http://schemas.microsoft.com/office/drawing/2014/main" id="{F35907BF-4A9E-D6DF-19C3-03D47454C124}"/>
              </a:ext>
            </a:extLst>
          </p:cNvPr>
          <p:cNvSpPr txBox="1"/>
          <p:nvPr/>
        </p:nvSpPr>
        <p:spPr>
          <a:xfrm>
            <a:off x="2530746" y="1677592"/>
            <a:ext cx="4177757" cy="523220"/>
          </a:xfrm>
          <a:prstGeom prst="rect">
            <a:avLst/>
          </a:prstGeom>
          <a:noFill/>
        </p:spPr>
        <p:txBody>
          <a:bodyPr wrap="square" rtlCol="0">
            <a:spAutoFit/>
          </a:bodyPr>
          <a:lstStyle/>
          <a:p>
            <a:r>
              <a:rPr lang="en-US" sz="2800" err="1">
                <a:solidFill>
                  <a:schemeClr val="bg1"/>
                </a:solidFill>
              </a:rPr>
              <a:t>www.schoolsaccount.nyc</a:t>
            </a:r>
            <a:endParaRPr lang="en-US" sz="2800">
              <a:solidFill>
                <a:schemeClr val="bg1"/>
              </a:solidFill>
            </a:endParaRPr>
          </a:p>
        </p:txBody>
      </p:sp>
      <p:sp>
        <p:nvSpPr>
          <p:cNvPr id="9" name="Slide Number Placeholder 8">
            <a:extLst>
              <a:ext uri="{FF2B5EF4-FFF2-40B4-BE49-F238E27FC236}">
                <a16:creationId xmlns:a16="http://schemas.microsoft.com/office/drawing/2014/main" id="{A6EDF0EF-6403-673E-CA70-1AD478739C26}"/>
              </a:ext>
            </a:extLst>
          </p:cNvPr>
          <p:cNvSpPr>
            <a:spLocks noGrp="1"/>
          </p:cNvSpPr>
          <p:nvPr>
            <p:ph type="sldNum" sz="quarter" idx="12"/>
          </p:nvPr>
        </p:nvSpPr>
        <p:spPr/>
        <p:txBody>
          <a:bodyPr/>
          <a:lstStyle/>
          <a:p>
            <a:fld id="{C86A8EE6-46FF-4027-A51E-962AB609C2D5}" type="slidenum">
              <a:rPr lang="en-US" smtClean="0">
                <a:solidFill>
                  <a:srgbClr val="FDB828">
                    <a:shade val="75000"/>
                  </a:srgbClr>
                </a:solidFill>
              </a:rPr>
              <a:pPr/>
              <a:t>9</a:t>
            </a:fld>
            <a:endParaRPr lang="en-US">
              <a:solidFill>
                <a:srgbClr val="FDB828">
                  <a:shade val="75000"/>
                </a:srgbClr>
              </a:solidFill>
            </a:endParaRPr>
          </a:p>
        </p:txBody>
      </p:sp>
    </p:spTree>
    <p:extLst>
      <p:ext uri="{BB962C8B-B14F-4D97-AF65-F5344CB8AC3E}">
        <p14:creationId xmlns:p14="http://schemas.microsoft.com/office/powerpoint/2010/main" val="33614939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NULL"/></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3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1">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Civic">
  <a:themeElements>
    <a:clrScheme name="Custom 1">
      <a:dk1>
        <a:sysClr val="windowText" lastClr="000000"/>
      </a:dk1>
      <a:lt1>
        <a:sysClr val="window" lastClr="FFFFFF"/>
      </a:lt1>
      <a:dk2>
        <a:srgbClr val="524135"/>
      </a:dk2>
      <a:lt2>
        <a:srgbClr val="FEE9BE"/>
      </a:lt2>
      <a:accent1>
        <a:srgbClr val="A99F96"/>
      </a:accent1>
      <a:accent2>
        <a:srgbClr val="F47A55"/>
      </a:accent2>
      <a:accent3>
        <a:srgbClr val="FDB828"/>
      </a:accent3>
      <a:accent4>
        <a:srgbClr val="5BC4BE"/>
      </a:accent4>
      <a:accent5>
        <a:srgbClr val="A6CE39"/>
      </a:accent5>
      <a:accent6>
        <a:srgbClr val="B0ABD5"/>
      </a:accent6>
      <a:hlink>
        <a:srgbClr val="66BAE8"/>
      </a:hlink>
      <a:folHlink>
        <a:srgbClr val="66BAE8"/>
      </a:folHlink>
    </a:clrScheme>
    <a:fontScheme name="Custom 1">
      <a:majorFont>
        <a:latin typeface="Gill Sans MT"/>
        <a:ea typeface=""/>
        <a:cs typeface=""/>
      </a:majorFont>
      <a:minorFont>
        <a:latin typeface="Gill Sans M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087BF37472E4DA0EF3046BEDF3583" ma:contentTypeVersion="22" ma:contentTypeDescription="Create a new document." ma:contentTypeScope="" ma:versionID="8269a03ceb51c318d666b6caaebdf888">
  <xsd:schema xmlns:xsd="http://www.w3.org/2001/XMLSchema" xmlns:xs="http://www.w3.org/2001/XMLSchema" xmlns:p="http://schemas.microsoft.com/office/2006/metadata/properties" xmlns:ns2="c6fafbb6-c907-4951-afad-13f24a134e60" xmlns:ns3="ec0eb65e-1170-4519-99dc-9fa67809ab51" xmlns:ns4="http://schemas.microsoft.com/sharepoint/v4" targetNamespace="http://schemas.microsoft.com/office/2006/metadata/properties" ma:root="true" ma:fieldsID="fd7ba26ab40ffa866d6ed7fbb0ed6aee" ns2:_="" ns3:_="" ns4:_="">
    <xsd:import namespace="c6fafbb6-c907-4951-afad-13f24a134e60"/>
    <xsd:import namespace="ec0eb65e-1170-4519-99dc-9fa67809ab51"/>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4:IconOverlay" minOccurs="0"/>
                <xsd:element ref="ns2:MediaServiceSearchProperties" minOccurs="0"/>
                <xsd:element ref="ns2:Note" minOccurs="0"/>
                <xsd:element ref="ns2:MediaServiceObjectDetectorVersions" minOccurs="0"/>
                <xsd:element ref="ns2:MediaServiceBillingMetadata"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afbb6-c907-4951-afad-13f24a134e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3abe4c-d08f-47af-9182-7994a8512311"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 ma:index="26" nillable="true" ma:displayName="Note" ma:format="Dropdown" ma:internalName="Note">
      <xsd:simpleType>
        <xsd:restriction base="dms:Text">
          <xsd:maxLength value="255"/>
        </xsd:restrictio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date" ma:index="29" nillable="true" ma:displayName="date" ma:format="DateOnly" ma:indexed="true"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c0eb65e-1170-4519-99dc-9fa67809ab5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8ce5905-ce8a-4ec5-ab9e-18f4adfd5c6c}" ma:internalName="TaxCatchAll" ma:showField="CatchAllData" ma:web="ec0eb65e-1170-4519-99dc-9fa67809ab5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c0eb65e-1170-4519-99dc-9fa67809ab51">
      <UserInfo>
        <DisplayName>Isabella Rieke</DisplayName>
        <AccountId>18</AccountId>
        <AccountType/>
      </UserInfo>
      <UserInfo>
        <DisplayName>Janyll Canals</DisplayName>
        <AccountId>28</AccountId>
        <AccountType/>
      </UserInfo>
    </SharedWithUsers>
    <IconOverlay xmlns="http://schemas.microsoft.com/sharepoint/v4" xsi:nil="true"/>
    <TaxCatchAll xmlns="ec0eb65e-1170-4519-99dc-9fa67809ab51" xsi:nil="true"/>
    <lcf76f155ced4ddcb4097134ff3c332f xmlns="c6fafbb6-c907-4951-afad-13f24a134e60">
      <Terms xmlns="http://schemas.microsoft.com/office/infopath/2007/PartnerControls"/>
    </lcf76f155ced4ddcb4097134ff3c332f>
    <Note xmlns="c6fafbb6-c907-4951-afad-13f24a134e60" xsi:nil="true"/>
    <date xmlns="c6fafbb6-c907-4951-afad-13f24a134e60" xsi:nil="true"/>
  </documentManagement>
</p:properties>
</file>

<file path=customXml/itemProps1.xml><?xml version="1.0" encoding="utf-8"?>
<ds:datastoreItem xmlns:ds="http://schemas.openxmlformats.org/officeDocument/2006/customXml" ds:itemID="{D6B04A93-C598-4207-A1F9-B2BB3674D805}">
  <ds:schemaRefs>
    <ds:schemaRef ds:uri="c6fafbb6-c907-4951-afad-13f24a134e60"/>
    <ds:schemaRef ds:uri="ec0eb65e-1170-4519-99dc-9fa67809ab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683826-7175-447D-9549-D0B6A5CF387E}">
  <ds:schemaRefs>
    <ds:schemaRef ds:uri="http://schemas.microsoft.com/sharepoint/v3/contenttype/forms"/>
  </ds:schemaRefs>
</ds:datastoreItem>
</file>

<file path=customXml/itemProps3.xml><?xml version="1.0" encoding="utf-8"?>
<ds:datastoreItem xmlns:ds="http://schemas.openxmlformats.org/officeDocument/2006/customXml" ds:itemID="{884E6AA7-5603-4E5A-A05A-55BF0F1BBD1D}">
  <ds:schemaRefs>
    <ds:schemaRef ds:uri="c6fafbb6-c907-4951-afad-13f24a134e60"/>
    <ds:schemaRef ds:uri="ec0eb65e-1170-4519-99dc-9fa67809ab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8a872086-21cf-45da-8129-2c2036de404a}" enabled="0" method="" siteId="{8a872086-21cf-45da-8129-2c2036de404a}"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39</Slides>
  <Notes>30</Notes>
  <HiddenSlides>0</HiddenSlides>
  <ScaleCrop>false</ScaleCrop>
  <HeadingPairs>
    <vt:vector size="4" baseType="variant">
      <vt:variant>
        <vt:lpstr>Theme</vt:lpstr>
      </vt:variant>
      <vt:variant>
        <vt:i4>6</vt:i4>
      </vt:variant>
      <vt:variant>
        <vt:lpstr>Slide Titles</vt:lpstr>
      </vt:variant>
      <vt:variant>
        <vt:i4>39</vt:i4>
      </vt:variant>
    </vt:vector>
  </HeadingPairs>
  <TitlesOfParts>
    <vt:vector size="45" baseType="lpstr">
      <vt:lpstr>3_Civic</vt:lpstr>
      <vt:lpstr>1_Civic</vt:lpstr>
      <vt:lpstr>Civic</vt:lpstr>
      <vt:lpstr>2_Civic</vt:lpstr>
      <vt:lpstr>Civic</vt:lpstr>
      <vt:lpstr>Civic</vt:lpstr>
      <vt:lpstr>Back to School 2025 </vt:lpstr>
      <vt:lpstr>Presentation Overview</vt:lpstr>
      <vt:lpstr>What is Advocates for Children (AFC)?</vt:lpstr>
      <vt:lpstr>Check For Updates On Our Website</vt:lpstr>
      <vt:lpstr>Check Out Our Other Recorded Workshops</vt:lpstr>
      <vt:lpstr>Dates!</vt:lpstr>
      <vt:lpstr>New rule! No cellphones/devices</vt:lpstr>
      <vt:lpstr>No Cellphones continued</vt:lpstr>
      <vt:lpstr>NYC Schools Account (NYCSA)</vt:lpstr>
      <vt:lpstr>To Create an Account</vt:lpstr>
      <vt:lpstr>NYCSA portal</vt:lpstr>
      <vt:lpstr>Busing/Transportation</vt:lpstr>
      <vt:lpstr>Steps to check on transportation</vt:lpstr>
      <vt:lpstr>Transportation Resources</vt:lpstr>
      <vt:lpstr>Bus App: track your child's bus! </vt:lpstr>
      <vt:lpstr>Questions?</vt:lpstr>
      <vt:lpstr>What if you have no placement?</vt:lpstr>
      <vt:lpstr>Enrolling in School</vt:lpstr>
      <vt:lpstr>   No Placement: Pre-School</vt:lpstr>
      <vt:lpstr>  No Placement: K - 12th</vt:lpstr>
      <vt:lpstr>IEP issues</vt:lpstr>
      <vt:lpstr>  How to change the IEP</vt:lpstr>
      <vt:lpstr>Specialized Programs</vt:lpstr>
      <vt:lpstr>School doesn’t have the program/services on the IEP</vt:lpstr>
      <vt:lpstr>How do you know?</vt:lpstr>
      <vt:lpstr>In NYCSA click “IEP”  (Teachers, SETSS and Therapists)</vt:lpstr>
      <vt:lpstr>NYC School Level Class Size Report</vt:lpstr>
      <vt:lpstr>Are most students getting what is on their IEPs?</vt:lpstr>
      <vt:lpstr>Makeup services or vouchers</vt:lpstr>
      <vt:lpstr>Informal Dispute Resolution</vt:lpstr>
      <vt:lpstr>Who to Contact II</vt:lpstr>
      <vt:lpstr>Formal Dispute Resolution</vt:lpstr>
      <vt:lpstr>Questions?</vt:lpstr>
      <vt:lpstr>PowerPoint Presentation</vt:lpstr>
      <vt:lpstr>Programs for English Language Learners</vt:lpstr>
      <vt:lpstr>Multilingual learners with IEPS</vt:lpstr>
      <vt:lpstr>Students in Temporary Housing</vt:lpstr>
      <vt:lpstr>Tips if your child is suspended</vt:lpstr>
      <vt:lpstr>Wrapping up: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Rodriguez</dc:creator>
  <cp:revision>2</cp:revision>
  <cp:lastPrinted>2020-02-10T20:35:16Z</cp:lastPrinted>
  <dcterms:created xsi:type="dcterms:W3CDTF">2013-02-21T19:48:13Z</dcterms:created>
  <dcterms:modified xsi:type="dcterms:W3CDTF">2025-08-28T19:37:01Z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0x0101001EA087BF37472E4DA0EF3046BEDF3583</vt:lpwstr>
  </property>
  <property fmtid="{D5CDD505-2E9C-101B-9397-08002B2CF9AE}" pid="3" name="MediaServiceImageTags">
    <vt:lpwstr/>
  </property>
</Properties>
</file>