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9"/>
  </p:notesMasterIdLst>
  <p:sldIdLst>
    <p:sldId id="258" r:id="rId7"/>
    <p:sldId id="660" r:id="rId8"/>
    <p:sldId id="312" r:id="rId9"/>
    <p:sldId id="260" r:id="rId10"/>
    <p:sldId id="603" r:id="rId11"/>
    <p:sldId id="264" r:id="rId12"/>
    <p:sldId id="662" r:id="rId13"/>
    <p:sldId id="266" r:id="rId14"/>
    <p:sldId id="403" r:id="rId15"/>
    <p:sldId id="454" r:id="rId16"/>
    <p:sldId id="257" r:id="rId17"/>
    <p:sldId id="594" r:id="rId18"/>
    <p:sldId id="591" r:id="rId19"/>
    <p:sldId id="269" r:id="rId20"/>
    <p:sldId id="590" r:id="rId21"/>
    <p:sldId id="396" r:id="rId22"/>
    <p:sldId id="592" r:id="rId23"/>
    <p:sldId id="587" r:id="rId24"/>
    <p:sldId id="658" r:id="rId25"/>
    <p:sldId id="657" r:id="rId26"/>
    <p:sldId id="726" r:id="rId27"/>
    <p:sldId id="727" r:id="rId28"/>
    <p:sldId id="593" r:id="rId29"/>
    <p:sldId id="418" r:id="rId30"/>
    <p:sldId id="373" r:id="rId31"/>
    <p:sldId id="428" r:id="rId32"/>
    <p:sldId id="430" r:id="rId33"/>
    <p:sldId id="595" r:id="rId34"/>
    <p:sldId id="596" r:id="rId35"/>
    <p:sldId id="599" r:id="rId36"/>
    <p:sldId id="409" r:id="rId37"/>
    <p:sldId id="612" r:id="rId38"/>
    <p:sldId id="410" r:id="rId39"/>
    <p:sldId id="412" r:id="rId40"/>
    <p:sldId id="722" r:id="rId41"/>
    <p:sldId id="263" r:id="rId42"/>
    <p:sldId id="606" r:id="rId43"/>
    <p:sldId id="724" r:id="rId44"/>
    <p:sldId id="758" r:id="rId45"/>
    <p:sldId id="759" r:id="rId46"/>
    <p:sldId id="600" r:id="rId47"/>
    <p:sldId id="494" r:id="rId48"/>
  </p:sldIdLst>
  <p:sldSz cx="9144000" cy="6858000" type="screen4x3"/>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DB7EFC-4270-286E-3952-B5B19B60467D}" name="Rohini Singh" initials="RS" userId="S::rsingh@advocatesforchildren.org::58755ba6-91db-48aa-bfa4-1a38b36e64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ka Palmer" initials="EP" lastIdx="1" clrIdx="0">
    <p:extLst>
      <p:ext uri="{19B8F6BF-5375-455C-9EA6-DF929625EA0E}">
        <p15:presenceInfo xmlns:p15="http://schemas.microsoft.com/office/powerpoint/2012/main" userId="Erika Pal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diagrams/_rels/data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46941-2F8B-446E-B29C-088D5775051C}" type="doc">
      <dgm:prSet loTypeId="urn:microsoft.com/office/officeart/2005/8/layout/process5" loCatId="process" qsTypeId="urn:microsoft.com/office/officeart/2005/8/quickstyle/simple1" qsCatId="simple" csTypeId="urn:microsoft.com/office/officeart/2005/8/colors/colorful1#1" csCatId="colorful" phldr="1"/>
      <dgm:spPr/>
    </dgm:pt>
    <dgm:pt modelId="{784B4A57-BB5C-4144-A8E4-8E2130C49AF1}">
      <dgm:prSet phldrT="[Text]" custT="1"/>
      <dgm:spPr>
        <a:solidFill>
          <a:schemeClr val="accent3"/>
        </a:solidFill>
      </dgm:spPr>
      <dgm:t>
        <a:bodyPr/>
        <a:lstStyle/>
        <a:p>
          <a:r>
            <a:rPr lang="en-US" sz="2400"/>
            <a:t>Introduction</a:t>
          </a:r>
        </a:p>
      </dgm:t>
    </dgm:pt>
    <dgm:pt modelId="{D2BCE5DC-4D5A-4C8A-B14F-43AC391C360F}" type="parTrans" cxnId="{6997D1C0-7496-4166-A5ED-429D1469D6A2}">
      <dgm:prSet/>
      <dgm:spPr/>
      <dgm:t>
        <a:bodyPr/>
        <a:lstStyle/>
        <a:p>
          <a:endParaRPr lang="en-US"/>
        </a:p>
      </dgm:t>
    </dgm:pt>
    <dgm:pt modelId="{E68DE9AD-1B0E-46F7-A327-FA8AE661D22E}" type="sibTrans" cxnId="{6997D1C0-7496-4166-A5ED-429D1469D6A2}">
      <dgm:prSet/>
      <dgm:spPr>
        <a:solidFill>
          <a:schemeClr val="accent3"/>
        </a:solidFill>
      </dgm:spPr>
      <dgm:t>
        <a:bodyPr/>
        <a:lstStyle/>
        <a:p>
          <a:endParaRPr lang="en-US"/>
        </a:p>
      </dgm:t>
    </dgm:pt>
    <dgm:pt modelId="{6563B766-F04A-4F80-A5C8-79D9238E966A}">
      <dgm:prSet custT="1"/>
      <dgm:spPr>
        <a:solidFill>
          <a:schemeClr val="accent2"/>
        </a:solidFill>
        <a:ln>
          <a:solidFill>
            <a:schemeClr val="accent2"/>
          </a:solidFill>
        </a:ln>
      </dgm:spPr>
      <dgm:t>
        <a:bodyPr/>
        <a:lstStyle/>
        <a:p>
          <a:r>
            <a:rPr lang="en-US" sz="2400"/>
            <a:t>Types of Suspensions and Parent’s Rights </a:t>
          </a:r>
        </a:p>
      </dgm:t>
    </dgm:pt>
    <dgm:pt modelId="{DABD66DB-9CDF-4FA2-98CF-FE187304F152}" type="parTrans" cxnId="{1B39FE52-F13A-424C-B051-120825575DF4}">
      <dgm:prSet/>
      <dgm:spPr/>
      <dgm:t>
        <a:bodyPr/>
        <a:lstStyle/>
        <a:p>
          <a:endParaRPr lang="en-US"/>
        </a:p>
      </dgm:t>
    </dgm:pt>
    <dgm:pt modelId="{0B919E9A-98C5-444A-BF5D-2C5566CB2D9C}" type="sibTrans" cxnId="{1B39FE52-F13A-424C-B051-120825575DF4}">
      <dgm:prSet/>
      <dgm:spPr>
        <a:solidFill>
          <a:schemeClr val="accent2"/>
        </a:solidFill>
      </dgm:spPr>
      <dgm:t>
        <a:bodyPr/>
        <a:lstStyle/>
        <a:p>
          <a:endParaRPr lang="en-US"/>
        </a:p>
      </dgm:t>
    </dgm:pt>
    <dgm:pt modelId="{080713F1-0AEA-40C4-A1BF-DF5735C4978F}">
      <dgm:prSet custT="1"/>
      <dgm:spPr/>
      <dgm:t>
        <a:bodyPr/>
        <a:lstStyle/>
        <a:p>
          <a:r>
            <a:rPr lang="en-US" sz="2400"/>
            <a:t>Legal Protections for Students with Disabilities</a:t>
          </a:r>
        </a:p>
      </dgm:t>
    </dgm:pt>
    <dgm:pt modelId="{53ECA0EB-3385-48CD-B43B-E359D0609F17}" type="parTrans" cxnId="{3D5A9543-6FA5-42FB-835E-7E3335030116}">
      <dgm:prSet/>
      <dgm:spPr/>
      <dgm:t>
        <a:bodyPr/>
        <a:lstStyle/>
        <a:p>
          <a:endParaRPr lang="en-US"/>
        </a:p>
      </dgm:t>
    </dgm:pt>
    <dgm:pt modelId="{FCE08595-181B-420D-81E3-33324AB39449}" type="sibTrans" cxnId="{3D5A9543-6FA5-42FB-835E-7E3335030116}">
      <dgm:prSet/>
      <dgm:spPr/>
      <dgm:t>
        <a:bodyPr/>
        <a:lstStyle/>
        <a:p>
          <a:endParaRPr lang="en-US"/>
        </a:p>
      </dgm:t>
    </dgm:pt>
    <dgm:pt modelId="{2374AF8D-C560-8340-90F0-665F7DB777C3}">
      <dgm:prSet custT="1"/>
      <dgm:spPr/>
      <dgm:t>
        <a:bodyPr/>
        <a:lstStyle/>
        <a:p>
          <a:r>
            <a:rPr lang="en-US" sz="2400"/>
            <a:t>Key Takeaways</a:t>
          </a:r>
        </a:p>
      </dgm:t>
    </dgm:pt>
    <dgm:pt modelId="{DF2ACF8A-D5D1-D247-B265-E87F832C13F1}" type="parTrans" cxnId="{BEBEB991-37D0-D04F-AA15-E5AEC05F8CBC}">
      <dgm:prSet/>
      <dgm:spPr/>
      <dgm:t>
        <a:bodyPr/>
        <a:lstStyle/>
        <a:p>
          <a:endParaRPr lang="en-US"/>
        </a:p>
      </dgm:t>
    </dgm:pt>
    <dgm:pt modelId="{A8F8E1E8-097C-BB4A-85CC-3EC88CDB42B6}" type="sibTrans" cxnId="{BEBEB991-37D0-D04F-AA15-E5AEC05F8CBC}">
      <dgm:prSet/>
      <dgm:spPr/>
      <dgm:t>
        <a:bodyPr/>
        <a:lstStyle/>
        <a:p>
          <a:endParaRPr lang="en-US"/>
        </a:p>
      </dgm:t>
    </dgm:pt>
    <dgm:pt modelId="{E362C00A-3BEA-4D43-960F-18C3CBB3412F}" type="pres">
      <dgm:prSet presAssocID="{F9D46941-2F8B-446E-B29C-088D5775051C}" presName="diagram" presStyleCnt="0">
        <dgm:presLayoutVars>
          <dgm:dir/>
          <dgm:resizeHandles val="exact"/>
        </dgm:presLayoutVars>
      </dgm:prSet>
      <dgm:spPr/>
    </dgm:pt>
    <dgm:pt modelId="{AF8D6003-7E22-4BE7-A9E1-1BC73B829EE9}" type="pres">
      <dgm:prSet presAssocID="{784B4A57-BB5C-4144-A8E4-8E2130C49AF1}" presName="node" presStyleLbl="node1" presStyleIdx="0" presStyleCnt="4">
        <dgm:presLayoutVars>
          <dgm:bulletEnabled val="1"/>
        </dgm:presLayoutVars>
      </dgm:prSet>
      <dgm:spPr/>
    </dgm:pt>
    <dgm:pt modelId="{5CE6C4E4-72D4-46C3-A17D-8A7A48678B59}" type="pres">
      <dgm:prSet presAssocID="{E68DE9AD-1B0E-46F7-A327-FA8AE661D22E}" presName="sibTrans" presStyleLbl="sibTrans2D1" presStyleIdx="0" presStyleCnt="3"/>
      <dgm:spPr/>
    </dgm:pt>
    <dgm:pt modelId="{A72C0B1A-B4A7-4123-B51C-71B07FA1361F}" type="pres">
      <dgm:prSet presAssocID="{E68DE9AD-1B0E-46F7-A327-FA8AE661D22E}" presName="connectorText" presStyleLbl="sibTrans2D1" presStyleIdx="0" presStyleCnt="3"/>
      <dgm:spPr/>
    </dgm:pt>
    <dgm:pt modelId="{ACA1BA38-BE01-407C-99C2-C9E0F2BC21E2}" type="pres">
      <dgm:prSet presAssocID="{6563B766-F04A-4F80-A5C8-79D9238E966A}" presName="node" presStyleLbl="node1" presStyleIdx="1" presStyleCnt="4" custScaleX="119987">
        <dgm:presLayoutVars>
          <dgm:bulletEnabled val="1"/>
        </dgm:presLayoutVars>
      </dgm:prSet>
      <dgm:spPr/>
    </dgm:pt>
    <dgm:pt modelId="{99FBB094-302C-4C1F-B481-95AF94C8BA61}" type="pres">
      <dgm:prSet presAssocID="{0B919E9A-98C5-444A-BF5D-2C5566CB2D9C}" presName="sibTrans" presStyleLbl="sibTrans2D1" presStyleIdx="1" presStyleCnt="3" custAng="0"/>
      <dgm:spPr/>
    </dgm:pt>
    <dgm:pt modelId="{444402E9-9462-4E88-964F-0576589A24F0}" type="pres">
      <dgm:prSet presAssocID="{0B919E9A-98C5-444A-BF5D-2C5566CB2D9C}" presName="connectorText" presStyleLbl="sibTrans2D1" presStyleIdx="1" presStyleCnt="3"/>
      <dgm:spPr/>
    </dgm:pt>
    <dgm:pt modelId="{B4D74C27-2B3B-462D-A3FE-A4B533DDF63A}" type="pres">
      <dgm:prSet presAssocID="{080713F1-0AEA-40C4-A1BF-DF5735C4978F}" presName="node" presStyleLbl="node1" presStyleIdx="2" presStyleCnt="4" custScaleX="119987">
        <dgm:presLayoutVars>
          <dgm:bulletEnabled val="1"/>
        </dgm:presLayoutVars>
      </dgm:prSet>
      <dgm:spPr/>
    </dgm:pt>
    <dgm:pt modelId="{0FAA4DB0-EB06-C64D-B27F-B9328385565B}" type="pres">
      <dgm:prSet presAssocID="{FCE08595-181B-420D-81E3-33324AB39449}" presName="sibTrans" presStyleLbl="sibTrans2D1" presStyleIdx="2" presStyleCnt="3"/>
      <dgm:spPr/>
    </dgm:pt>
    <dgm:pt modelId="{69A423A3-B666-0B4E-9FC9-235A4B353872}" type="pres">
      <dgm:prSet presAssocID="{FCE08595-181B-420D-81E3-33324AB39449}" presName="connectorText" presStyleLbl="sibTrans2D1" presStyleIdx="2" presStyleCnt="3"/>
      <dgm:spPr/>
    </dgm:pt>
    <dgm:pt modelId="{5C5742AB-CADE-6449-973E-70D9508D6C00}" type="pres">
      <dgm:prSet presAssocID="{2374AF8D-C560-8340-90F0-665F7DB777C3}" presName="node" presStyleLbl="node1" presStyleIdx="3" presStyleCnt="4">
        <dgm:presLayoutVars>
          <dgm:bulletEnabled val="1"/>
        </dgm:presLayoutVars>
      </dgm:prSet>
      <dgm:spPr/>
    </dgm:pt>
  </dgm:ptLst>
  <dgm:cxnLst>
    <dgm:cxn modelId="{FF256B00-DCF1-42F0-A70D-C2F78FF8181F}" type="presOf" srcId="{E68DE9AD-1B0E-46F7-A327-FA8AE661D22E}" destId="{5CE6C4E4-72D4-46C3-A17D-8A7A48678B59}" srcOrd="0" destOrd="0" presId="urn:microsoft.com/office/officeart/2005/8/layout/process5"/>
    <dgm:cxn modelId="{92485603-BF3E-7645-B102-B0993702B263}" type="presOf" srcId="{FCE08595-181B-420D-81E3-33324AB39449}" destId="{0FAA4DB0-EB06-C64D-B27F-B9328385565B}" srcOrd="0" destOrd="0" presId="urn:microsoft.com/office/officeart/2005/8/layout/process5"/>
    <dgm:cxn modelId="{2886870A-4C06-4D5F-A067-F207EE863B91}" type="presOf" srcId="{0B919E9A-98C5-444A-BF5D-2C5566CB2D9C}" destId="{99FBB094-302C-4C1F-B481-95AF94C8BA61}" srcOrd="0" destOrd="0" presId="urn:microsoft.com/office/officeart/2005/8/layout/process5"/>
    <dgm:cxn modelId="{5006090C-60CE-4290-AB73-A246ED357596}" type="presOf" srcId="{0B919E9A-98C5-444A-BF5D-2C5566CB2D9C}" destId="{444402E9-9462-4E88-964F-0576589A24F0}" srcOrd="1" destOrd="0" presId="urn:microsoft.com/office/officeart/2005/8/layout/process5"/>
    <dgm:cxn modelId="{677E6F24-3D3F-41AF-BE0A-69385AC9B9A1}" type="presOf" srcId="{080713F1-0AEA-40C4-A1BF-DF5735C4978F}" destId="{B4D74C27-2B3B-462D-A3FE-A4B533DDF63A}" srcOrd="0" destOrd="0" presId="urn:microsoft.com/office/officeart/2005/8/layout/process5"/>
    <dgm:cxn modelId="{994F4C27-1293-470C-96EA-97FEC1747CFD}" type="presOf" srcId="{E68DE9AD-1B0E-46F7-A327-FA8AE661D22E}" destId="{A72C0B1A-B4A7-4123-B51C-71B07FA1361F}" srcOrd="1" destOrd="0" presId="urn:microsoft.com/office/officeart/2005/8/layout/process5"/>
    <dgm:cxn modelId="{3D5A9543-6FA5-42FB-835E-7E3335030116}" srcId="{F9D46941-2F8B-446E-B29C-088D5775051C}" destId="{080713F1-0AEA-40C4-A1BF-DF5735C4978F}" srcOrd="2" destOrd="0" parTransId="{53ECA0EB-3385-48CD-B43B-E359D0609F17}" sibTransId="{FCE08595-181B-420D-81E3-33324AB39449}"/>
    <dgm:cxn modelId="{1B39FE52-F13A-424C-B051-120825575DF4}" srcId="{F9D46941-2F8B-446E-B29C-088D5775051C}" destId="{6563B766-F04A-4F80-A5C8-79D9238E966A}" srcOrd="1" destOrd="0" parTransId="{DABD66DB-9CDF-4FA2-98CF-FE187304F152}" sibTransId="{0B919E9A-98C5-444A-BF5D-2C5566CB2D9C}"/>
    <dgm:cxn modelId="{24450D7E-FAFD-48F0-8A83-3A89B750BCBB}" type="presOf" srcId="{6563B766-F04A-4F80-A5C8-79D9238E966A}" destId="{ACA1BA38-BE01-407C-99C2-C9E0F2BC21E2}" srcOrd="0" destOrd="0" presId="urn:microsoft.com/office/officeart/2005/8/layout/process5"/>
    <dgm:cxn modelId="{20DB8583-93A2-554E-9133-9E9335C766E5}" type="presOf" srcId="{FCE08595-181B-420D-81E3-33324AB39449}" destId="{69A423A3-B666-0B4E-9FC9-235A4B353872}" srcOrd="1" destOrd="0" presId="urn:microsoft.com/office/officeart/2005/8/layout/process5"/>
    <dgm:cxn modelId="{BEBEB991-37D0-D04F-AA15-E5AEC05F8CBC}" srcId="{F9D46941-2F8B-446E-B29C-088D5775051C}" destId="{2374AF8D-C560-8340-90F0-665F7DB777C3}" srcOrd="3" destOrd="0" parTransId="{DF2ACF8A-D5D1-D247-B265-E87F832C13F1}" sibTransId="{A8F8E1E8-097C-BB4A-85CC-3EC88CDB42B6}"/>
    <dgm:cxn modelId="{6997D1C0-7496-4166-A5ED-429D1469D6A2}" srcId="{F9D46941-2F8B-446E-B29C-088D5775051C}" destId="{784B4A57-BB5C-4144-A8E4-8E2130C49AF1}" srcOrd="0" destOrd="0" parTransId="{D2BCE5DC-4D5A-4C8A-B14F-43AC391C360F}" sibTransId="{E68DE9AD-1B0E-46F7-A327-FA8AE661D22E}"/>
    <dgm:cxn modelId="{CD3F4DE7-C6D8-4F6C-8FFA-A8E5049A22AA}" type="presOf" srcId="{784B4A57-BB5C-4144-A8E4-8E2130C49AF1}" destId="{AF8D6003-7E22-4BE7-A9E1-1BC73B829EE9}" srcOrd="0" destOrd="0" presId="urn:microsoft.com/office/officeart/2005/8/layout/process5"/>
    <dgm:cxn modelId="{D5EC85E8-9234-4F00-B3F4-26A4ED32E390}" type="presOf" srcId="{F9D46941-2F8B-446E-B29C-088D5775051C}" destId="{E362C00A-3BEA-4D43-960F-18C3CBB3412F}" srcOrd="0" destOrd="0" presId="urn:microsoft.com/office/officeart/2005/8/layout/process5"/>
    <dgm:cxn modelId="{470EE3EB-B10A-554A-B2FC-51B3B0071181}" type="presOf" srcId="{2374AF8D-C560-8340-90F0-665F7DB777C3}" destId="{5C5742AB-CADE-6449-973E-70D9508D6C00}" srcOrd="0" destOrd="0" presId="urn:microsoft.com/office/officeart/2005/8/layout/process5"/>
    <dgm:cxn modelId="{72C22EDF-91FF-46E8-A539-3AD2355334FC}" type="presParOf" srcId="{E362C00A-3BEA-4D43-960F-18C3CBB3412F}" destId="{AF8D6003-7E22-4BE7-A9E1-1BC73B829EE9}" srcOrd="0" destOrd="0" presId="urn:microsoft.com/office/officeart/2005/8/layout/process5"/>
    <dgm:cxn modelId="{90F5919C-D719-4DB4-A733-698E0EE15365}" type="presParOf" srcId="{E362C00A-3BEA-4D43-960F-18C3CBB3412F}" destId="{5CE6C4E4-72D4-46C3-A17D-8A7A48678B59}" srcOrd="1" destOrd="0" presId="urn:microsoft.com/office/officeart/2005/8/layout/process5"/>
    <dgm:cxn modelId="{6F545676-5567-4C66-A65C-4F90F5B39C23}" type="presParOf" srcId="{5CE6C4E4-72D4-46C3-A17D-8A7A48678B59}" destId="{A72C0B1A-B4A7-4123-B51C-71B07FA1361F}" srcOrd="0" destOrd="0" presId="urn:microsoft.com/office/officeart/2005/8/layout/process5"/>
    <dgm:cxn modelId="{A93A4DAD-4D6D-4B5A-B551-572B128755F8}" type="presParOf" srcId="{E362C00A-3BEA-4D43-960F-18C3CBB3412F}" destId="{ACA1BA38-BE01-407C-99C2-C9E0F2BC21E2}" srcOrd="2" destOrd="0" presId="urn:microsoft.com/office/officeart/2005/8/layout/process5"/>
    <dgm:cxn modelId="{71C001CC-E34D-49B8-A93F-AC69F9B16ED3}" type="presParOf" srcId="{E362C00A-3BEA-4D43-960F-18C3CBB3412F}" destId="{99FBB094-302C-4C1F-B481-95AF94C8BA61}" srcOrd="3" destOrd="0" presId="urn:microsoft.com/office/officeart/2005/8/layout/process5"/>
    <dgm:cxn modelId="{B595D20F-ED43-451A-BC10-11BEF8C412CB}" type="presParOf" srcId="{99FBB094-302C-4C1F-B481-95AF94C8BA61}" destId="{444402E9-9462-4E88-964F-0576589A24F0}" srcOrd="0" destOrd="0" presId="urn:microsoft.com/office/officeart/2005/8/layout/process5"/>
    <dgm:cxn modelId="{5C42AD70-1001-43FC-B483-62C417510B82}" type="presParOf" srcId="{E362C00A-3BEA-4D43-960F-18C3CBB3412F}" destId="{B4D74C27-2B3B-462D-A3FE-A4B533DDF63A}" srcOrd="4" destOrd="0" presId="urn:microsoft.com/office/officeart/2005/8/layout/process5"/>
    <dgm:cxn modelId="{877B6ED8-5B04-664F-BB85-5377385D8A08}" type="presParOf" srcId="{E362C00A-3BEA-4D43-960F-18C3CBB3412F}" destId="{0FAA4DB0-EB06-C64D-B27F-B9328385565B}" srcOrd="5" destOrd="0" presId="urn:microsoft.com/office/officeart/2005/8/layout/process5"/>
    <dgm:cxn modelId="{A1BEB04E-453F-A948-92AD-C05ED383DD47}" type="presParOf" srcId="{0FAA4DB0-EB06-C64D-B27F-B9328385565B}" destId="{69A423A3-B666-0B4E-9FC9-235A4B353872}" srcOrd="0" destOrd="0" presId="urn:microsoft.com/office/officeart/2005/8/layout/process5"/>
    <dgm:cxn modelId="{E9832A45-C068-7F49-B512-8B173D89CFA1}" type="presParOf" srcId="{E362C00A-3BEA-4D43-960F-18C3CBB3412F}" destId="{5C5742AB-CADE-6449-973E-70D9508D6C00}"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E3D3B6-9464-46FA-AD4A-2CD72658409D}"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2EBF8560-75C2-42F8-907F-7AD996F6B1D1}">
      <dgm:prSet phldrT="[Text]"/>
      <dgm:spPr>
        <a:solidFill>
          <a:schemeClr val="accent2"/>
        </a:solidFill>
      </dgm:spPr>
      <dgm:t>
        <a:bodyPr/>
        <a:lstStyle/>
        <a:p>
          <a:r>
            <a:rPr lang="en-US">
              <a:solidFill>
                <a:schemeClr val="tx1"/>
              </a:solidFill>
            </a:rPr>
            <a:t>Superintendent may:</a:t>
          </a:r>
        </a:p>
      </dgm:t>
    </dgm:pt>
    <dgm:pt modelId="{3AEC3EFF-BD89-4742-8581-7A380BE5B518}" type="parTrans" cxnId="{30F88DB4-777B-486F-ADB2-A5FF1CA451D6}">
      <dgm:prSet/>
      <dgm:spPr/>
      <dgm:t>
        <a:bodyPr/>
        <a:lstStyle/>
        <a:p>
          <a:endParaRPr lang="en-US"/>
        </a:p>
      </dgm:t>
    </dgm:pt>
    <dgm:pt modelId="{BD33CBF7-8704-4C0F-95B0-B5EC5C9192A6}" type="sibTrans" cxnId="{30F88DB4-777B-486F-ADB2-A5FF1CA451D6}">
      <dgm:prSet/>
      <dgm:spPr/>
      <dgm:t>
        <a:bodyPr/>
        <a:lstStyle/>
        <a:p>
          <a:endParaRPr lang="en-US"/>
        </a:p>
      </dgm:t>
    </dgm:pt>
    <dgm:pt modelId="{5F6C1C26-8621-4831-9CA9-D2F39DAF3F9C}">
      <dgm:prSet phldrT="[Text]" custT="1"/>
      <dgm:spPr>
        <a:solidFill>
          <a:schemeClr val="accent4"/>
        </a:solidFill>
      </dgm:spPr>
      <dgm:t>
        <a:bodyPr/>
        <a:lstStyle/>
        <a:p>
          <a:r>
            <a:rPr lang="en-US" sz="2400">
              <a:solidFill>
                <a:schemeClr val="tx1"/>
              </a:solidFill>
            </a:rPr>
            <a:t>For most infractions:</a:t>
          </a:r>
        </a:p>
      </dgm:t>
    </dgm:pt>
    <dgm:pt modelId="{C9974051-7E1B-44BF-8BF2-9BD88713892B}" type="parTrans" cxnId="{93CFAFB0-5BA3-4057-A7D5-D9F78F0240B5}">
      <dgm:prSet/>
      <dgm:spPr/>
      <dgm:t>
        <a:bodyPr/>
        <a:lstStyle/>
        <a:p>
          <a:endParaRPr lang="en-US"/>
        </a:p>
      </dgm:t>
    </dgm:pt>
    <dgm:pt modelId="{3741850F-423E-482A-908D-552FFFB52C27}" type="sibTrans" cxnId="{93CFAFB0-5BA3-4057-A7D5-D9F78F0240B5}">
      <dgm:prSet/>
      <dgm:spPr/>
      <dgm:t>
        <a:bodyPr/>
        <a:lstStyle/>
        <a:p>
          <a:endParaRPr lang="en-US"/>
        </a:p>
      </dgm:t>
    </dgm:pt>
    <dgm:pt modelId="{A392B38A-3556-4005-B1AF-291AA18FD75D}">
      <dgm:prSet phldrT="[Text]" custT="1"/>
      <dgm:spPr>
        <a:solidFill>
          <a:schemeClr val="accent4">
            <a:lumMod val="40000"/>
            <a:lumOff val="60000"/>
          </a:schemeClr>
        </a:solidFill>
      </dgm:spPr>
      <dgm:t>
        <a:bodyPr/>
        <a:lstStyle/>
        <a:p>
          <a:pPr>
            <a:buFont typeface="Wingdings 2" panose="05020102010507070707" pitchFamily="18" charset="2"/>
            <a:buChar char=""/>
          </a:pPr>
          <a:r>
            <a:rPr lang="en-US" sz="1800">
              <a:solidFill>
                <a:schemeClr val="tx1"/>
              </a:solidFill>
            </a:rPr>
            <a:t>Immediately reinstate student to school</a:t>
          </a:r>
        </a:p>
      </dgm:t>
    </dgm:pt>
    <dgm:pt modelId="{32C55F70-BDF0-424A-ADF3-7B0511D6413D}" type="parTrans" cxnId="{5EF6FD2B-64FD-44B6-A29A-F6FB9B875DE6}">
      <dgm:prSet/>
      <dgm:spPr/>
      <dgm:t>
        <a:bodyPr/>
        <a:lstStyle/>
        <a:p>
          <a:endParaRPr lang="en-US"/>
        </a:p>
      </dgm:t>
    </dgm:pt>
    <dgm:pt modelId="{1A98CBD6-BA38-4A13-A69F-11F3EF200D4E}" type="sibTrans" cxnId="{5EF6FD2B-64FD-44B6-A29A-F6FB9B875DE6}">
      <dgm:prSet/>
      <dgm:spPr/>
      <dgm:t>
        <a:bodyPr/>
        <a:lstStyle/>
        <a:p>
          <a:endParaRPr lang="en-US"/>
        </a:p>
      </dgm:t>
    </dgm:pt>
    <dgm:pt modelId="{A987AB54-9857-410B-A92C-6D075AE79008}">
      <dgm:prSet phldrT="[Text]" custT="1"/>
      <dgm:spPr>
        <a:solidFill>
          <a:schemeClr val="accent4">
            <a:lumMod val="40000"/>
            <a:lumOff val="60000"/>
          </a:schemeClr>
        </a:solidFill>
      </dgm:spPr>
      <dgm:t>
        <a:bodyPr/>
        <a:lstStyle/>
        <a:p>
          <a:pPr>
            <a:buFont typeface="Wingdings 2" panose="05020102010507070707" pitchFamily="18" charset="2"/>
            <a:buChar char=""/>
          </a:pPr>
          <a:r>
            <a:rPr lang="en-US" sz="1600">
              <a:solidFill>
                <a:schemeClr val="tx1"/>
              </a:solidFill>
            </a:rPr>
            <a:t>Continue the suspension for 6-10, 11-15,  or 16-20 school days</a:t>
          </a:r>
        </a:p>
      </dgm:t>
    </dgm:pt>
    <dgm:pt modelId="{AC360FE1-11B9-42DB-90E3-6288C0EEB853}" type="parTrans" cxnId="{F666EF11-8F6C-4897-9C4B-D964052C923D}">
      <dgm:prSet/>
      <dgm:spPr/>
      <dgm:t>
        <a:bodyPr/>
        <a:lstStyle/>
        <a:p>
          <a:endParaRPr lang="en-US"/>
        </a:p>
      </dgm:t>
    </dgm:pt>
    <dgm:pt modelId="{75CFE5B4-328A-46B3-9B9E-597DE10154E9}" type="sibTrans" cxnId="{F666EF11-8F6C-4897-9C4B-D964052C923D}">
      <dgm:prSet/>
      <dgm:spPr/>
      <dgm:t>
        <a:bodyPr/>
        <a:lstStyle/>
        <a:p>
          <a:endParaRPr lang="en-US"/>
        </a:p>
      </dgm:t>
    </dgm:pt>
    <dgm:pt modelId="{5107441B-DAF7-4D76-96CF-43212BD6A6DA}">
      <dgm:prSet phldrT="[Text]"/>
      <dgm:spPr>
        <a:solidFill>
          <a:schemeClr val="accent6"/>
        </a:solidFill>
      </dgm:spPr>
      <dgm:t>
        <a:bodyPr/>
        <a:lstStyle/>
        <a:p>
          <a:r>
            <a:rPr lang="en-US" b="0">
              <a:solidFill>
                <a:schemeClr val="tx1"/>
              </a:solidFill>
            </a:rPr>
            <a:t>For very serious behavior, only by DOE main office approval</a:t>
          </a:r>
        </a:p>
      </dgm:t>
    </dgm:pt>
    <dgm:pt modelId="{710131B6-D907-4F67-919A-C28CCCD5C7F2}" type="parTrans" cxnId="{E29CB098-24B0-46EC-B37B-D3A67C24BC0B}">
      <dgm:prSet/>
      <dgm:spPr/>
      <dgm:t>
        <a:bodyPr/>
        <a:lstStyle/>
        <a:p>
          <a:endParaRPr lang="en-US"/>
        </a:p>
      </dgm:t>
    </dgm:pt>
    <dgm:pt modelId="{BA81A817-152B-48C8-90D9-9F7F07B08DE4}" type="sibTrans" cxnId="{E29CB098-24B0-46EC-B37B-D3A67C24BC0B}">
      <dgm:prSet/>
      <dgm:spPr/>
      <dgm:t>
        <a:bodyPr/>
        <a:lstStyle/>
        <a:p>
          <a:endParaRPr lang="en-US"/>
        </a:p>
      </dgm:t>
    </dgm:pt>
    <dgm:pt modelId="{C89990AF-6AFC-41C1-B8C2-454A924A0E03}">
      <dgm:prSet phldrT="[Text]" custT="1"/>
      <dgm:spPr>
        <a:solidFill>
          <a:schemeClr val="accent6">
            <a:lumMod val="60000"/>
            <a:lumOff val="40000"/>
          </a:schemeClr>
        </a:solidFill>
      </dgm:spPr>
      <dgm:t>
        <a:bodyPr/>
        <a:lstStyle/>
        <a:p>
          <a:pPr>
            <a:buFont typeface="Wingdings 2" panose="05020102010507070707" pitchFamily="18" charset="2"/>
            <a:buChar char=""/>
          </a:pPr>
          <a:r>
            <a:rPr lang="en-US" sz="1600">
              <a:solidFill>
                <a:schemeClr val="tx1"/>
              </a:solidFill>
            </a:rPr>
            <a:t>Continue the suspension for more than 20 schools days up to 1 year (automatic review for 40 or more school days</a:t>
          </a:r>
        </a:p>
      </dgm:t>
    </dgm:pt>
    <dgm:pt modelId="{0793D359-F3AA-4520-9DC8-4AD76F067F69}" type="parTrans" cxnId="{4AE5D946-82C1-4A01-88F3-6A7430220409}">
      <dgm:prSet/>
      <dgm:spPr/>
      <dgm:t>
        <a:bodyPr/>
        <a:lstStyle/>
        <a:p>
          <a:endParaRPr lang="en-US"/>
        </a:p>
      </dgm:t>
    </dgm:pt>
    <dgm:pt modelId="{C829A274-93CE-424F-8D2A-1267A5F80787}" type="sibTrans" cxnId="{4AE5D946-82C1-4A01-88F3-6A7430220409}">
      <dgm:prSet/>
      <dgm:spPr/>
      <dgm:t>
        <a:bodyPr/>
        <a:lstStyle/>
        <a:p>
          <a:endParaRPr lang="en-US"/>
        </a:p>
      </dgm:t>
    </dgm:pt>
    <dgm:pt modelId="{587C1252-DC81-40C8-86C2-94F679BD3D97}">
      <dgm:prSet phldrT="[Text]" custT="1"/>
      <dgm:spPr>
        <a:solidFill>
          <a:schemeClr val="accent6">
            <a:lumMod val="60000"/>
            <a:lumOff val="40000"/>
          </a:schemeClr>
        </a:solidFill>
      </dgm:spPr>
      <dgm:t>
        <a:bodyPr/>
        <a:lstStyle/>
        <a:p>
          <a:r>
            <a:rPr lang="en-US" sz="1400">
              <a:solidFill>
                <a:schemeClr val="tx1"/>
              </a:solidFill>
            </a:rPr>
            <a:t>Expulsion:</a:t>
          </a:r>
        </a:p>
        <a:p>
          <a:r>
            <a:rPr lang="en-US" sz="1400">
              <a:solidFill>
                <a:schemeClr val="tx1"/>
              </a:solidFill>
            </a:rPr>
            <a:t>only possible for students without IDEA protections who turned 17 before the school year </a:t>
          </a:r>
        </a:p>
      </dgm:t>
    </dgm:pt>
    <dgm:pt modelId="{87A095A7-422F-4112-99F6-C431B547E567}" type="parTrans" cxnId="{4E16F4E9-63F8-4573-9229-757D1589C94A}">
      <dgm:prSet/>
      <dgm:spPr/>
      <dgm:t>
        <a:bodyPr/>
        <a:lstStyle/>
        <a:p>
          <a:endParaRPr lang="en-US"/>
        </a:p>
      </dgm:t>
    </dgm:pt>
    <dgm:pt modelId="{4E06384B-B6CD-4733-85C2-80D8BD0D3E73}" type="sibTrans" cxnId="{4E16F4E9-63F8-4573-9229-757D1589C94A}">
      <dgm:prSet/>
      <dgm:spPr/>
      <dgm:t>
        <a:bodyPr/>
        <a:lstStyle/>
        <a:p>
          <a:endParaRPr lang="en-US"/>
        </a:p>
      </dgm:t>
    </dgm:pt>
    <dgm:pt modelId="{88DD8D30-A0EA-4F5E-A2EA-0420C105E779}" type="pres">
      <dgm:prSet presAssocID="{80E3D3B6-9464-46FA-AD4A-2CD72658409D}" presName="Name0" presStyleCnt="0">
        <dgm:presLayoutVars>
          <dgm:chPref val="1"/>
          <dgm:dir/>
          <dgm:animOne val="branch"/>
          <dgm:animLvl val="lvl"/>
          <dgm:resizeHandles/>
        </dgm:presLayoutVars>
      </dgm:prSet>
      <dgm:spPr/>
    </dgm:pt>
    <dgm:pt modelId="{7A074B4D-C731-42D3-A404-190589BF7985}" type="pres">
      <dgm:prSet presAssocID="{2EBF8560-75C2-42F8-907F-7AD996F6B1D1}" presName="vertOne" presStyleCnt="0"/>
      <dgm:spPr/>
    </dgm:pt>
    <dgm:pt modelId="{2C7AC350-0101-4B0C-9C5D-0758CED873F2}" type="pres">
      <dgm:prSet presAssocID="{2EBF8560-75C2-42F8-907F-7AD996F6B1D1}" presName="txOne" presStyleLbl="node0" presStyleIdx="0" presStyleCnt="2" custScaleY="48403" custLinFactNeighborX="10030" custLinFactNeighborY="37901">
        <dgm:presLayoutVars>
          <dgm:chPref val="3"/>
        </dgm:presLayoutVars>
      </dgm:prSet>
      <dgm:spPr/>
    </dgm:pt>
    <dgm:pt modelId="{BDF3B95F-F56D-4983-9CB3-F53102CD37BA}" type="pres">
      <dgm:prSet presAssocID="{2EBF8560-75C2-42F8-907F-7AD996F6B1D1}" presName="parTransOne" presStyleCnt="0"/>
      <dgm:spPr/>
    </dgm:pt>
    <dgm:pt modelId="{28D68F80-BC29-4BA9-838C-8E0574221B9B}" type="pres">
      <dgm:prSet presAssocID="{2EBF8560-75C2-42F8-907F-7AD996F6B1D1}" presName="horzOne" presStyleCnt="0"/>
      <dgm:spPr/>
    </dgm:pt>
    <dgm:pt modelId="{9359F3D1-2465-472B-967A-75B47B9AC51C}" type="pres">
      <dgm:prSet presAssocID="{5F6C1C26-8621-4831-9CA9-D2F39DAF3F9C}" presName="vertTwo" presStyleCnt="0"/>
      <dgm:spPr/>
    </dgm:pt>
    <dgm:pt modelId="{723BD68B-CB7C-4349-9D67-F19B75E7ED5C}" type="pres">
      <dgm:prSet presAssocID="{5F6C1C26-8621-4831-9CA9-D2F39DAF3F9C}" presName="txTwo" presStyleLbl="node2" presStyleIdx="0" presStyleCnt="2" custScaleX="82037" custScaleY="62369" custLinFactNeighborX="14135" custLinFactNeighborY="39729">
        <dgm:presLayoutVars>
          <dgm:chPref val="3"/>
        </dgm:presLayoutVars>
      </dgm:prSet>
      <dgm:spPr/>
    </dgm:pt>
    <dgm:pt modelId="{57A7B103-F5D4-425D-B799-B59C79388E6B}" type="pres">
      <dgm:prSet presAssocID="{5F6C1C26-8621-4831-9CA9-D2F39DAF3F9C}" presName="parTransTwo" presStyleCnt="0"/>
      <dgm:spPr/>
    </dgm:pt>
    <dgm:pt modelId="{7BE89144-B717-4AD8-BA08-7A0911D5E059}" type="pres">
      <dgm:prSet presAssocID="{5F6C1C26-8621-4831-9CA9-D2F39DAF3F9C}" presName="horzTwo" presStyleCnt="0"/>
      <dgm:spPr/>
    </dgm:pt>
    <dgm:pt modelId="{CC0CDE6E-BB1F-48D9-92FC-46DFC7016491}" type="pres">
      <dgm:prSet presAssocID="{A392B38A-3556-4005-B1AF-291AA18FD75D}" presName="vertThree" presStyleCnt="0"/>
      <dgm:spPr/>
    </dgm:pt>
    <dgm:pt modelId="{6296FB8F-4301-4783-AD12-387D8A211822}" type="pres">
      <dgm:prSet presAssocID="{A392B38A-3556-4005-B1AF-291AA18FD75D}" presName="txThree" presStyleLbl="node3" presStyleIdx="0" presStyleCnt="3" custScaleX="86580" custLinFactNeighborX="12777" custLinFactNeighborY="3077">
        <dgm:presLayoutVars>
          <dgm:chPref val="3"/>
        </dgm:presLayoutVars>
      </dgm:prSet>
      <dgm:spPr/>
    </dgm:pt>
    <dgm:pt modelId="{8BA06D67-824A-4011-9AEF-5517648416DE}" type="pres">
      <dgm:prSet presAssocID="{A392B38A-3556-4005-B1AF-291AA18FD75D}" presName="horzThree" presStyleCnt="0"/>
      <dgm:spPr/>
    </dgm:pt>
    <dgm:pt modelId="{CBCBE045-E25C-4B54-8F5D-2D2B030EDF37}" type="pres">
      <dgm:prSet presAssocID="{1A98CBD6-BA38-4A13-A69F-11F3EF200D4E}" presName="sibSpaceThree" presStyleCnt="0"/>
      <dgm:spPr/>
    </dgm:pt>
    <dgm:pt modelId="{D39BE3F0-2F7A-412D-A30E-2B8B6EE7000A}" type="pres">
      <dgm:prSet presAssocID="{A987AB54-9857-410B-A92C-6D075AE79008}" presName="vertThree" presStyleCnt="0"/>
      <dgm:spPr/>
    </dgm:pt>
    <dgm:pt modelId="{C773B7D2-B518-4A9C-BB50-4BF1FD003AD7}" type="pres">
      <dgm:prSet presAssocID="{A987AB54-9857-410B-A92C-6D075AE79008}" presName="txThree" presStyleLbl="node3" presStyleIdx="1" presStyleCnt="3" custScaleX="80776" custLinFactNeighborX="17757" custLinFactNeighborY="81">
        <dgm:presLayoutVars>
          <dgm:chPref val="3"/>
        </dgm:presLayoutVars>
      </dgm:prSet>
      <dgm:spPr/>
    </dgm:pt>
    <dgm:pt modelId="{F984C227-A616-4861-80E1-65C34A027354}" type="pres">
      <dgm:prSet presAssocID="{A987AB54-9857-410B-A92C-6D075AE79008}" presName="horzThree" presStyleCnt="0"/>
      <dgm:spPr/>
    </dgm:pt>
    <dgm:pt modelId="{B4D5ED36-2FB3-4F16-8A3A-2A8EC5D677CB}" type="pres">
      <dgm:prSet presAssocID="{3741850F-423E-482A-908D-552FFFB52C27}" presName="sibSpaceTwo" presStyleCnt="0"/>
      <dgm:spPr/>
    </dgm:pt>
    <dgm:pt modelId="{3944EBA5-649A-4350-AA41-0EE2B7B7CA71}" type="pres">
      <dgm:prSet presAssocID="{5107441B-DAF7-4D76-96CF-43212BD6A6DA}" presName="vertTwo" presStyleCnt="0"/>
      <dgm:spPr/>
    </dgm:pt>
    <dgm:pt modelId="{9D8456E1-BB58-4127-8EFE-6108B4830F0E}" type="pres">
      <dgm:prSet presAssocID="{5107441B-DAF7-4D76-96CF-43212BD6A6DA}" presName="txTwo" presStyleLbl="node2" presStyleIdx="1" presStyleCnt="2" custScaleX="132180" custScaleY="61033" custLinFactNeighborX="71415" custLinFactNeighborY="39729">
        <dgm:presLayoutVars>
          <dgm:chPref val="3"/>
        </dgm:presLayoutVars>
      </dgm:prSet>
      <dgm:spPr/>
    </dgm:pt>
    <dgm:pt modelId="{2AEBA1A9-5491-46CE-A2AF-DFA28FACD7E2}" type="pres">
      <dgm:prSet presAssocID="{5107441B-DAF7-4D76-96CF-43212BD6A6DA}" presName="parTransTwo" presStyleCnt="0"/>
      <dgm:spPr/>
    </dgm:pt>
    <dgm:pt modelId="{3F883D07-E9C9-46D6-A7DC-5843B56057D9}" type="pres">
      <dgm:prSet presAssocID="{5107441B-DAF7-4D76-96CF-43212BD6A6DA}" presName="horzTwo" presStyleCnt="0"/>
      <dgm:spPr/>
    </dgm:pt>
    <dgm:pt modelId="{3FB3C057-7C10-46D3-B731-BE2AAF62F5EE}" type="pres">
      <dgm:prSet presAssocID="{C89990AF-6AFC-41C1-B8C2-454A924A0E03}" presName="vertThree" presStyleCnt="0"/>
      <dgm:spPr/>
    </dgm:pt>
    <dgm:pt modelId="{DC473EA5-7770-4A82-BCAC-3C9380E62B7F}" type="pres">
      <dgm:prSet presAssocID="{C89990AF-6AFC-41C1-B8C2-454A924A0E03}" presName="txThree" presStyleLbl="node3" presStyleIdx="2" presStyleCnt="3" custScaleX="114121" custLinFactNeighborX="21378" custLinFactNeighborY="924">
        <dgm:presLayoutVars>
          <dgm:chPref val="3"/>
        </dgm:presLayoutVars>
      </dgm:prSet>
      <dgm:spPr/>
    </dgm:pt>
    <dgm:pt modelId="{C9E22A2D-2EE5-4418-AE48-E909AAAEDFFD}" type="pres">
      <dgm:prSet presAssocID="{C89990AF-6AFC-41C1-B8C2-454A924A0E03}" presName="horzThree" presStyleCnt="0"/>
      <dgm:spPr/>
    </dgm:pt>
    <dgm:pt modelId="{7F95D6EA-5134-4D61-84BE-42656DD0B208}" type="pres">
      <dgm:prSet presAssocID="{BD33CBF7-8704-4C0F-95B0-B5EC5C9192A6}" presName="sibSpaceOne" presStyleCnt="0"/>
      <dgm:spPr/>
    </dgm:pt>
    <dgm:pt modelId="{889685BE-A6ED-4269-960E-5FF4F8FD32BF}" type="pres">
      <dgm:prSet presAssocID="{587C1252-DC81-40C8-86C2-94F679BD3D97}" presName="vertOne" presStyleCnt="0"/>
      <dgm:spPr/>
    </dgm:pt>
    <dgm:pt modelId="{534CE3DE-EA29-4D62-AB0F-B8E275C6BE3B}" type="pres">
      <dgm:prSet presAssocID="{587C1252-DC81-40C8-86C2-94F679BD3D97}" presName="txOne" presStyleLbl="node0" presStyleIdx="1" presStyleCnt="2" custScaleX="99519" custLinFactY="73681" custLinFactNeighborX="-6708" custLinFactNeighborY="100000">
        <dgm:presLayoutVars>
          <dgm:chPref val="3"/>
        </dgm:presLayoutVars>
      </dgm:prSet>
      <dgm:spPr/>
    </dgm:pt>
    <dgm:pt modelId="{5FBAFF69-6CA4-4D9F-A9DD-87B4F7CCB749}" type="pres">
      <dgm:prSet presAssocID="{587C1252-DC81-40C8-86C2-94F679BD3D97}" presName="horzOne" presStyleCnt="0"/>
      <dgm:spPr/>
    </dgm:pt>
  </dgm:ptLst>
  <dgm:cxnLst>
    <dgm:cxn modelId="{720BB902-4CEE-4F04-BEC7-9B71AB550B0E}" type="presOf" srcId="{5107441B-DAF7-4D76-96CF-43212BD6A6DA}" destId="{9D8456E1-BB58-4127-8EFE-6108B4830F0E}" srcOrd="0" destOrd="0" presId="urn:microsoft.com/office/officeart/2005/8/layout/hierarchy4"/>
    <dgm:cxn modelId="{F666EF11-8F6C-4897-9C4B-D964052C923D}" srcId="{5F6C1C26-8621-4831-9CA9-D2F39DAF3F9C}" destId="{A987AB54-9857-410B-A92C-6D075AE79008}" srcOrd="1" destOrd="0" parTransId="{AC360FE1-11B9-42DB-90E3-6288C0EEB853}" sibTransId="{75CFE5B4-328A-46B3-9B9E-597DE10154E9}"/>
    <dgm:cxn modelId="{6A0C981A-1694-4D52-BED1-C85749375E5C}" type="presOf" srcId="{2EBF8560-75C2-42F8-907F-7AD996F6B1D1}" destId="{2C7AC350-0101-4B0C-9C5D-0758CED873F2}" srcOrd="0" destOrd="0" presId="urn:microsoft.com/office/officeart/2005/8/layout/hierarchy4"/>
    <dgm:cxn modelId="{5EF6FD2B-64FD-44B6-A29A-F6FB9B875DE6}" srcId="{5F6C1C26-8621-4831-9CA9-D2F39DAF3F9C}" destId="{A392B38A-3556-4005-B1AF-291AA18FD75D}" srcOrd="0" destOrd="0" parTransId="{32C55F70-BDF0-424A-ADF3-7B0511D6413D}" sibTransId="{1A98CBD6-BA38-4A13-A69F-11F3EF200D4E}"/>
    <dgm:cxn modelId="{4AE5D946-82C1-4A01-88F3-6A7430220409}" srcId="{5107441B-DAF7-4D76-96CF-43212BD6A6DA}" destId="{C89990AF-6AFC-41C1-B8C2-454A924A0E03}" srcOrd="0" destOrd="0" parTransId="{0793D359-F3AA-4520-9DC8-4AD76F067F69}" sibTransId="{C829A274-93CE-424F-8D2A-1267A5F80787}"/>
    <dgm:cxn modelId="{2693084C-EB02-499A-AAA0-B77688C0CA69}" type="presOf" srcId="{80E3D3B6-9464-46FA-AD4A-2CD72658409D}" destId="{88DD8D30-A0EA-4F5E-A2EA-0420C105E779}" srcOrd="0" destOrd="0" presId="urn:microsoft.com/office/officeart/2005/8/layout/hierarchy4"/>
    <dgm:cxn modelId="{DFAF7A82-8EFA-4ED4-8FE8-BFBCC6E1A5D5}" type="presOf" srcId="{A392B38A-3556-4005-B1AF-291AA18FD75D}" destId="{6296FB8F-4301-4783-AD12-387D8A211822}" srcOrd="0" destOrd="0" presId="urn:microsoft.com/office/officeart/2005/8/layout/hierarchy4"/>
    <dgm:cxn modelId="{4802A294-C38B-4792-A83A-E4FD79A50312}" type="presOf" srcId="{A987AB54-9857-410B-A92C-6D075AE79008}" destId="{C773B7D2-B518-4A9C-BB50-4BF1FD003AD7}" srcOrd="0" destOrd="0" presId="urn:microsoft.com/office/officeart/2005/8/layout/hierarchy4"/>
    <dgm:cxn modelId="{E29CB098-24B0-46EC-B37B-D3A67C24BC0B}" srcId="{2EBF8560-75C2-42F8-907F-7AD996F6B1D1}" destId="{5107441B-DAF7-4D76-96CF-43212BD6A6DA}" srcOrd="1" destOrd="0" parTransId="{710131B6-D907-4F67-919A-C28CCCD5C7F2}" sibTransId="{BA81A817-152B-48C8-90D9-9F7F07B08DE4}"/>
    <dgm:cxn modelId="{93CFAFB0-5BA3-4057-A7D5-D9F78F0240B5}" srcId="{2EBF8560-75C2-42F8-907F-7AD996F6B1D1}" destId="{5F6C1C26-8621-4831-9CA9-D2F39DAF3F9C}" srcOrd="0" destOrd="0" parTransId="{C9974051-7E1B-44BF-8BF2-9BD88713892B}" sibTransId="{3741850F-423E-482A-908D-552FFFB52C27}"/>
    <dgm:cxn modelId="{30F88DB4-777B-486F-ADB2-A5FF1CA451D6}" srcId="{80E3D3B6-9464-46FA-AD4A-2CD72658409D}" destId="{2EBF8560-75C2-42F8-907F-7AD996F6B1D1}" srcOrd="0" destOrd="0" parTransId="{3AEC3EFF-BD89-4742-8581-7A380BE5B518}" sibTransId="{BD33CBF7-8704-4C0F-95B0-B5EC5C9192A6}"/>
    <dgm:cxn modelId="{B4D933B8-CAD0-4E3B-AA50-FC1F38C56983}" type="presOf" srcId="{C89990AF-6AFC-41C1-B8C2-454A924A0E03}" destId="{DC473EA5-7770-4A82-BCAC-3C9380E62B7F}" srcOrd="0" destOrd="0" presId="urn:microsoft.com/office/officeart/2005/8/layout/hierarchy4"/>
    <dgm:cxn modelId="{19E73BDA-E9E5-4123-A9AC-D4349D17599D}" type="presOf" srcId="{587C1252-DC81-40C8-86C2-94F679BD3D97}" destId="{534CE3DE-EA29-4D62-AB0F-B8E275C6BE3B}" srcOrd="0" destOrd="0" presId="urn:microsoft.com/office/officeart/2005/8/layout/hierarchy4"/>
    <dgm:cxn modelId="{EFE940DC-56E1-48D4-8EF0-D77634A82882}" type="presOf" srcId="{5F6C1C26-8621-4831-9CA9-D2F39DAF3F9C}" destId="{723BD68B-CB7C-4349-9D67-F19B75E7ED5C}" srcOrd="0" destOrd="0" presId="urn:microsoft.com/office/officeart/2005/8/layout/hierarchy4"/>
    <dgm:cxn modelId="{4E16F4E9-63F8-4573-9229-757D1589C94A}" srcId="{80E3D3B6-9464-46FA-AD4A-2CD72658409D}" destId="{587C1252-DC81-40C8-86C2-94F679BD3D97}" srcOrd="1" destOrd="0" parTransId="{87A095A7-422F-4112-99F6-C431B547E567}" sibTransId="{4E06384B-B6CD-4733-85C2-80D8BD0D3E73}"/>
    <dgm:cxn modelId="{ED202E23-EC67-464B-857A-584B091CA901}" type="presParOf" srcId="{88DD8D30-A0EA-4F5E-A2EA-0420C105E779}" destId="{7A074B4D-C731-42D3-A404-190589BF7985}" srcOrd="0" destOrd="0" presId="urn:microsoft.com/office/officeart/2005/8/layout/hierarchy4"/>
    <dgm:cxn modelId="{24B5B5E1-BD87-4C9E-A940-C90DAF2CFD79}" type="presParOf" srcId="{7A074B4D-C731-42D3-A404-190589BF7985}" destId="{2C7AC350-0101-4B0C-9C5D-0758CED873F2}" srcOrd="0" destOrd="0" presId="urn:microsoft.com/office/officeart/2005/8/layout/hierarchy4"/>
    <dgm:cxn modelId="{DB3C008C-94BE-4184-B0FB-A9158AE57DF6}" type="presParOf" srcId="{7A074B4D-C731-42D3-A404-190589BF7985}" destId="{BDF3B95F-F56D-4983-9CB3-F53102CD37BA}" srcOrd="1" destOrd="0" presId="urn:microsoft.com/office/officeart/2005/8/layout/hierarchy4"/>
    <dgm:cxn modelId="{216082F7-35AA-4D18-85ED-DD9ADEBD19DC}" type="presParOf" srcId="{7A074B4D-C731-42D3-A404-190589BF7985}" destId="{28D68F80-BC29-4BA9-838C-8E0574221B9B}" srcOrd="2" destOrd="0" presId="urn:microsoft.com/office/officeart/2005/8/layout/hierarchy4"/>
    <dgm:cxn modelId="{4CCD6739-79B8-4902-A045-41C729EBB128}" type="presParOf" srcId="{28D68F80-BC29-4BA9-838C-8E0574221B9B}" destId="{9359F3D1-2465-472B-967A-75B47B9AC51C}" srcOrd="0" destOrd="0" presId="urn:microsoft.com/office/officeart/2005/8/layout/hierarchy4"/>
    <dgm:cxn modelId="{FAAA7B99-C682-447B-9E9C-0D35D2DA18A9}" type="presParOf" srcId="{9359F3D1-2465-472B-967A-75B47B9AC51C}" destId="{723BD68B-CB7C-4349-9D67-F19B75E7ED5C}" srcOrd="0" destOrd="0" presId="urn:microsoft.com/office/officeart/2005/8/layout/hierarchy4"/>
    <dgm:cxn modelId="{F9403883-F7C5-4C19-8E28-374C7905D186}" type="presParOf" srcId="{9359F3D1-2465-472B-967A-75B47B9AC51C}" destId="{57A7B103-F5D4-425D-B799-B59C79388E6B}" srcOrd="1" destOrd="0" presId="urn:microsoft.com/office/officeart/2005/8/layout/hierarchy4"/>
    <dgm:cxn modelId="{CAE49C1D-3F11-459B-A568-946E66664AEE}" type="presParOf" srcId="{9359F3D1-2465-472B-967A-75B47B9AC51C}" destId="{7BE89144-B717-4AD8-BA08-7A0911D5E059}" srcOrd="2" destOrd="0" presId="urn:microsoft.com/office/officeart/2005/8/layout/hierarchy4"/>
    <dgm:cxn modelId="{2723D6FB-599E-4B61-B744-5A88B5F132EE}" type="presParOf" srcId="{7BE89144-B717-4AD8-BA08-7A0911D5E059}" destId="{CC0CDE6E-BB1F-48D9-92FC-46DFC7016491}" srcOrd="0" destOrd="0" presId="urn:microsoft.com/office/officeart/2005/8/layout/hierarchy4"/>
    <dgm:cxn modelId="{01E11C78-A5ED-4B6E-8541-19971875C555}" type="presParOf" srcId="{CC0CDE6E-BB1F-48D9-92FC-46DFC7016491}" destId="{6296FB8F-4301-4783-AD12-387D8A211822}" srcOrd="0" destOrd="0" presId="urn:microsoft.com/office/officeart/2005/8/layout/hierarchy4"/>
    <dgm:cxn modelId="{3C928CDF-B4BB-4F63-86CD-684CD5584DC8}" type="presParOf" srcId="{CC0CDE6E-BB1F-48D9-92FC-46DFC7016491}" destId="{8BA06D67-824A-4011-9AEF-5517648416DE}" srcOrd="1" destOrd="0" presId="urn:microsoft.com/office/officeart/2005/8/layout/hierarchy4"/>
    <dgm:cxn modelId="{981AFE49-4E83-4B2D-BF85-15297F8A76B0}" type="presParOf" srcId="{7BE89144-B717-4AD8-BA08-7A0911D5E059}" destId="{CBCBE045-E25C-4B54-8F5D-2D2B030EDF37}" srcOrd="1" destOrd="0" presId="urn:microsoft.com/office/officeart/2005/8/layout/hierarchy4"/>
    <dgm:cxn modelId="{5831FDA8-D28E-4249-B7B2-3F7FBF5C33E1}" type="presParOf" srcId="{7BE89144-B717-4AD8-BA08-7A0911D5E059}" destId="{D39BE3F0-2F7A-412D-A30E-2B8B6EE7000A}" srcOrd="2" destOrd="0" presId="urn:microsoft.com/office/officeart/2005/8/layout/hierarchy4"/>
    <dgm:cxn modelId="{4E252AB3-39F2-4B4A-81CE-4EA5302DC9DC}" type="presParOf" srcId="{D39BE3F0-2F7A-412D-A30E-2B8B6EE7000A}" destId="{C773B7D2-B518-4A9C-BB50-4BF1FD003AD7}" srcOrd="0" destOrd="0" presId="urn:microsoft.com/office/officeart/2005/8/layout/hierarchy4"/>
    <dgm:cxn modelId="{277907AF-38C4-4C21-8B5C-92CC94397F76}" type="presParOf" srcId="{D39BE3F0-2F7A-412D-A30E-2B8B6EE7000A}" destId="{F984C227-A616-4861-80E1-65C34A027354}" srcOrd="1" destOrd="0" presId="urn:microsoft.com/office/officeart/2005/8/layout/hierarchy4"/>
    <dgm:cxn modelId="{FFA2B69D-99D7-463E-87CF-DDA22F922916}" type="presParOf" srcId="{28D68F80-BC29-4BA9-838C-8E0574221B9B}" destId="{B4D5ED36-2FB3-4F16-8A3A-2A8EC5D677CB}" srcOrd="1" destOrd="0" presId="urn:microsoft.com/office/officeart/2005/8/layout/hierarchy4"/>
    <dgm:cxn modelId="{497A81AC-09D7-47DF-8EF6-99CEDA790FE1}" type="presParOf" srcId="{28D68F80-BC29-4BA9-838C-8E0574221B9B}" destId="{3944EBA5-649A-4350-AA41-0EE2B7B7CA71}" srcOrd="2" destOrd="0" presId="urn:microsoft.com/office/officeart/2005/8/layout/hierarchy4"/>
    <dgm:cxn modelId="{C41BC4B9-901C-4679-AF83-1AE58FD857FC}" type="presParOf" srcId="{3944EBA5-649A-4350-AA41-0EE2B7B7CA71}" destId="{9D8456E1-BB58-4127-8EFE-6108B4830F0E}" srcOrd="0" destOrd="0" presId="urn:microsoft.com/office/officeart/2005/8/layout/hierarchy4"/>
    <dgm:cxn modelId="{1D1CAD00-46BF-4F56-8A8C-D7F3D41FFBF8}" type="presParOf" srcId="{3944EBA5-649A-4350-AA41-0EE2B7B7CA71}" destId="{2AEBA1A9-5491-46CE-A2AF-DFA28FACD7E2}" srcOrd="1" destOrd="0" presId="urn:microsoft.com/office/officeart/2005/8/layout/hierarchy4"/>
    <dgm:cxn modelId="{16F39220-3FB6-4BF9-A053-F77235C1F5E4}" type="presParOf" srcId="{3944EBA5-649A-4350-AA41-0EE2B7B7CA71}" destId="{3F883D07-E9C9-46D6-A7DC-5843B56057D9}" srcOrd="2" destOrd="0" presId="urn:microsoft.com/office/officeart/2005/8/layout/hierarchy4"/>
    <dgm:cxn modelId="{D6488476-1928-416C-A686-B308CAC0F032}" type="presParOf" srcId="{3F883D07-E9C9-46D6-A7DC-5843B56057D9}" destId="{3FB3C057-7C10-46D3-B731-BE2AAF62F5EE}" srcOrd="0" destOrd="0" presId="urn:microsoft.com/office/officeart/2005/8/layout/hierarchy4"/>
    <dgm:cxn modelId="{DB8F1B6E-FDEF-4A5E-9CB2-FAEE6A3CD811}" type="presParOf" srcId="{3FB3C057-7C10-46D3-B731-BE2AAF62F5EE}" destId="{DC473EA5-7770-4A82-BCAC-3C9380E62B7F}" srcOrd="0" destOrd="0" presId="urn:microsoft.com/office/officeart/2005/8/layout/hierarchy4"/>
    <dgm:cxn modelId="{D13B13C3-8C13-4264-8DF6-5792418249B1}" type="presParOf" srcId="{3FB3C057-7C10-46D3-B731-BE2AAF62F5EE}" destId="{C9E22A2D-2EE5-4418-AE48-E909AAAEDFFD}" srcOrd="1" destOrd="0" presId="urn:microsoft.com/office/officeart/2005/8/layout/hierarchy4"/>
    <dgm:cxn modelId="{DB67745B-5FFD-4A6C-86D9-105B45660261}" type="presParOf" srcId="{88DD8D30-A0EA-4F5E-A2EA-0420C105E779}" destId="{7F95D6EA-5134-4D61-84BE-42656DD0B208}" srcOrd="1" destOrd="0" presId="urn:microsoft.com/office/officeart/2005/8/layout/hierarchy4"/>
    <dgm:cxn modelId="{F8568436-3FD9-43AA-8188-939656AFA1AC}" type="presParOf" srcId="{88DD8D30-A0EA-4F5E-A2EA-0420C105E779}" destId="{889685BE-A6ED-4269-960E-5FF4F8FD32BF}" srcOrd="2" destOrd="0" presId="urn:microsoft.com/office/officeart/2005/8/layout/hierarchy4"/>
    <dgm:cxn modelId="{0D616174-14A4-45F6-9F9C-3E9F038157C6}" type="presParOf" srcId="{889685BE-A6ED-4269-960E-5FF4F8FD32BF}" destId="{534CE3DE-EA29-4D62-AB0F-B8E275C6BE3B}" srcOrd="0" destOrd="0" presId="urn:microsoft.com/office/officeart/2005/8/layout/hierarchy4"/>
    <dgm:cxn modelId="{7BFD1FBA-B0D0-486C-83E8-0725CACC9DDA}" type="presParOf" srcId="{889685BE-A6ED-4269-960E-5FF4F8FD32BF}" destId="{5FBAFF69-6CA4-4D9F-A9DD-87B4F7CCB749}"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3D7273-DFA7-424C-843C-0C56BC6D4F3B}"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33542E04-D20B-4133-BDB4-87FA2E2B3015}">
      <dgm:prSet phldrT="[Text]"/>
      <dgm:spPr/>
      <dgm:t>
        <a:bodyPr/>
        <a:lstStyle/>
        <a:p>
          <a:r>
            <a:rPr lang="en-US"/>
            <a:t>1</a:t>
          </a:r>
          <a:r>
            <a:rPr lang="en-US" baseline="30000"/>
            <a:t>st</a:t>
          </a:r>
          <a:r>
            <a:rPr lang="en-US"/>
            <a:t> Level: Chancellor/Office of Legal Services</a:t>
          </a:r>
        </a:p>
      </dgm:t>
    </dgm:pt>
    <dgm:pt modelId="{1E7C3739-2747-4820-9B31-40E75DBD58C6}" type="parTrans" cxnId="{1D9F2F60-434C-468C-8AE1-53771A588A61}">
      <dgm:prSet/>
      <dgm:spPr/>
      <dgm:t>
        <a:bodyPr/>
        <a:lstStyle/>
        <a:p>
          <a:endParaRPr lang="en-US"/>
        </a:p>
      </dgm:t>
    </dgm:pt>
    <dgm:pt modelId="{4A6257C6-7D75-47B1-AC55-19621A9AFDCA}" type="sibTrans" cxnId="{1D9F2F60-434C-468C-8AE1-53771A588A61}">
      <dgm:prSet/>
      <dgm:spPr/>
      <dgm:t>
        <a:bodyPr/>
        <a:lstStyle/>
        <a:p>
          <a:endParaRPr lang="en-US"/>
        </a:p>
      </dgm:t>
    </dgm:pt>
    <dgm:pt modelId="{F4F7392B-2DBB-4316-B403-F28441369E06}">
      <dgm:prSet phldrT="[Text]"/>
      <dgm:spPr/>
      <dgm:t>
        <a:bodyPr/>
        <a:lstStyle/>
        <a:p>
          <a:r>
            <a:rPr lang="en-US"/>
            <a:t>Timing:</a:t>
          </a:r>
        </a:p>
      </dgm:t>
    </dgm:pt>
    <dgm:pt modelId="{23FEE9FF-E852-4218-99BD-0B6B47B0F701}" type="parTrans" cxnId="{7F5CF991-F479-4739-8585-376934FCF3AC}">
      <dgm:prSet/>
      <dgm:spPr/>
      <dgm:t>
        <a:bodyPr/>
        <a:lstStyle/>
        <a:p>
          <a:endParaRPr lang="en-US"/>
        </a:p>
      </dgm:t>
    </dgm:pt>
    <dgm:pt modelId="{BEEC34E3-D040-442F-A83B-37FD5A5E9828}" type="sibTrans" cxnId="{7F5CF991-F479-4739-8585-376934FCF3AC}">
      <dgm:prSet/>
      <dgm:spPr/>
      <dgm:t>
        <a:bodyPr/>
        <a:lstStyle/>
        <a:p>
          <a:endParaRPr lang="en-US"/>
        </a:p>
      </dgm:t>
    </dgm:pt>
    <dgm:pt modelId="{6ECD5409-2258-4D97-80A5-7A7FDCE73CC6}">
      <dgm:prSet phldrT="[Text]"/>
      <dgm:spPr/>
      <dgm:t>
        <a:bodyPr/>
        <a:lstStyle/>
        <a:p>
          <a:r>
            <a:rPr lang="en-US" b="0" i="0"/>
            <a:t>Must file within 20 school days of date of decision or 10 school days from receipt of tape recording or hearing transcript, whichever is later </a:t>
          </a:r>
          <a:endParaRPr lang="en-US"/>
        </a:p>
      </dgm:t>
    </dgm:pt>
    <dgm:pt modelId="{1F1DF79D-FF1A-400A-B15B-ABC13C44D2F5}" type="parTrans" cxnId="{61EE221A-ADCD-41EF-AD3E-54384125A4D2}">
      <dgm:prSet/>
      <dgm:spPr/>
      <dgm:t>
        <a:bodyPr/>
        <a:lstStyle/>
        <a:p>
          <a:endParaRPr lang="en-US"/>
        </a:p>
      </dgm:t>
    </dgm:pt>
    <dgm:pt modelId="{A3970637-BDC6-44FD-A62B-EB5F2E196031}" type="sibTrans" cxnId="{61EE221A-ADCD-41EF-AD3E-54384125A4D2}">
      <dgm:prSet/>
      <dgm:spPr/>
      <dgm:t>
        <a:bodyPr/>
        <a:lstStyle/>
        <a:p>
          <a:endParaRPr lang="en-US"/>
        </a:p>
      </dgm:t>
    </dgm:pt>
    <dgm:pt modelId="{B31645FC-5E5B-47C8-BCB3-B8ADDA4F3E1C}">
      <dgm:prSet phldrT="[Text]"/>
      <dgm:spPr/>
      <dgm:t>
        <a:bodyPr/>
        <a:lstStyle/>
        <a:p>
          <a:r>
            <a:rPr lang="en-US"/>
            <a:t>2</a:t>
          </a:r>
          <a:r>
            <a:rPr lang="en-US" baseline="30000"/>
            <a:t>nd</a:t>
          </a:r>
          <a:r>
            <a:rPr lang="en-US"/>
            <a:t> Level: </a:t>
          </a:r>
          <a:r>
            <a:rPr lang="en-US" b="0" i="0"/>
            <a:t>NYS Education Commissioner </a:t>
          </a:r>
          <a:endParaRPr lang="en-US"/>
        </a:p>
      </dgm:t>
    </dgm:pt>
    <dgm:pt modelId="{5FD1E67A-260F-4760-B4E2-99E62E36DD7F}" type="parTrans" cxnId="{6D390A12-B0C5-4933-A14D-4004CF778F44}">
      <dgm:prSet/>
      <dgm:spPr/>
      <dgm:t>
        <a:bodyPr/>
        <a:lstStyle/>
        <a:p>
          <a:endParaRPr lang="en-US"/>
        </a:p>
      </dgm:t>
    </dgm:pt>
    <dgm:pt modelId="{E187A5BE-0BD8-4D97-B5EF-F9B52C43E391}" type="sibTrans" cxnId="{6D390A12-B0C5-4933-A14D-4004CF778F44}">
      <dgm:prSet/>
      <dgm:spPr/>
      <dgm:t>
        <a:bodyPr/>
        <a:lstStyle/>
        <a:p>
          <a:endParaRPr lang="en-US"/>
        </a:p>
      </dgm:t>
    </dgm:pt>
    <dgm:pt modelId="{AAF72BA0-E836-4440-9311-CDF4E24D7E54}">
      <dgm:prSet phldrT="[Text]"/>
      <dgm:spPr/>
      <dgm:t>
        <a:bodyPr/>
        <a:lstStyle/>
        <a:p>
          <a:r>
            <a:rPr lang="en-US"/>
            <a:t>Timing:</a:t>
          </a:r>
        </a:p>
      </dgm:t>
    </dgm:pt>
    <dgm:pt modelId="{77A05D34-7950-4D6D-B1FD-1E7BCAE311C6}" type="parTrans" cxnId="{C48DD4DB-FABA-4B11-A155-7931A248099C}">
      <dgm:prSet/>
      <dgm:spPr/>
      <dgm:t>
        <a:bodyPr/>
        <a:lstStyle/>
        <a:p>
          <a:endParaRPr lang="en-US"/>
        </a:p>
      </dgm:t>
    </dgm:pt>
    <dgm:pt modelId="{B61331DD-A6C7-46BE-ADA2-85FF300FB41A}" type="sibTrans" cxnId="{C48DD4DB-FABA-4B11-A155-7931A248099C}">
      <dgm:prSet/>
      <dgm:spPr/>
      <dgm:t>
        <a:bodyPr/>
        <a:lstStyle/>
        <a:p>
          <a:endParaRPr lang="en-US"/>
        </a:p>
      </dgm:t>
    </dgm:pt>
    <dgm:pt modelId="{1F75387E-1C70-4DAF-8B64-617B347FE666}">
      <dgm:prSet phldrT="[Text]"/>
      <dgm:spPr/>
      <dgm:t>
        <a:bodyPr/>
        <a:lstStyle/>
        <a:p>
          <a:r>
            <a:rPr lang="en-US" b="0" i="0"/>
            <a:t>Must initiate within 30 days of decision, unless delay is excused by Commissioner for good cause shown in the petition</a:t>
          </a:r>
          <a:endParaRPr lang="en-US"/>
        </a:p>
      </dgm:t>
    </dgm:pt>
    <dgm:pt modelId="{FBFFF789-D4CD-43E9-8871-99981B846A09}" type="parTrans" cxnId="{2FA36A4C-C5C3-40BD-A37B-5494176037BD}">
      <dgm:prSet/>
      <dgm:spPr/>
      <dgm:t>
        <a:bodyPr/>
        <a:lstStyle/>
        <a:p>
          <a:endParaRPr lang="en-US"/>
        </a:p>
      </dgm:t>
    </dgm:pt>
    <dgm:pt modelId="{54327DD3-0F96-4DE0-9F9E-07D29CB916F0}" type="sibTrans" cxnId="{2FA36A4C-C5C3-40BD-A37B-5494176037BD}">
      <dgm:prSet/>
      <dgm:spPr/>
      <dgm:t>
        <a:bodyPr/>
        <a:lstStyle/>
        <a:p>
          <a:endParaRPr lang="en-US"/>
        </a:p>
      </dgm:t>
    </dgm:pt>
    <dgm:pt modelId="{8714899D-DFEA-475F-B1DF-0ED1BC9F9178}" type="pres">
      <dgm:prSet presAssocID="{273D7273-DFA7-424C-843C-0C56BC6D4F3B}" presName="Name0" presStyleCnt="0">
        <dgm:presLayoutVars>
          <dgm:dir/>
          <dgm:animLvl val="lvl"/>
          <dgm:resizeHandles val="exact"/>
        </dgm:presLayoutVars>
      </dgm:prSet>
      <dgm:spPr/>
    </dgm:pt>
    <dgm:pt modelId="{19A2D460-E386-4A6E-85A7-60A1CB642CD1}" type="pres">
      <dgm:prSet presAssocID="{B31645FC-5E5B-47C8-BCB3-B8ADDA4F3E1C}" presName="boxAndChildren" presStyleCnt="0"/>
      <dgm:spPr/>
    </dgm:pt>
    <dgm:pt modelId="{F79BBA9D-958D-4553-9752-81153DF788A4}" type="pres">
      <dgm:prSet presAssocID="{B31645FC-5E5B-47C8-BCB3-B8ADDA4F3E1C}" presName="parentTextBox" presStyleLbl="node1" presStyleIdx="0" presStyleCnt="2"/>
      <dgm:spPr/>
    </dgm:pt>
    <dgm:pt modelId="{835251DB-897F-4716-98E9-971B80632DCF}" type="pres">
      <dgm:prSet presAssocID="{B31645FC-5E5B-47C8-BCB3-B8ADDA4F3E1C}" presName="entireBox" presStyleLbl="node1" presStyleIdx="0" presStyleCnt="2"/>
      <dgm:spPr/>
    </dgm:pt>
    <dgm:pt modelId="{43D9562A-4F90-4FA6-918E-4014B420479D}" type="pres">
      <dgm:prSet presAssocID="{B31645FC-5E5B-47C8-BCB3-B8ADDA4F3E1C}" presName="descendantBox" presStyleCnt="0"/>
      <dgm:spPr/>
    </dgm:pt>
    <dgm:pt modelId="{65F5F7F0-C568-4C3E-90F4-B08481F11CDB}" type="pres">
      <dgm:prSet presAssocID="{AAF72BA0-E836-4440-9311-CDF4E24D7E54}" presName="childTextBox" presStyleLbl="fgAccFollowNode1" presStyleIdx="0" presStyleCnt="4" custScaleX="19743">
        <dgm:presLayoutVars>
          <dgm:bulletEnabled val="1"/>
        </dgm:presLayoutVars>
      </dgm:prSet>
      <dgm:spPr/>
    </dgm:pt>
    <dgm:pt modelId="{805D6038-8C2A-472A-8A93-D72B1E866E4D}" type="pres">
      <dgm:prSet presAssocID="{1F75387E-1C70-4DAF-8B64-617B347FE666}" presName="childTextBox" presStyleLbl="fgAccFollowNode1" presStyleIdx="1" presStyleCnt="4">
        <dgm:presLayoutVars>
          <dgm:bulletEnabled val="1"/>
        </dgm:presLayoutVars>
      </dgm:prSet>
      <dgm:spPr/>
    </dgm:pt>
    <dgm:pt modelId="{F14CC4C3-C718-42DF-8B8F-AD6680B2F947}" type="pres">
      <dgm:prSet presAssocID="{4A6257C6-7D75-47B1-AC55-19621A9AFDCA}" presName="sp" presStyleCnt="0"/>
      <dgm:spPr/>
    </dgm:pt>
    <dgm:pt modelId="{3123FCD8-AF4A-48DF-AA55-4590A53CF610}" type="pres">
      <dgm:prSet presAssocID="{33542E04-D20B-4133-BDB4-87FA2E2B3015}" presName="arrowAndChildren" presStyleCnt="0"/>
      <dgm:spPr/>
    </dgm:pt>
    <dgm:pt modelId="{F27D2A5E-8FD1-4376-963F-DE323EEBA25D}" type="pres">
      <dgm:prSet presAssocID="{33542E04-D20B-4133-BDB4-87FA2E2B3015}" presName="parentTextArrow" presStyleLbl="node1" presStyleIdx="0" presStyleCnt="2"/>
      <dgm:spPr/>
    </dgm:pt>
    <dgm:pt modelId="{4CA3014A-33B4-4B43-B6BB-0F046174DCB1}" type="pres">
      <dgm:prSet presAssocID="{33542E04-D20B-4133-BDB4-87FA2E2B3015}" presName="arrow" presStyleLbl="node1" presStyleIdx="1" presStyleCnt="2"/>
      <dgm:spPr/>
    </dgm:pt>
    <dgm:pt modelId="{7A8D63F1-0B44-4E17-94AB-659F1291D25C}" type="pres">
      <dgm:prSet presAssocID="{33542E04-D20B-4133-BDB4-87FA2E2B3015}" presName="descendantArrow" presStyleCnt="0"/>
      <dgm:spPr/>
    </dgm:pt>
    <dgm:pt modelId="{468EDFEF-29A8-4B2F-BFAC-6A3207490DDA}" type="pres">
      <dgm:prSet presAssocID="{F4F7392B-2DBB-4316-B403-F28441369E06}" presName="childTextArrow" presStyleLbl="fgAccFollowNode1" presStyleIdx="2" presStyleCnt="4">
        <dgm:presLayoutVars>
          <dgm:bulletEnabled val="1"/>
        </dgm:presLayoutVars>
      </dgm:prSet>
      <dgm:spPr/>
    </dgm:pt>
    <dgm:pt modelId="{FD27A217-5539-456A-A9BE-5F243037C602}" type="pres">
      <dgm:prSet presAssocID="{6ECD5409-2258-4D97-80A5-7A7FDCE73CC6}" presName="childTextArrow" presStyleLbl="fgAccFollowNode1" presStyleIdx="3" presStyleCnt="4" custScaleX="471940">
        <dgm:presLayoutVars>
          <dgm:bulletEnabled val="1"/>
        </dgm:presLayoutVars>
      </dgm:prSet>
      <dgm:spPr/>
    </dgm:pt>
  </dgm:ptLst>
  <dgm:cxnLst>
    <dgm:cxn modelId="{8F15670D-BE48-4C13-8DC0-35B9E52E990D}" type="presOf" srcId="{B31645FC-5E5B-47C8-BCB3-B8ADDA4F3E1C}" destId="{835251DB-897F-4716-98E9-971B80632DCF}" srcOrd="1" destOrd="0" presId="urn:microsoft.com/office/officeart/2005/8/layout/process4"/>
    <dgm:cxn modelId="{6D390A12-B0C5-4933-A14D-4004CF778F44}" srcId="{273D7273-DFA7-424C-843C-0C56BC6D4F3B}" destId="{B31645FC-5E5B-47C8-BCB3-B8ADDA4F3E1C}" srcOrd="1" destOrd="0" parTransId="{5FD1E67A-260F-4760-B4E2-99E62E36DD7F}" sibTransId="{E187A5BE-0BD8-4D97-B5EF-F9B52C43E391}"/>
    <dgm:cxn modelId="{61EE221A-ADCD-41EF-AD3E-54384125A4D2}" srcId="{33542E04-D20B-4133-BDB4-87FA2E2B3015}" destId="{6ECD5409-2258-4D97-80A5-7A7FDCE73CC6}" srcOrd="1" destOrd="0" parTransId="{1F1DF79D-FF1A-400A-B15B-ABC13C44D2F5}" sibTransId="{A3970637-BDC6-44FD-A62B-EB5F2E196031}"/>
    <dgm:cxn modelId="{9F724D24-8DDB-4068-8E59-7022250C3F91}" type="presOf" srcId="{1F75387E-1C70-4DAF-8B64-617B347FE666}" destId="{805D6038-8C2A-472A-8A93-D72B1E866E4D}" srcOrd="0" destOrd="0" presId="urn:microsoft.com/office/officeart/2005/8/layout/process4"/>
    <dgm:cxn modelId="{D6C18833-44B7-4721-A1FC-0ED81A346C9F}" type="presOf" srcId="{F4F7392B-2DBB-4316-B403-F28441369E06}" destId="{468EDFEF-29A8-4B2F-BFAC-6A3207490DDA}" srcOrd="0" destOrd="0" presId="urn:microsoft.com/office/officeart/2005/8/layout/process4"/>
    <dgm:cxn modelId="{3FCAC73D-C6FB-48C1-8642-534FA8D14492}" type="presOf" srcId="{33542E04-D20B-4133-BDB4-87FA2E2B3015}" destId="{F27D2A5E-8FD1-4376-963F-DE323EEBA25D}" srcOrd="0" destOrd="0" presId="urn:microsoft.com/office/officeart/2005/8/layout/process4"/>
    <dgm:cxn modelId="{1D9F2F60-434C-468C-8AE1-53771A588A61}" srcId="{273D7273-DFA7-424C-843C-0C56BC6D4F3B}" destId="{33542E04-D20B-4133-BDB4-87FA2E2B3015}" srcOrd="0" destOrd="0" parTransId="{1E7C3739-2747-4820-9B31-40E75DBD58C6}" sibTransId="{4A6257C6-7D75-47B1-AC55-19621A9AFDCA}"/>
    <dgm:cxn modelId="{2FA36A4C-C5C3-40BD-A37B-5494176037BD}" srcId="{B31645FC-5E5B-47C8-BCB3-B8ADDA4F3E1C}" destId="{1F75387E-1C70-4DAF-8B64-617B347FE666}" srcOrd="1" destOrd="0" parTransId="{FBFFF789-D4CD-43E9-8871-99981B846A09}" sibTransId="{54327DD3-0F96-4DE0-9F9E-07D29CB916F0}"/>
    <dgm:cxn modelId="{9FBAAE6E-50C4-4B25-9D54-ED808F01D818}" type="presOf" srcId="{AAF72BA0-E836-4440-9311-CDF4E24D7E54}" destId="{65F5F7F0-C568-4C3E-90F4-B08481F11CDB}" srcOrd="0" destOrd="0" presId="urn:microsoft.com/office/officeart/2005/8/layout/process4"/>
    <dgm:cxn modelId="{4E92D982-551F-4092-AFA7-5B153E31F460}" type="presOf" srcId="{273D7273-DFA7-424C-843C-0C56BC6D4F3B}" destId="{8714899D-DFEA-475F-B1DF-0ED1BC9F9178}" srcOrd="0" destOrd="0" presId="urn:microsoft.com/office/officeart/2005/8/layout/process4"/>
    <dgm:cxn modelId="{7F5CF991-F479-4739-8585-376934FCF3AC}" srcId="{33542E04-D20B-4133-BDB4-87FA2E2B3015}" destId="{F4F7392B-2DBB-4316-B403-F28441369E06}" srcOrd="0" destOrd="0" parTransId="{23FEE9FF-E852-4218-99BD-0B6B47B0F701}" sibTransId="{BEEC34E3-D040-442F-A83B-37FD5A5E9828}"/>
    <dgm:cxn modelId="{6E569AA2-DA2F-48BF-99EE-FAA0CE1CE9B5}" type="presOf" srcId="{6ECD5409-2258-4D97-80A5-7A7FDCE73CC6}" destId="{FD27A217-5539-456A-A9BE-5F243037C602}" srcOrd="0" destOrd="0" presId="urn:microsoft.com/office/officeart/2005/8/layout/process4"/>
    <dgm:cxn modelId="{C48DD4DB-FABA-4B11-A155-7931A248099C}" srcId="{B31645FC-5E5B-47C8-BCB3-B8ADDA4F3E1C}" destId="{AAF72BA0-E836-4440-9311-CDF4E24D7E54}" srcOrd="0" destOrd="0" parTransId="{77A05D34-7950-4D6D-B1FD-1E7BCAE311C6}" sibTransId="{B61331DD-A6C7-46BE-ADA2-85FF300FB41A}"/>
    <dgm:cxn modelId="{4585B5FC-F046-45C7-BCC1-5C64D1C4F4EA}" type="presOf" srcId="{33542E04-D20B-4133-BDB4-87FA2E2B3015}" destId="{4CA3014A-33B4-4B43-B6BB-0F046174DCB1}" srcOrd="1" destOrd="0" presId="urn:microsoft.com/office/officeart/2005/8/layout/process4"/>
    <dgm:cxn modelId="{F55E2FFF-9153-45FA-B49D-6D1AFFA67970}" type="presOf" srcId="{B31645FC-5E5B-47C8-BCB3-B8ADDA4F3E1C}" destId="{F79BBA9D-958D-4553-9752-81153DF788A4}" srcOrd="0" destOrd="0" presId="urn:microsoft.com/office/officeart/2005/8/layout/process4"/>
    <dgm:cxn modelId="{39BB8BB5-5AC1-4274-A5A1-BBB240F85E63}" type="presParOf" srcId="{8714899D-DFEA-475F-B1DF-0ED1BC9F9178}" destId="{19A2D460-E386-4A6E-85A7-60A1CB642CD1}" srcOrd="0" destOrd="0" presId="urn:microsoft.com/office/officeart/2005/8/layout/process4"/>
    <dgm:cxn modelId="{D0B4666C-CD46-4A2C-8159-7E44C07BA6B5}" type="presParOf" srcId="{19A2D460-E386-4A6E-85A7-60A1CB642CD1}" destId="{F79BBA9D-958D-4553-9752-81153DF788A4}" srcOrd="0" destOrd="0" presId="urn:microsoft.com/office/officeart/2005/8/layout/process4"/>
    <dgm:cxn modelId="{9C8D87C4-FED9-4FEC-B639-E0C33F6318EE}" type="presParOf" srcId="{19A2D460-E386-4A6E-85A7-60A1CB642CD1}" destId="{835251DB-897F-4716-98E9-971B80632DCF}" srcOrd="1" destOrd="0" presId="urn:microsoft.com/office/officeart/2005/8/layout/process4"/>
    <dgm:cxn modelId="{4B653A98-B186-4DD1-882A-1E555FDD79AB}" type="presParOf" srcId="{19A2D460-E386-4A6E-85A7-60A1CB642CD1}" destId="{43D9562A-4F90-4FA6-918E-4014B420479D}" srcOrd="2" destOrd="0" presId="urn:microsoft.com/office/officeart/2005/8/layout/process4"/>
    <dgm:cxn modelId="{E5975940-F36B-40AE-B002-580A947D600B}" type="presParOf" srcId="{43D9562A-4F90-4FA6-918E-4014B420479D}" destId="{65F5F7F0-C568-4C3E-90F4-B08481F11CDB}" srcOrd="0" destOrd="0" presId="urn:microsoft.com/office/officeart/2005/8/layout/process4"/>
    <dgm:cxn modelId="{65C4FF0E-5800-448D-AA89-650488EE5F7D}" type="presParOf" srcId="{43D9562A-4F90-4FA6-918E-4014B420479D}" destId="{805D6038-8C2A-472A-8A93-D72B1E866E4D}" srcOrd="1" destOrd="0" presId="urn:microsoft.com/office/officeart/2005/8/layout/process4"/>
    <dgm:cxn modelId="{90CD0330-2C4B-45A5-AA04-90AD11B6903A}" type="presParOf" srcId="{8714899D-DFEA-475F-B1DF-0ED1BC9F9178}" destId="{F14CC4C3-C718-42DF-8B8F-AD6680B2F947}" srcOrd="1" destOrd="0" presId="urn:microsoft.com/office/officeart/2005/8/layout/process4"/>
    <dgm:cxn modelId="{34A350FC-50D6-4475-A519-AA03BDBAE689}" type="presParOf" srcId="{8714899D-DFEA-475F-B1DF-0ED1BC9F9178}" destId="{3123FCD8-AF4A-48DF-AA55-4590A53CF610}" srcOrd="2" destOrd="0" presId="urn:microsoft.com/office/officeart/2005/8/layout/process4"/>
    <dgm:cxn modelId="{109506FA-23CB-464E-B3AB-043FC9D48FFB}" type="presParOf" srcId="{3123FCD8-AF4A-48DF-AA55-4590A53CF610}" destId="{F27D2A5E-8FD1-4376-963F-DE323EEBA25D}" srcOrd="0" destOrd="0" presId="urn:microsoft.com/office/officeart/2005/8/layout/process4"/>
    <dgm:cxn modelId="{E5C0375E-9267-47A9-92F4-B805EF22B870}" type="presParOf" srcId="{3123FCD8-AF4A-48DF-AA55-4590A53CF610}" destId="{4CA3014A-33B4-4B43-B6BB-0F046174DCB1}" srcOrd="1" destOrd="0" presId="urn:microsoft.com/office/officeart/2005/8/layout/process4"/>
    <dgm:cxn modelId="{6E93B959-B5E1-424A-B732-B2302EEAA264}" type="presParOf" srcId="{3123FCD8-AF4A-48DF-AA55-4590A53CF610}" destId="{7A8D63F1-0B44-4E17-94AB-659F1291D25C}" srcOrd="2" destOrd="0" presId="urn:microsoft.com/office/officeart/2005/8/layout/process4"/>
    <dgm:cxn modelId="{6AF4A4BF-5E5B-49AC-B7B3-0C54361E60C0}" type="presParOf" srcId="{7A8D63F1-0B44-4E17-94AB-659F1291D25C}" destId="{468EDFEF-29A8-4B2F-BFAC-6A3207490DDA}" srcOrd="0" destOrd="0" presId="urn:microsoft.com/office/officeart/2005/8/layout/process4"/>
    <dgm:cxn modelId="{5F6F954D-A3A1-453F-B401-626D05261A95}" type="presParOf" srcId="{7A8D63F1-0B44-4E17-94AB-659F1291D25C}" destId="{FD27A217-5539-456A-A9BE-5F243037C60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C98682-6E38-43A7-9AD0-42277217B4B3}"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8B2508DB-7923-49E5-897D-ACDFAF1A64B8}">
      <dgm:prSet custT="1"/>
      <dgm:spPr/>
      <dgm:t>
        <a:bodyPr/>
        <a:lstStyle/>
        <a:p>
          <a:pPr rtl="0"/>
          <a:r>
            <a:rPr lang="en-US" sz="2400" b="1" i="0"/>
            <a:t>During</a:t>
          </a:r>
          <a:r>
            <a:rPr lang="en-US" sz="2400" b="1" i="1"/>
            <a:t> </a:t>
          </a:r>
          <a:r>
            <a:rPr lang="en-US" sz="2400" b="1"/>
            <a:t>principal’s suspension or while waiting for suspension hearing</a:t>
          </a:r>
          <a:r>
            <a:rPr lang="en-US" sz="2400"/>
            <a:t>:</a:t>
          </a:r>
        </a:p>
      </dgm:t>
    </dgm:pt>
    <dgm:pt modelId="{907BA623-6EC6-448A-9BD6-88F61E8040E6}" type="parTrans" cxnId="{C0B19C8C-D568-4CD0-9B2D-E06D681A9E1C}">
      <dgm:prSet/>
      <dgm:spPr/>
      <dgm:t>
        <a:bodyPr/>
        <a:lstStyle/>
        <a:p>
          <a:endParaRPr lang="en-US"/>
        </a:p>
      </dgm:t>
    </dgm:pt>
    <dgm:pt modelId="{D385CB49-7659-418F-AA5E-58283664ACD4}" type="sibTrans" cxnId="{C0B19C8C-D568-4CD0-9B2D-E06D681A9E1C}">
      <dgm:prSet/>
      <dgm:spPr/>
      <dgm:t>
        <a:bodyPr/>
        <a:lstStyle/>
        <a:p>
          <a:endParaRPr lang="en-US"/>
        </a:p>
      </dgm:t>
    </dgm:pt>
    <dgm:pt modelId="{7CAC01B3-5EFE-4EFE-A05A-29BBDCDF9584}">
      <dgm:prSet custT="1"/>
      <dgm:spPr/>
      <dgm:t>
        <a:bodyPr/>
        <a:lstStyle/>
        <a:p>
          <a:pPr rtl="0"/>
          <a:r>
            <a:rPr lang="en-US" sz="2000" b="1">
              <a:solidFill>
                <a:schemeClr val="tx2"/>
              </a:solidFill>
            </a:rPr>
            <a:t>K-8</a:t>
          </a:r>
          <a:r>
            <a:rPr lang="en-US" sz="2000">
              <a:solidFill>
                <a:schemeClr val="tx2"/>
              </a:solidFill>
            </a:rPr>
            <a:t>: full-time instruction</a:t>
          </a:r>
        </a:p>
      </dgm:t>
    </dgm:pt>
    <dgm:pt modelId="{CFF70DFC-D0A9-4BEC-973C-5B90E3420A13}" type="parTrans" cxnId="{84AEE558-25FA-4513-9B85-C7904331E297}">
      <dgm:prSet/>
      <dgm:spPr/>
      <dgm:t>
        <a:bodyPr/>
        <a:lstStyle/>
        <a:p>
          <a:endParaRPr lang="en-US"/>
        </a:p>
      </dgm:t>
    </dgm:pt>
    <dgm:pt modelId="{830DF9DE-88D8-4068-83F4-1E2714F528DE}" type="sibTrans" cxnId="{84AEE558-25FA-4513-9B85-C7904331E297}">
      <dgm:prSet/>
      <dgm:spPr/>
      <dgm:t>
        <a:bodyPr/>
        <a:lstStyle/>
        <a:p>
          <a:endParaRPr lang="en-US"/>
        </a:p>
      </dgm:t>
    </dgm:pt>
    <dgm:pt modelId="{5B5B0710-4DCE-4E60-9BE0-879FC0DC014F}">
      <dgm:prSet custT="1"/>
      <dgm:spPr/>
      <dgm:t>
        <a:bodyPr/>
        <a:lstStyle/>
        <a:p>
          <a:pPr rtl="0"/>
          <a:r>
            <a:rPr lang="en-US" sz="2000" b="1">
              <a:solidFill>
                <a:schemeClr val="tx2"/>
              </a:solidFill>
            </a:rPr>
            <a:t>High School</a:t>
          </a:r>
          <a:r>
            <a:rPr lang="en-US" sz="2000">
              <a:solidFill>
                <a:schemeClr val="tx2"/>
              </a:solidFill>
            </a:rPr>
            <a:t>: </a:t>
          </a:r>
          <a:r>
            <a:rPr lang="en-US" sz="2000" i="0">
              <a:solidFill>
                <a:schemeClr val="tx2"/>
              </a:solidFill>
            </a:rPr>
            <a:t>at</a:t>
          </a:r>
          <a:r>
            <a:rPr lang="en-US" sz="2000" i="1">
              <a:solidFill>
                <a:schemeClr val="tx2"/>
              </a:solidFill>
            </a:rPr>
            <a:t> </a:t>
          </a:r>
          <a:r>
            <a:rPr lang="en-US" sz="2000" i="0">
              <a:solidFill>
                <a:schemeClr val="tx2"/>
              </a:solidFill>
            </a:rPr>
            <a:t>least</a:t>
          </a:r>
          <a:r>
            <a:rPr lang="en-US" sz="2000" i="1">
              <a:solidFill>
                <a:schemeClr val="tx2"/>
              </a:solidFill>
            </a:rPr>
            <a:t> </a:t>
          </a:r>
          <a:r>
            <a:rPr lang="en-US" sz="2000">
              <a:solidFill>
                <a:schemeClr val="tx2"/>
              </a:solidFill>
            </a:rPr>
            <a:t>2 hours/day </a:t>
          </a:r>
        </a:p>
      </dgm:t>
    </dgm:pt>
    <dgm:pt modelId="{31E41B76-A27E-4AB6-82E1-24B147D40638}" type="parTrans" cxnId="{0ED645A5-86BD-4873-B9E5-1D7AF7791E96}">
      <dgm:prSet/>
      <dgm:spPr/>
      <dgm:t>
        <a:bodyPr/>
        <a:lstStyle/>
        <a:p>
          <a:endParaRPr lang="en-US"/>
        </a:p>
      </dgm:t>
    </dgm:pt>
    <dgm:pt modelId="{7C31BA0A-78B6-4651-8ABA-CB5D0BC0A807}" type="sibTrans" cxnId="{0ED645A5-86BD-4873-B9E5-1D7AF7791E96}">
      <dgm:prSet/>
      <dgm:spPr/>
      <dgm:t>
        <a:bodyPr/>
        <a:lstStyle/>
        <a:p>
          <a:endParaRPr lang="en-US"/>
        </a:p>
      </dgm:t>
    </dgm:pt>
    <dgm:pt modelId="{290A4601-9A65-4B2F-84F7-EC429C8FBED2}">
      <dgm:prSet custT="1"/>
      <dgm:spPr/>
      <dgm:t>
        <a:bodyPr/>
        <a:lstStyle/>
        <a:p>
          <a:pPr rtl="0"/>
          <a:r>
            <a:rPr lang="en-US" sz="2400" b="1" i="0"/>
            <a:t>After</a:t>
          </a:r>
          <a:r>
            <a:rPr lang="en-US" sz="2400" b="1"/>
            <a:t> suspension hearing</a:t>
          </a:r>
          <a:endParaRPr lang="en-US" sz="2400"/>
        </a:p>
      </dgm:t>
    </dgm:pt>
    <dgm:pt modelId="{D60AFDB4-B8AF-4EFA-AF1B-471E1CEDD4B0}" type="parTrans" cxnId="{02C0967D-E1E9-40A6-ABAF-CA90B5808E5C}">
      <dgm:prSet/>
      <dgm:spPr/>
      <dgm:t>
        <a:bodyPr/>
        <a:lstStyle/>
        <a:p>
          <a:endParaRPr lang="en-US"/>
        </a:p>
      </dgm:t>
    </dgm:pt>
    <dgm:pt modelId="{AF6F4160-9C93-42CD-BBAE-7DAE797798DA}" type="sibTrans" cxnId="{02C0967D-E1E9-40A6-ABAF-CA90B5808E5C}">
      <dgm:prSet/>
      <dgm:spPr/>
      <dgm:t>
        <a:bodyPr/>
        <a:lstStyle/>
        <a:p>
          <a:endParaRPr lang="en-US"/>
        </a:p>
      </dgm:t>
    </dgm:pt>
    <dgm:pt modelId="{C3277489-14DB-4904-91FF-CAF59D57DB42}">
      <dgm:prSet custT="1"/>
      <dgm:spPr/>
      <dgm:t>
        <a:bodyPr/>
        <a:lstStyle/>
        <a:p>
          <a:pPr rtl="0"/>
          <a:r>
            <a:rPr lang="en-US" sz="2000" u="sng">
              <a:solidFill>
                <a:schemeClr val="tx2"/>
              </a:solidFill>
            </a:rPr>
            <a:t>All students</a:t>
          </a:r>
          <a:r>
            <a:rPr lang="en-US" sz="2000">
              <a:solidFill>
                <a:schemeClr val="tx2"/>
              </a:solidFill>
            </a:rPr>
            <a:t> who continue to be suspended have right to full-time instruction.</a:t>
          </a:r>
        </a:p>
      </dgm:t>
    </dgm:pt>
    <dgm:pt modelId="{1F06D9C1-9EFA-4A99-9119-4D6D4933A865}" type="parTrans" cxnId="{17144482-1D11-47B8-92E0-002E792253CD}">
      <dgm:prSet/>
      <dgm:spPr/>
      <dgm:t>
        <a:bodyPr/>
        <a:lstStyle/>
        <a:p>
          <a:endParaRPr lang="en-US"/>
        </a:p>
      </dgm:t>
    </dgm:pt>
    <dgm:pt modelId="{0F6518DF-7422-4F44-BA4E-AEEEA9B991A1}" type="sibTrans" cxnId="{17144482-1D11-47B8-92E0-002E792253CD}">
      <dgm:prSet/>
      <dgm:spPr/>
      <dgm:t>
        <a:bodyPr/>
        <a:lstStyle/>
        <a:p>
          <a:endParaRPr lang="en-US"/>
        </a:p>
      </dgm:t>
    </dgm:pt>
    <dgm:pt modelId="{3864B425-3011-42DF-8F1B-EB7E59132500}" type="pres">
      <dgm:prSet presAssocID="{29C98682-6E38-43A7-9AD0-42277217B4B3}" presName="Name0" presStyleCnt="0">
        <dgm:presLayoutVars>
          <dgm:dir/>
          <dgm:animLvl val="lvl"/>
          <dgm:resizeHandles val="exact"/>
        </dgm:presLayoutVars>
      </dgm:prSet>
      <dgm:spPr/>
    </dgm:pt>
    <dgm:pt modelId="{65231442-486F-4F1E-9E4A-75E38558742C}" type="pres">
      <dgm:prSet presAssocID="{290A4601-9A65-4B2F-84F7-EC429C8FBED2}" presName="boxAndChildren" presStyleCnt="0"/>
      <dgm:spPr/>
    </dgm:pt>
    <dgm:pt modelId="{FAD4940C-01C7-4BCA-9377-0E6448877569}" type="pres">
      <dgm:prSet presAssocID="{290A4601-9A65-4B2F-84F7-EC429C8FBED2}" presName="parentTextBox" presStyleLbl="node1" presStyleIdx="0" presStyleCnt="2"/>
      <dgm:spPr/>
    </dgm:pt>
    <dgm:pt modelId="{AB6A47DB-73DE-43BD-97AF-9A02659767CA}" type="pres">
      <dgm:prSet presAssocID="{290A4601-9A65-4B2F-84F7-EC429C8FBED2}" presName="entireBox" presStyleLbl="node1" presStyleIdx="0" presStyleCnt="2"/>
      <dgm:spPr/>
    </dgm:pt>
    <dgm:pt modelId="{51D02DE6-4F0C-4FA7-BBD4-763554194E06}" type="pres">
      <dgm:prSet presAssocID="{290A4601-9A65-4B2F-84F7-EC429C8FBED2}" presName="descendantBox" presStyleCnt="0"/>
      <dgm:spPr/>
    </dgm:pt>
    <dgm:pt modelId="{A2AC6C8E-EDA8-41CE-A6B3-CCB1CFBCDBEA}" type="pres">
      <dgm:prSet presAssocID="{C3277489-14DB-4904-91FF-CAF59D57DB42}" presName="childTextBox" presStyleLbl="fgAccFollowNode1" presStyleIdx="0" presStyleCnt="3">
        <dgm:presLayoutVars>
          <dgm:bulletEnabled val="1"/>
        </dgm:presLayoutVars>
      </dgm:prSet>
      <dgm:spPr/>
    </dgm:pt>
    <dgm:pt modelId="{52F7A084-FD44-457D-B0CE-F4A6CAB0224F}" type="pres">
      <dgm:prSet presAssocID="{D385CB49-7659-418F-AA5E-58283664ACD4}" presName="sp" presStyleCnt="0"/>
      <dgm:spPr/>
    </dgm:pt>
    <dgm:pt modelId="{9DA2F3A8-15DE-432D-8AFC-404E1187C133}" type="pres">
      <dgm:prSet presAssocID="{8B2508DB-7923-49E5-897D-ACDFAF1A64B8}" presName="arrowAndChildren" presStyleCnt="0"/>
      <dgm:spPr/>
    </dgm:pt>
    <dgm:pt modelId="{480BE033-DF2E-4AB3-BA92-1E93AF141B9A}" type="pres">
      <dgm:prSet presAssocID="{8B2508DB-7923-49E5-897D-ACDFAF1A64B8}" presName="parentTextArrow" presStyleLbl="node1" presStyleIdx="0" presStyleCnt="2"/>
      <dgm:spPr/>
    </dgm:pt>
    <dgm:pt modelId="{14A5CD78-E6EA-4F34-895C-1D83D36EC56A}" type="pres">
      <dgm:prSet presAssocID="{8B2508DB-7923-49E5-897D-ACDFAF1A64B8}" presName="arrow" presStyleLbl="node1" presStyleIdx="1" presStyleCnt="2"/>
      <dgm:spPr/>
    </dgm:pt>
    <dgm:pt modelId="{670601FE-B6BB-4ECD-A9A5-3ACD06561BA7}" type="pres">
      <dgm:prSet presAssocID="{8B2508DB-7923-49E5-897D-ACDFAF1A64B8}" presName="descendantArrow" presStyleCnt="0"/>
      <dgm:spPr/>
    </dgm:pt>
    <dgm:pt modelId="{F6F815E3-B73E-41C5-A0DC-8AC6809FA63A}" type="pres">
      <dgm:prSet presAssocID="{7CAC01B3-5EFE-4EFE-A05A-29BBDCDF9584}" presName="childTextArrow" presStyleLbl="fgAccFollowNode1" presStyleIdx="1" presStyleCnt="3">
        <dgm:presLayoutVars>
          <dgm:bulletEnabled val="1"/>
        </dgm:presLayoutVars>
      </dgm:prSet>
      <dgm:spPr/>
    </dgm:pt>
    <dgm:pt modelId="{90340384-8F07-4058-BE95-830D435D40BA}" type="pres">
      <dgm:prSet presAssocID="{5B5B0710-4DCE-4E60-9BE0-879FC0DC014F}" presName="childTextArrow" presStyleLbl="fgAccFollowNode1" presStyleIdx="2" presStyleCnt="3">
        <dgm:presLayoutVars>
          <dgm:bulletEnabled val="1"/>
        </dgm:presLayoutVars>
      </dgm:prSet>
      <dgm:spPr/>
    </dgm:pt>
  </dgm:ptLst>
  <dgm:cxnLst>
    <dgm:cxn modelId="{5F1A2606-0F91-48BE-9749-72CD0E545319}" type="presOf" srcId="{7CAC01B3-5EFE-4EFE-A05A-29BBDCDF9584}" destId="{F6F815E3-B73E-41C5-A0DC-8AC6809FA63A}" srcOrd="0" destOrd="0" presId="urn:microsoft.com/office/officeart/2005/8/layout/process4"/>
    <dgm:cxn modelId="{3F08B507-1932-4FA3-A946-124160C79117}" type="presOf" srcId="{29C98682-6E38-43A7-9AD0-42277217B4B3}" destId="{3864B425-3011-42DF-8F1B-EB7E59132500}" srcOrd="0" destOrd="0" presId="urn:microsoft.com/office/officeart/2005/8/layout/process4"/>
    <dgm:cxn modelId="{4FE9E808-0A55-4705-984E-596A2B7D5767}" type="presOf" srcId="{290A4601-9A65-4B2F-84F7-EC429C8FBED2}" destId="{AB6A47DB-73DE-43BD-97AF-9A02659767CA}" srcOrd="1" destOrd="0" presId="urn:microsoft.com/office/officeart/2005/8/layout/process4"/>
    <dgm:cxn modelId="{1E9C4828-A472-4512-84AB-110106E0CE5E}" type="presOf" srcId="{290A4601-9A65-4B2F-84F7-EC429C8FBED2}" destId="{FAD4940C-01C7-4BCA-9377-0E6448877569}" srcOrd="0" destOrd="0" presId="urn:microsoft.com/office/officeart/2005/8/layout/process4"/>
    <dgm:cxn modelId="{84AEE558-25FA-4513-9B85-C7904331E297}" srcId="{8B2508DB-7923-49E5-897D-ACDFAF1A64B8}" destId="{7CAC01B3-5EFE-4EFE-A05A-29BBDCDF9584}" srcOrd="0" destOrd="0" parTransId="{CFF70DFC-D0A9-4BEC-973C-5B90E3420A13}" sibTransId="{830DF9DE-88D8-4068-83F4-1E2714F528DE}"/>
    <dgm:cxn modelId="{D146E878-B3B5-4843-89FB-087C738C380F}" type="presOf" srcId="{C3277489-14DB-4904-91FF-CAF59D57DB42}" destId="{A2AC6C8E-EDA8-41CE-A6B3-CCB1CFBCDBEA}" srcOrd="0" destOrd="0" presId="urn:microsoft.com/office/officeart/2005/8/layout/process4"/>
    <dgm:cxn modelId="{02C0967D-E1E9-40A6-ABAF-CA90B5808E5C}" srcId="{29C98682-6E38-43A7-9AD0-42277217B4B3}" destId="{290A4601-9A65-4B2F-84F7-EC429C8FBED2}" srcOrd="1" destOrd="0" parTransId="{D60AFDB4-B8AF-4EFA-AF1B-471E1CEDD4B0}" sibTransId="{AF6F4160-9C93-42CD-BBAE-7DAE797798DA}"/>
    <dgm:cxn modelId="{17144482-1D11-47B8-92E0-002E792253CD}" srcId="{290A4601-9A65-4B2F-84F7-EC429C8FBED2}" destId="{C3277489-14DB-4904-91FF-CAF59D57DB42}" srcOrd="0" destOrd="0" parTransId="{1F06D9C1-9EFA-4A99-9119-4D6D4933A865}" sibTransId="{0F6518DF-7422-4F44-BA4E-AEEEA9B991A1}"/>
    <dgm:cxn modelId="{D2BFDF88-9D38-4402-91A5-E613C3094C94}" type="presOf" srcId="{8B2508DB-7923-49E5-897D-ACDFAF1A64B8}" destId="{14A5CD78-E6EA-4F34-895C-1D83D36EC56A}" srcOrd="1" destOrd="0" presId="urn:microsoft.com/office/officeart/2005/8/layout/process4"/>
    <dgm:cxn modelId="{C0B19C8C-D568-4CD0-9B2D-E06D681A9E1C}" srcId="{29C98682-6E38-43A7-9AD0-42277217B4B3}" destId="{8B2508DB-7923-49E5-897D-ACDFAF1A64B8}" srcOrd="0" destOrd="0" parTransId="{907BA623-6EC6-448A-9BD6-88F61E8040E6}" sibTransId="{D385CB49-7659-418F-AA5E-58283664ACD4}"/>
    <dgm:cxn modelId="{456CFA8D-3190-49E1-91D6-200D7EECAC3A}" type="presOf" srcId="{5B5B0710-4DCE-4E60-9BE0-879FC0DC014F}" destId="{90340384-8F07-4058-BE95-830D435D40BA}" srcOrd="0" destOrd="0" presId="urn:microsoft.com/office/officeart/2005/8/layout/process4"/>
    <dgm:cxn modelId="{0ED645A5-86BD-4873-B9E5-1D7AF7791E96}" srcId="{8B2508DB-7923-49E5-897D-ACDFAF1A64B8}" destId="{5B5B0710-4DCE-4E60-9BE0-879FC0DC014F}" srcOrd="1" destOrd="0" parTransId="{31E41B76-A27E-4AB6-82E1-24B147D40638}" sibTransId="{7C31BA0A-78B6-4651-8ABA-CB5D0BC0A807}"/>
    <dgm:cxn modelId="{FA7720EF-F51F-4938-A6AA-A0A700BD898C}" type="presOf" srcId="{8B2508DB-7923-49E5-897D-ACDFAF1A64B8}" destId="{480BE033-DF2E-4AB3-BA92-1E93AF141B9A}" srcOrd="0" destOrd="0" presId="urn:microsoft.com/office/officeart/2005/8/layout/process4"/>
    <dgm:cxn modelId="{0DFA8940-0475-453B-9391-CB51C1CFF0D4}" type="presParOf" srcId="{3864B425-3011-42DF-8F1B-EB7E59132500}" destId="{65231442-486F-4F1E-9E4A-75E38558742C}" srcOrd="0" destOrd="0" presId="urn:microsoft.com/office/officeart/2005/8/layout/process4"/>
    <dgm:cxn modelId="{9BAB2EC9-36A3-423B-A599-2C05DC7A516A}" type="presParOf" srcId="{65231442-486F-4F1E-9E4A-75E38558742C}" destId="{FAD4940C-01C7-4BCA-9377-0E6448877569}" srcOrd="0" destOrd="0" presId="urn:microsoft.com/office/officeart/2005/8/layout/process4"/>
    <dgm:cxn modelId="{DF68FD9E-F559-490C-BE3A-68ADC5163CAA}" type="presParOf" srcId="{65231442-486F-4F1E-9E4A-75E38558742C}" destId="{AB6A47DB-73DE-43BD-97AF-9A02659767CA}" srcOrd="1" destOrd="0" presId="urn:microsoft.com/office/officeart/2005/8/layout/process4"/>
    <dgm:cxn modelId="{531CEE19-3130-4559-8CE6-99C4C73CE9F5}" type="presParOf" srcId="{65231442-486F-4F1E-9E4A-75E38558742C}" destId="{51D02DE6-4F0C-4FA7-BBD4-763554194E06}" srcOrd="2" destOrd="0" presId="urn:microsoft.com/office/officeart/2005/8/layout/process4"/>
    <dgm:cxn modelId="{7ABD5E78-9498-4E03-8315-44443EE520E0}" type="presParOf" srcId="{51D02DE6-4F0C-4FA7-BBD4-763554194E06}" destId="{A2AC6C8E-EDA8-41CE-A6B3-CCB1CFBCDBEA}" srcOrd="0" destOrd="0" presId="urn:microsoft.com/office/officeart/2005/8/layout/process4"/>
    <dgm:cxn modelId="{876DC9C5-A694-47FB-A8F6-DB10917FAEDE}" type="presParOf" srcId="{3864B425-3011-42DF-8F1B-EB7E59132500}" destId="{52F7A084-FD44-457D-B0CE-F4A6CAB0224F}" srcOrd="1" destOrd="0" presId="urn:microsoft.com/office/officeart/2005/8/layout/process4"/>
    <dgm:cxn modelId="{ED791A72-1C13-47CF-9FE6-077A9C7FC2A3}" type="presParOf" srcId="{3864B425-3011-42DF-8F1B-EB7E59132500}" destId="{9DA2F3A8-15DE-432D-8AFC-404E1187C133}" srcOrd="2" destOrd="0" presId="urn:microsoft.com/office/officeart/2005/8/layout/process4"/>
    <dgm:cxn modelId="{460CE2E5-9F5C-4B23-90D8-996C5644CC5F}" type="presParOf" srcId="{9DA2F3A8-15DE-432D-8AFC-404E1187C133}" destId="{480BE033-DF2E-4AB3-BA92-1E93AF141B9A}" srcOrd="0" destOrd="0" presId="urn:microsoft.com/office/officeart/2005/8/layout/process4"/>
    <dgm:cxn modelId="{AF3029CB-8E95-4F4B-81C3-40D6FB249F47}" type="presParOf" srcId="{9DA2F3A8-15DE-432D-8AFC-404E1187C133}" destId="{14A5CD78-E6EA-4F34-895C-1D83D36EC56A}" srcOrd="1" destOrd="0" presId="urn:microsoft.com/office/officeart/2005/8/layout/process4"/>
    <dgm:cxn modelId="{0CE29F44-9280-451B-B4B1-8EA02266FC09}" type="presParOf" srcId="{9DA2F3A8-15DE-432D-8AFC-404E1187C133}" destId="{670601FE-B6BB-4ECD-A9A5-3ACD06561BA7}" srcOrd="2" destOrd="0" presId="urn:microsoft.com/office/officeart/2005/8/layout/process4"/>
    <dgm:cxn modelId="{1056ABA7-0598-40E2-8064-9BA19A4DA2F0}" type="presParOf" srcId="{670601FE-B6BB-4ECD-A9A5-3ACD06561BA7}" destId="{F6F815E3-B73E-41C5-A0DC-8AC6809FA63A}" srcOrd="0" destOrd="0" presId="urn:microsoft.com/office/officeart/2005/8/layout/process4"/>
    <dgm:cxn modelId="{1E16847E-B5D4-48CD-BF14-47CF8B2EEC41}" type="presParOf" srcId="{670601FE-B6BB-4ECD-A9A5-3ACD06561BA7}" destId="{90340384-8F07-4058-BE95-830D435D40B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90B024-924D-4B53-84B6-BC37204A4F94}"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E6AF50F0-9183-4952-9955-90EE6C8BF2DA}">
      <dgm:prSet custT="1"/>
      <dgm:spPr/>
      <dgm:t>
        <a:bodyPr/>
        <a:lstStyle/>
        <a:p>
          <a:pPr algn="ctr"/>
          <a:r>
            <a:rPr lang="en-US" sz="3200">
              <a:solidFill>
                <a:schemeClr val="tx2"/>
              </a:solidFill>
            </a:rPr>
            <a:t>FBA &amp; BIP</a:t>
          </a:r>
        </a:p>
      </dgm:t>
    </dgm:pt>
    <dgm:pt modelId="{F18FE677-C547-40CC-ACDE-BAD2F512DAD6}" type="parTrans" cxnId="{45DD41A5-9968-4FE4-8E46-72557B7AD50D}">
      <dgm:prSet/>
      <dgm:spPr/>
      <dgm:t>
        <a:bodyPr/>
        <a:lstStyle/>
        <a:p>
          <a:endParaRPr lang="en-US"/>
        </a:p>
      </dgm:t>
    </dgm:pt>
    <dgm:pt modelId="{06A87112-733D-4DA1-8898-9B2120BF8C63}" type="sibTrans" cxnId="{45DD41A5-9968-4FE4-8E46-72557B7AD50D}">
      <dgm:prSet/>
      <dgm:spPr/>
      <dgm:t>
        <a:bodyPr/>
        <a:lstStyle/>
        <a:p>
          <a:endParaRPr lang="en-US"/>
        </a:p>
      </dgm:t>
    </dgm:pt>
    <dgm:pt modelId="{F2BAD920-73DB-4B25-A0B2-C93B5011B74F}">
      <dgm:prSet custT="1"/>
      <dgm:spPr/>
      <dgm:t>
        <a:bodyPr/>
        <a:lstStyle/>
        <a:p>
          <a:pPr algn="ctr"/>
          <a:r>
            <a:rPr lang="en-US" sz="3200">
              <a:solidFill>
                <a:schemeClr val="tx2"/>
              </a:solidFill>
            </a:rPr>
            <a:t>Suspension plan</a:t>
          </a:r>
        </a:p>
      </dgm:t>
    </dgm:pt>
    <dgm:pt modelId="{450EF5C0-EDCC-4C61-87CE-B388FF5723FE}" type="parTrans" cxnId="{06365429-EBDF-4106-9522-A65C07C67128}">
      <dgm:prSet/>
      <dgm:spPr/>
      <dgm:t>
        <a:bodyPr/>
        <a:lstStyle/>
        <a:p>
          <a:endParaRPr lang="en-US"/>
        </a:p>
      </dgm:t>
    </dgm:pt>
    <dgm:pt modelId="{9A676DAD-CD40-402D-9E4B-F0414C4A416F}" type="sibTrans" cxnId="{06365429-EBDF-4106-9522-A65C07C67128}">
      <dgm:prSet/>
      <dgm:spPr/>
      <dgm:t>
        <a:bodyPr/>
        <a:lstStyle/>
        <a:p>
          <a:endParaRPr lang="en-US"/>
        </a:p>
      </dgm:t>
    </dgm:pt>
    <dgm:pt modelId="{AF2E0EEA-3639-472B-96BE-83FBA4174064}">
      <dgm:prSet custT="1"/>
      <dgm:spPr/>
      <dgm:t>
        <a:bodyPr/>
        <a:lstStyle/>
        <a:p>
          <a:pPr algn="ctr"/>
          <a:r>
            <a:rPr lang="en-US" sz="3200">
              <a:solidFill>
                <a:schemeClr val="tx2"/>
              </a:solidFill>
            </a:rPr>
            <a:t>Expedited evaluations</a:t>
          </a:r>
        </a:p>
      </dgm:t>
    </dgm:pt>
    <dgm:pt modelId="{B35728A7-1D52-4887-91BB-3B04B011B0C5}" type="parTrans" cxnId="{739E8358-F941-4CBE-B200-5E70259CE014}">
      <dgm:prSet/>
      <dgm:spPr/>
      <dgm:t>
        <a:bodyPr/>
        <a:lstStyle/>
        <a:p>
          <a:endParaRPr lang="en-US"/>
        </a:p>
      </dgm:t>
    </dgm:pt>
    <dgm:pt modelId="{D0C43C92-7B84-4A0F-8638-4DDC03F478C8}" type="sibTrans" cxnId="{739E8358-F941-4CBE-B200-5E70259CE014}">
      <dgm:prSet/>
      <dgm:spPr/>
      <dgm:t>
        <a:bodyPr/>
        <a:lstStyle/>
        <a:p>
          <a:endParaRPr lang="en-US"/>
        </a:p>
      </dgm:t>
    </dgm:pt>
    <dgm:pt modelId="{DB8DF2A9-2058-4D5E-926F-5BDCA871881A}">
      <dgm:prSet custT="1"/>
      <dgm:spPr/>
      <dgm:t>
        <a:bodyPr/>
        <a:lstStyle/>
        <a:p>
          <a:pPr algn="ctr"/>
          <a:r>
            <a:rPr lang="en-US" sz="3200">
              <a:solidFill>
                <a:schemeClr val="tx2"/>
              </a:solidFill>
            </a:rPr>
            <a:t>Manifestation Determination Review (MDR)</a:t>
          </a:r>
        </a:p>
      </dgm:t>
    </dgm:pt>
    <dgm:pt modelId="{C061F0B2-B510-4B8E-B687-CBDFCDBD3723}" type="parTrans" cxnId="{ABE05C00-BBFB-456D-8D54-2D5FB0142074}">
      <dgm:prSet/>
      <dgm:spPr/>
      <dgm:t>
        <a:bodyPr/>
        <a:lstStyle/>
        <a:p>
          <a:endParaRPr lang="en-US"/>
        </a:p>
      </dgm:t>
    </dgm:pt>
    <dgm:pt modelId="{237EECF9-D8CB-4698-9DF2-816A27F64ED9}" type="sibTrans" cxnId="{ABE05C00-BBFB-456D-8D54-2D5FB0142074}">
      <dgm:prSet/>
      <dgm:spPr/>
      <dgm:t>
        <a:bodyPr/>
        <a:lstStyle/>
        <a:p>
          <a:endParaRPr lang="en-US"/>
        </a:p>
      </dgm:t>
    </dgm:pt>
    <dgm:pt modelId="{9B4BDDAD-84E7-4B77-87CA-CBCB680087A7}" type="pres">
      <dgm:prSet presAssocID="{7490B024-924D-4B53-84B6-BC37204A4F94}" presName="Name0" presStyleCnt="0">
        <dgm:presLayoutVars>
          <dgm:chMax val="7"/>
          <dgm:dir/>
          <dgm:animLvl val="lvl"/>
          <dgm:resizeHandles val="exact"/>
        </dgm:presLayoutVars>
      </dgm:prSet>
      <dgm:spPr/>
    </dgm:pt>
    <dgm:pt modelId="{47B42C03-3330-4532-BB05-1D73BCFF07EB}" type="pres">
      <dgm:prSet presAssocID="{AF2E0EEA-3639-472B-96BE-83FBA4174064}" presName="circle1" presStyleLbl="node1" presStyleIdx="0" presStyleCnt="4"/>
      <dgm:spPr/>
    </dgm:pt>
    <dgm:pt modelId="{F8341806-57E8-4117-9DA6-75A16E357601}" type="pres">
      <dgm:prSet presAssocID="{AF2E0EEA-3639-472B-96BE-83FBA4174064}" presName="space" presStyleCnt="0"/>
      <dgm:spPr/>
    </dgm:pt>
    <dgm:pt modelId="{2B94F750-0C87-4451-BB59-D913D6E6E451}" type="pres">
      <dgm:prSet presAssocID="{AF2E0EEA-3639-472B-96BE-83FBA4174064}" presName="rect1" presStyleLbl="alignAcc1" presStyleIdx="0" presStyleCnt="4"/>
      <dgm:spPr/>
    </dgm:pt>
    <dgm:pt modelId="{A0EE6F20-AC00-4D71-8C6C-1E2D39C3060C}" type="pres">
      <dgm:prSet presAssocID="{DB8DF2A9-2058-4D5E-926F-5BDCA871881A}" presName="vertSpace2" presStyleLbl="node1" presStyleIdx="0" presStyleCnt="4"/>
      <dgm:spPr/>
    </dgm:pt>
    <dgm:pt modelId="{9C2F2065-D2CB-487A-B658-E3F776152CD1}" type="pres">
      <dgm:prSet presAssocID="{DB8DF2A9-2058-4D5E-926F-5BDCA871881A}" presName="circle2" presStyleLbl="node1" presStyleIdx="1" presStyleCnt="4"/>
      <dgm:spPr/>
    </dgm:pt>
    <dgm:pt modelId="{7167A6C4-4619-472B-8278-4306F9777160}" type="pres">
      <dgm:prSet presAssocID="{DB8DF2A9-2058-4D5E-926F-5BDCA871881A}" presName="rect2" presStyleLbl="alignAcc1" presStyleIdx="1" presStyleCnt="4"/>
      <dgm:spPr/>
    </dgm:pt>
    <dgm:pt modelId="{45193553-6CCE-4115-BD92-0DD5E3E6DFE5}" type="pres">
      <dgm:prSet presAssocID="{F2BAD920-73DB-4B25-A0B2-C93B5011B74F}" presName="vertSpace3" presStyleLbl="node1" presStyleIdx="1" presStyleCnt="4"/>
      <dgm:spPr/>
    </dgm:pt>
    <dgm:pt modelId="{01A4285A-DA5A-4B34-9320-1DEABC37373A}" type="pres">
      <dgm:prSet presAssocID="{F2BAD920-73DB-4B25-A0B2-C93B5011B74F}" presName="circle3" presStyleLbl="node1" presStyleIdx="2" presStyleCnt="4"/>
      <dgm:spPr/>
    </dgm:pt>
    <dgm:pt modelId="{76B476D2-3781-49CA-B9E7-66E9CE3E8C9A}" type="pres">
      <dgm:prSet presAssocID="{F2BAD920-73DB-4B25-A0B2-C93B5011B74F}" presName="rect3" presStyleLbl="alignAcc1" presStyleIdx="2" presStyleCnt="4"/>
      <dgm:spPr/>
    </dgm:pt>
    <dgm:pt modelId="{06928B87-2CF7-4B70-A389-840F75D91ECE}" type="pres">
      <dgm:prSet presAssocID="{E6AF50F0-9183-4952-9955-90EE6C8BF2DA}" presName="vertSpace4" presStyleLbl="node1" presStyleIdx="2" presStyleCnt="4"/>
      <dgm:spPr/>
    </dgm:pt>
    <dgm:pt modelId="{3FA01DBF-A2DA-47B3-8C0D-24BB13E7B3D2}" type="pres">
      <dgm:prSet presAssocID="{E6AF50F0-9183-4952-9955-90EE6C8BF2DA}" presName="circle4" presStyleLbl="node1" presStyleIdx="3" presStyleCnt="4"/>
      <dgm:spPr/>
    </dgm:pt>
    <dgm:pt modelId="{B5408550-0526-4B72-85CA-2CDB6D02C35F}" type="pres">
      <dgm:prSet presAssocID="{E6AF50F0-9183-4952-9955-90EE6C8BF2DA}" presName="rect4" presStyleLbl="alignAcc1" presStyleIdx="3" presStyleCnt="4"/>
      <dgm:spPr/>
    </dgm:pt>
    <dgm:pt modelId="{C63B0947-2286-4730-A8D4-70000D4F02BC}" type="pres">
      <dgm:prSet presAssocID="{AF2E0EEA-3639-472B-96BE-83FBA4174064}" presName="rect1ParTxNoCh" presStyleLbl="alignAcc1" presStyleIdx="3" presStyleCnt="4">
        <dgm:presLayoutVars>
          <dgm:chMax val="1"/>
          <dgm:bulletEnabled val="1"/>
        </dgm:presLayoutVars>
      </dgm:prSet>
      <dgm:spPr/>
    </dgm:pt>
    <dgm:pt modelId="{E2DA1964-051B-4739-8909-A14F556B96C0}" type="pres">
      <dgm:prSet presAssocID="{DB8DF2A9-2058-4D5E-926F-5BDCA871881A}" presName="rect2ParTxNoCh" presStyleLbl="alignAcc1" presStyleIdx="3" presStyleCnt="4">
        <dgm:presLayoutVars>
          <dgm:chMax val="1"/>
          <dgm:bulletEnabled val="1"/>
        </dgm:presLayoutVars>
      </dgm:prSet>
      <dgm:spPr/>
    </dgm:pt>
    <dgm:pt modelId="{8A1F3CA8-5837-4A39-A30D-21E646ACE43D}" type="pres">
      <dgm:prSet presAssocID="{F2BAD920-73DB-4B25-A0B2-C93B5011B74F}" presName="rect3ParTxNoCh" presStyleLbl="alignAcc1" presStyleIdx="3" presStyleCnt="4">
        <dgm:presLayoutVars>
          <dgm:chMax val="1"/>
          <dgm:bulletEnabled val="1"/>
        </dgm:presLayoutVars>
      </dgm:prSet>
      <dgm:spPr/>
    </dgm:pt>
    <dgm:pt modelId="{17AED825-53A3-4F9D-A93A-3A83DF625F23}" type="pres">
      <dgm:prSet presAssocID="{E6AF50F0-9183-4952-9955-90EE6C8BF2DA}" presName="rect4ParTxNoCh" presStyleLbl="alignAcc1" presStyleIdx="3" presStyleCnt="4">
        <dgm:presLayoutVars>
          <dgm:chMax val="1"/>
          <dgm:bulletEnabled val="1"/>
        </dgm:presLayoutVars>
      </dgm:prSet>
      <dgm:spPr/>
    </dgm:pt>
  </dgm:ptLst>
  <dgm:cxnLst>
    <dgm:cxn modelId="{ABE05C00-BBFB-456D-8D54-2D5FB0142074}" srcId="{7490B024-924D-4B53-84B6-BC37204A4F94}" destId="{DB8DF2A9-2058-4D5E-926F-5BDCA871881A}" srcOrd="1" destOrd="0" parTransId="{C061F0B2-B510-4B8E-B687-CBDFCDBD3723}" sibTransId="{237EECF9-D8CB-4698-9DF2-816A27F64ED9}"/>
    <dgm:cxn modelId="{2276CA25-D5E0-42CB-A6B2-9F4BC4EF9F0C}" type="presOf" srcId="{DB8DF2A9-2058-4D5E-926F-5BDCA871881A}" destId="{7167A6C4-4619-472B-8278-4306F9777160}" srcOrd="0" destOrd="0" presId="urn:microsoft.com/office/officeart/2005/8/layout/target3"/>
    <dgm:cxn modelId="{06365429-EBDF-4106-9522-A65C07C67128}" srcId="{7490B024-924D-4B53-84B6-BC37204A4F94}" destId="{F2BAD920-73DB-4B25-A0B2-C93B5011B74F}" srcOrd="2" destOrd="0" parTransId="{450EF5C0-EDCC-4C61-87CE-B388FF5723FE}" sibTransId="{9A676DAD-CD40-402D-9E4B-F0414C4A416F}"/>
    <dgm:cxn modelId="{56EEEB29-0C43-4B74-9893-0722613B1122}" type="presOf" srcId="{F2BAD920-73DB-4B25-A0B2-C93B5011B74F}" destId="{8A1F3CA8-5837-4A39-A30D-21E646ACE43D}" srcOrd="1" destOrd="0" presId="urn:microsoft.com/office/officeart/2005/8/layout/target3"/>
    <dgm:cxn modelId="{57DBA646-4EC0-4B24-8929-B79906029F8C}" type="presOf" srcId="{F2BAD920-73DB-4B25-A0B2-C93B5011B74F}" destId="{76B476D2-3781-49CA-B9E7-66E9CE3E8C9A}" srcOrd="0" destOrd="0" presId="urn:microsoft.com/office/officeart/2005/8/layout/target3"/>
    <dgm:cxn modelId="{1CC2E64B-7905-402D-88F9-E7DCB681A235}" type="presOf" srcId="{E6AF50F0-9183-4952-9955-90EE6C8BF2DA}" destId="{17AED825-53A3-4F9D-A93A-3A83DF625F23}" srcOrd="1" destOrd="0" presId="urn:microsoft.com/office/officeart/2005/8/layout/target3"/>
    <dgm:cxn modelId="{739E8358-F941-4CBE-B200-5E70259CE014}" srcId="{7490B024-924D-4B53-84B6-BC37204A4F94}" destId="{AF2E0EEA-3639-472B-96BE-83FBA4174064}" srcOrd="0" destOrd="0" parTransId="{B35728A7-1D52-4887-91BB-3B04B011B0C5}" sibTransId="{D0C43C92-7B84-4A0F-8638-4DDC03F478C8}"/>
    <dgm:cxn modelId="{A494A68F-2F48-41C1-AAC0-32C6A579D20E}" type="presOf" srcId="{E6AF50F0-9183-4952-9955-90EE6C8BF2DA}" destId="{B5408550-0526-4B72-85CA-2CDB6D02C35F}" srcOrd="0" destOrd="0" presId="urn:microsoft.com/office/officeart/2005/8/layout/target3"/>
    <dgm:cxn modelId="{FD0E9C9A-D0B4-4A83-AF7A-4922846C2FA5}" type="presOf" srcId="{DB8DF2A9-2058-4D5E-926F-5BDCA871881A}" destId="{E2DA1964-051B-4739-8909-A14F556B96C0}" srcOrd="1" destOrd="0" presId="urn:microsoft.com/office/officeart/2005/8/layout/target3"/>
    <dgm:cxn modelId="{03A1DA9A-E428-4E9B-B81F-5EFBF06FD26D}" type="presOf" srcId="{7490B024-924D-4B53-84B6-BC37204A4F94}" destId="{9B4BDDAD-84E7-4B77-87CA-CBCB680087A7}" srcOrd="0" destOrd="0" presId="urn:microsoft.com/office/officeart/2005/8/layout/target3"/>
    <dgm:cxn modelId="{45DD41A5-9968-4FE4-8E46-72557B7AD50D}" srcId="{7490B024-924D-4B53-84B6-BC37204A4F94}" destId="{E6AF50F0-9183-4952-9955-90EE6C8BF2DA}" srcOrd="3" destOrd="0" parTransId="{F18FE677-C547-40CC-ACDE-BAD2F512DAD6}" sibTransId="{06A87112-733D-4DA1-8898-9B2120BF8C63}"/>
    <dgm:cxn modelId="{E2FA23BE-8B16-40F3-943C-A33E6936947B}" type="presOf" srcId="{AF2E0EEA-3639-472B-96BE-83FBA4174064}" destId="{C63B0947-2286-4730-A8D4-70000D4F02BC}" srcOrd="1" destOrd="0" presId="urn:microsoft.com/office/officeart/2005/8/layout/target3"/>
    <dgm:cxn modelId="{9231D9F5-5256-43B3-AACC-A113E9239863}" type="presOf" srcId="{AF2E0EEA-3639-472B-96BE-83FBA4174064}" destId="{2B94F750-0C87-4451-BB59-D913D6E6E451}" srcOrd="0" destOrd="0" presId="urn:microsoft.com/office/officeart/2005/8/layout/target3"/>
    <dgm:cxn modelId="{0A34339C-B1C6-4A8F-9B56-CCDA031B4DBC}" type="presParOf" srcId="{9B4BDDAD-84E7-4B77-87CA-CBCB680087A7}" destId="{47B42C03-3330-4532-BB05-1D73BCFF07EB}" srcOrd="0" destOrd="0" presId="urn:microsoft.com/office/officeart/2005/8/layout/target3"/>
    <dgm:cxn modelId="{CB008577-BFFB-44E1-9444-74956141AC70}" type="presParOf" srcId="{9B4BDDAD-84E7-4B77-87CA-CBCB680087A7}" destId="{F8341806-57E8-4117-9DA6-75A16E357601}" srcOrd="1" destOrd="0" presId="urn:microsoft.com/office/officeart/2005/8/layout/target3"/>
    <dgm:cxn modelId="{0924B54C-5078-479A-8DEE-6CFB098A8A5D}" type="presParOf" srcId="{9B4BDDAD-84E7-4B77-87CA-CBCB680087A7}" destId="{2B94F750-0C87-4451-BB59-D913D6E6E451}" srcOrd="2" destOrd="0" presId="urn:microsoft.com/office/officeart/2005/8/layout/target3"/>
    <dgm:cxn modelId="{4E40A382-F81C-4FF8-9533-718E9435D945}" type="presParOf" srcId="{9B4BDDAD-84E7-4B77-87CA-CBCB680087A7}" destId="{A0EE6F20-AC00-4D71-8C6C-1E2D39C3060C}" srcOrd="3" destOrd="0" presId="urn:microsoft.com/office/officeart/2005/8/layout/target3"/>
    <dgm:cxn modelId="{4C3A5F3E-1D48-4A3B-BB9D-6653C705DD38}" type="presParOf" srcId="{9B4BDDAD-84E7-4B77-87CA-CBCB680087A7}" destId="{9C2F2065-D2CB-487A-B658-E3F776152CD1}" srcOrd="4" destOrd="0" presId="urn:microsoft.com/office/officeart/2005/8/layout/target3"/>
    <dgm:cxn modelId="{67E713DB-5D82-4023-8C43-D1B0E06B36EE}" type="presParOf" srcId="{9B4BDDAD-84E7-4B77-87CA-CBCB680087A7}" destId="{7167A6C4-4619-472B-8278-4306F9777160}" srcOrd="5" destOrd="0" presId="urn:microsoft.com/office/officeart/2005/8/layout/target3"/>
    <dgm:cxn modelId="{06433226-FDDC-4F01-8010-D975D8ED1BAC}" type="presParOf" srcId="{9B4BDDAD-84E7-4B77-87CA-CBCB680087A7}" destId="{45193553-6CCE-4115-BD92-0DD5E3E6DFE5}" srcOrd="6" destOrd="0" presId="urn:microsoft.com/office/officeart/2005/8/layout/target3"/>
    <dgm:cxn modelId="{434E7A8D-2D02-4612-A290-6EB97153FAFD}" type="presParOf" srcId="{9B4BDDAD-84E7-4B77-87CA-CBCB680087A7}" destId="{01A4285A-DA5A-4B34-9320-1DEABC37373A}" srcOrd="7" destOrd="0" presId="urn:microsoft.com/office/officeart/2005/8/layout/target3"/>
    <dgm:cxn modelId="{3AC515B1-C4A8-4F91-BB23-3B3D1F193B50}" type="presParOf" srcId="{9B4BDDAD-84E7-4B77-87CA-CBCB680087A7}" destId="{76B476D2-3781-49CA-B9E7-66E9CE3E8C9A}" srcOrd="8" destOrd="0" presId="urn:microsoft.com/office/officeart/2005/8/layout/target3"/>
    <dgm:cxn modelId="{526147CB-443F-48AD-9FBE-B8EFD58D6123}" type="presParOf" srcId="{9B4BDDAD-84E7-4B77-87CA-CBCB680087A7}" destId="{06928B87-2CF7-4B70-A389-840F75D91ECE}" srcOrd="9" destOrd="0" presId="urn:microsoft.com/office/officeart/2005/8/layout/target3"/>
    <dgm:cxn modelId="{C14F0E2C-B2CA-46B9-9CFF-8E165379C649}" type="presParOf" srcId="{9B4BDDAD-84E7-4B77-87CA-CBCB680087A7}" destId="{3FA01DBF-A2DA-47B3-8C0D-24BB13E7B3D2}" srcOrd="10" destOrd="0" presId="urn:microsoft.com/office/officeart/2005/8/layout/target3"/>
    <dgm:cxn modelId="{F50776A5-4EAA-4400-8AC4-CFC91C8DF484}" type="presParOf" srcId="{9B4BDDAD-84E7-4B77-87CA-CBCB680087A7}" destId="{B5408550-0526-4B72-85CA-2CDB6D02C35F}" srcOrd="11" destOrd="0" presId="urn:microsoft.com/office/officeart/2005/8/layout/target3"/>
    <dgm:cxn modelId="{98747894-D1B3-4377-8D06-771F6CC516D3}" type="presParOf" srcId="{9B4BDDAD-84E7-4B77-87CA-CBCB680087A7}" destId="{C63B0947-2286-4730-A8D4-70000D4F02BC}" srcOrd="12" destOrd="0" presId="urn:microsoft.com/office/officeart/2005/8/layout/target3"/>
    <dgm:cxn modelId="{981A2AF3-BB34-471B-95EF-77E8E3D7C543}" type="presParOf" srcId="{9B4BDDAD-84E7-4B77-87CA-CBCB680087A7}" destId="{E2DA1964-051B-4739-8909-A14F556B96C0}" srcOrd="13" destOrd="0" presId="urn:microsoft.com/office/officeart/2005/8/layout/target3"/>
    <dgm:cxn modelId="{199E33B6-0CD6-4735-9313-95B2129655CC}" type="presParOf" srcId="{9B4BDDAD-84E7-4B77-87CA-CBCB680087A7}" destId="{8A1F3CA8-5837-4A39-A30D-21E646ACE43D}" srcOrd="14" destOrd="0" presId="urn:microsoft.com/office/officeart/2005/8/layout/target3"/>
    <dgm:cxn modelId="{77E40C71-2210-4C1A-B75B-F8B8984C589B}" type="presParOf" srcId="{9B4BDDAD-84E7-4B77-87CA-CBCB680087A7}" destId="{17AED825-53A3-4F9D-A93A-3A83DF625F23}"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B6C535-0149-4A8A-9D3D-940A2DDE0445}"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D3B8297-487B-4C6E-A183-B195F35F3F54}">
      <dgm:prSet phldrT="[Text]" custT="1"/>
      <dgm:spPr/>
      <dgm:t>
        <a:bodyPr/>
        <a:lstStyle/>
        <a:p>
          <a:r>
            <a:rPr lang="en-US" sz="3600"/>
            <a:t>Students with IEPs</a:t>
          </a:r>
        </a:p>
      </dgm:t>
    </dgm:pt>
    <dgm:pt modelId="{5001A37A-A81D-4BD8-904A-6C4DCABCF6FF}" type="parTrans" cxnId="{9C7DA81B-2962-416D-AB29-9BB058C7A2B4}">
      <dgm:prSet/>
      <dgm:spPr/>
      <dgm:t>
        <a:bodyPr/>
        <a:lstStyle/>
        <a:p>
          <a:endParaRPr lang="en-US"/>
        </a:p>
      </dgm:t>
    </dgm:pt>
    <dgm:pt modelId="{BBAF731C-3F43-4705-A05E-D6CD7534E784}" type="sibTrans" cxnId="{9C7DA81B-2962-416D-AB29-9BB058C7A2B4}">
      <dgm:prSet/>
      <dgm:spPr/>
      <dgm:t>
        <a:bodyPr/>
        <a:lstStyle/>
        <a:p>
          <a:endParaRPr lang="en-US"/>
        </a:p>
      </dgm:t>
    </dgm:pt>
    <dgm:pt modelId="{E5A4C964-63F2-4C7F-9EBB-EB5E6711E564}">
      <dgm:prSet custT="1"/>
      <dgm:spPr/>
      <dgm:t>
        <a:bodyPr/>
        <a:lstStyle/>
        <a:p>
          <a:r>
            <a:rPr lang="en-US" sz="3600"/>
            <a:t>Students with 504 Plans</a:t>
          </a:r>
        </a:p>
      </dgm:t>
    </dgm:pt>
    <dgm:pt modelId="{019F52A6-99F7-4F2A-9390-C0352837B893}" type="parTrans" cxnId="{9AB060AA-D062-4A41-9D24-3994CC2D67C4}">
      <dgm:prSet/>
      <dgm:spPr/>
      <dgm:t>
        <a:bodyPr/>
        <a:lstStyle/>
        <a:p>
          <a:endParaRPr lang="en-US"/>
        </a:p>
      </dgm:t>
    </dgm:pt>
    <dgm:pt modelId="{E187D7BB-299F-469B-9069-00BADA26069F}" type="sibTrans" cxnId="{9AB060AA-D062-4A41-9D24-3994CC2D67C4}">
      <dgm:prSet/>
      <dgm:spPr/>
      <dgm:t>
        <a:bodyPr/>
        <a:lstStyle/>
        <a:p>
          <a:endParaRPr lang="en-US"/>
        </a:p>
      </dgm:t>
    </dgm:pt>
    <dgm:pt modelId="{F30C0F9F-4038-48FA-92FD-08A6008E1F38}">
      <dgm:prSet custT="1"/>
      <dgm:spPr/>
      <dgm:t>
        <a:bodyPr/>
        <a:lstStyle/>
        <a:p>
          <a:r>
            <a:rPr lang="en-US" sz="3600"/>
            <a:t>School Deemed to Know</a:t>
          </a:r>
        </a:p>
      </dgm:t>
    </dgm:pt>
    <dgm:pt modelId="{ED1F6FD6-DF39-4987-A436-F48EBDD2D1FC}" type="parTrans" cxnId="{EB622ABF-EAF5-4624-9137-D89C8CCA31DD}">
      <dgm:prSet/>
      <dgm:spPr/>
      <dgm:t>
        <a:bodyPr/>
        <a:lstStyle/>
        <a:p>
          <a:endParaRPr lang="en-US"/>
        </a:p>
      </dgm:t>
    </dgm:pt>
    <dgm:pt modelId="{F4FE3212-D7CB-4FB0-A290-F148CCCD0B8A}" type="sibTrans" cxnId="{EB622ABF-EAF5-4624-9137-D89C8CCA31DD}">
      <dgm:prSet/>
      <dgm:spPr/>
      <dgm:t>
        <a:bodyPr/>
        <a:lstStyle/>
        <a:p>
          <a:endParaRPr lang="en-US"/>
        </a:p>
      </dgm:t>
    </dgm:pt>
    <dgm:pt modelId="{6C93A28D-E3AA-4177-B456-CBD080F19B7C}" type="pres">
      <dgm:prSet presAssocID="{90B6C535-0149-4A8A-9D3D-940A2DDE0445}" presName="Name0" presStyleCnt="0">
        <dgm:presLayoutVars>
          <dgm:dir/>
          <dgm:resizeHandles val="exact"/>
        </dgm:presLayoutVars>
      </dgm:prSet>
      <dgm:spPr/>
    </dgm:pt>
    <dgm:pt modelId="{A97BFFE4-0650-476E-B984-515CC6289A25}" type="pres">
      <dgm:prSet presAssocID="{5D3B8297-487B-4C6E-A183-B195F35F3F54}" presName="node" presStyleLbl="node1" presStyleIdx="0" presStyleCnt="3" custLinFactNeighborY="1172">
        <dgm:presLayoutVars>
          <dgm:bulletEnabled val="1"/>
        </dgm:presLayoutVars>
      </dgm:prSet>
      <dgm:spPr/>
    </dgm:pt>
    <dgm:pt modelId="{6DF6273B-9CBA-4E51-B9D0-0EE6FD84C7EC}" type="pres">
      <dgm:prSet presAssocID="{BBAF731C-3F43-4705-A05E-D6CD7534E784}" presName="sibTrans" presStyleCnt="0"/>
      <dgm:spPr/>
    </dgm:pt>
    <dgm:pt modelId="{2A1C7338-AC7E-4E01-8352-35C82DB03514}" type="pres">
      <dgm:prSet presAssocID="{E5A4C964-63F2-4C7F-9EBB-EB5E6711E564}" presName="node" presStyleLbl="node1" presStyleIdx="1" presStyleCnt="3">
        <dgm:presLayoutVars>
          <dgm:bulletEnabled val="1"/>
        </dgm:presLayoutVars>
      </dgm:prSet>
      <dgm:spPr/>
    </dgm:pt>
    <dgm:pt modelId="{3568AA0F-9C62-4F6A-80AD-F6A4F30C1E9B}" type="pres">
      <dgm:prSet presAssocID="{E187D7BB-299F-469B-9069-00BADA26069F}" presName="sibTrans" presStyleCnt="0"/>
      <dgm:spPr/>
    </dgm:pt>
    <dgm:pt modelId="{6345A2D8-7A1C-4DB4-A85B-950404687F18}" type="pres">
      <dgm:prSet presAssocID="{F30C0F9F-4038-48FA-92FD-08A6008E1F38}" presName="node" presStyleLbl="node1" presStyleIdx="2" presStyleCnt="3">
        <dgm:presLayoutVars>
          <dgm:bulletEnabled val="1"/>
        </dgm:presLayoutVars>
      </dgm:prSet>
      <dgm:spPr/>
    </dgm:pt>
  </dgm:ptLst>
  <dgm:cxnLst>
    <dgm:cxn modelId="{9C7DA81B-2962-416D-AB29-9BB058C7A2B4}" srcId="{90B6C535-0149-4A8A-9D3D-940A2DDE0445}" destId="{5D3B8297-487B-4C6E-A183-B195F35F3F54}" srcOrd="0" destOrd="0" parTransId="{5001A37A-A81D-4BD8-904A-6C4DCABCF6FF}" sibTransId="{BBAF731C-3F43-4705-A05E-D6CD7534E784}"/>
    <dgm:cxn modelId="{5909125E-45E6-48D9-8B8C-E63F69C90529}" type="presOf" srcId="{E5A4C964-63F2-4C7F-9EBB-EB5E6711E564}" destId="{2A1C7338-AC7E-4E01-8352-35C82DB03514}" srcOrd="0" destOrd="0" presId="urn:microsoft.com/office/officeart/2005/8/layout/hList6"/>
    <dgm:cxn modelId="{FDBB8C67-58E0-4A45-983A-1896EC9CF7ED}" type="presOf" srcId="{90B6C535-0149-4A8A-9D3D-940A2DDE0445}" destId="{6C93A28D-E3AA-4177-B456-CBD080F19B7C}" srcOrd="0" destOrd="0" presId="urn:microsoft.com/office/officeart/2005/8/layout/hList6"/>
    <dgm:cxn modelId="{4E73DE68-1678-41BE-9003-089ADE3D65B4}" type="presOf" srcId="{5D3B8297-487B-4C6E-A183-B195F35F3F54}" destId="{A97BFFE4-0650-476E-B984-515CC6289A25}" srcOrd="0" destOrd="0" presId="urn:microsoft.com/office/officeart/2005/8/layout/hList6"/>
    <dgm:cxn modelId="{9AB060AA-D062-4A41-9D24-3994CC2D67C4}" srcId="{90B6C535-0149-4A8A-9D3D-940A2DDE0445}" destId="{E5A4C964-63F2-4C7F-9EBB-EB5E6711E564}" srcOrd="1" destOrd="0" parTransId="{019F52A6-99F7-4F2A-9390-C0352837B893}" sibTransId="{E187D7BB-299F-469B-9069-00BADA26069F}"/>
    <dgm:cxn modelId="{EB622ABF-EAF5-4624-9137-D89C8CCA31DD}" srcId="{90B6C535-0149-4A8A-9D3D-940A2DDE0445}" destId="{F30C0F9F-4038-48FA-92FD-08A6008E1F38}" srcOrd="2" destOrd="0" parTransId="{ED1F6FD6-DF39-4987-A436-F48EBDD2D1FC}" sibTransId="{F4FE3212-D7CB-4FB0-A290-F148CCCD0B8A}"/>
    <dgm:cxn modelId="{E5D369E0-CDEA-4917-AF30-2E5BC4B83035}" type="presOf" srcId="{F30C0F9F-4038-48FA-92FD-08A6008E1F38}" destId="{6345A2D8-7A1C-4DB4-A85B-950404687F18}" srcOrd="0" destOrd="0" presId="urn:microsoft.com/office/officeart/2005/8/layout/hList6"/>
    <dgm:cxn modelId="{49EB54D3-7EE4-4B60-BF9D-52E8F8CEF747}" type="presParOf" srcId="{6C93A28D-E3AA-4177-B456-CBD080F19B7C}" destId="{A97BFFE4-0650-476E-B984-515CC6289A25}" srcOrd="0" destOrd="0" presId="urn:microsoft.com/office/officeart/2005/8/layout/hList6"/>
    <dgm:cxn modelId="{3B8DC46C-4D32-416E-9F9D-5CA4CD9996C0}" type="presParOf" srcId="{6C93A28D-E3AA-4177-B456-CBD080F19B7C}" destId="{6DF6273B-9CBA-4E51-B9D0-0EE6FD84C7EC}" srcOrd="1" destOrd="0" presId="urn:microsoft.com/office/officeart/2005/8/layout/hList6"/>
    <dgm:cxn modelId="{2140923E-81D7-4636-9356-AD4775B5378B}" type="presParOf" srcId="{6C93A28D-E3AA-4177-B456-CBD080F19B7C}" destId="{2A1C7338-AC7E-4E01-8352-35C82DB03514}" srcOrd="2" destOrd="0" presId="urn:microsoft.com/office/officeart/2005/8/layout/hList6"/>
    <dgm:cxn modelId="{CB95489E-E7E8-42F3-8B27-B32A24FCC3C3}" type="presParOf" srcId="{6C93A28D-E3AA-4177-B456-CBD080F19B7C}" destId="{3568AA0F-9C62-4F6A-80AD-F6A4F30C1E9B}" srcOrd="3" destOrd="0" presId="urn:microsoft.com/office/officeart/2005/8/layout/hList6"/>
    <dgm:cxn modelId="{BE090E99-7DC2-4B64-8788-C67A428DCE11}" type="presParOf" srcId="{6C93A28D-E3AA-4177-B456-CBD080F19B7C}" destId="{6345A2D8-7A1C-4DB4-A85B-950404687F1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CF5A9A-67EA-4B25-B48C-2464FE40EC80}"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009FEF19-7277-4458-8769-07EC69A408BD}">
      <dgm:prSet custT="1"/>
      <dgm:spPr/>
      <dgm:t>
        <a:bodyPr/>
        <a:lstStyle/>
        <a:p>
          <a:pPr rtl="0"/>
          <a:r>
            <a:rPr lang="en-US" sz="2700">
              <a:solidFill>
                <a:schemeClr val="tx2"/>
              </a:solidFill>
            </a:rPr>
            <a:t>Parent requests an initial evaluation </a:t>
          </a:r>
          <a:endParaRPr lang="en-US" sz="2700" b="1" u="sng">
            <a:solidFill>
              <a:schemeClr val="tx2"/>
            </a:solidFill>
          </a:endParaRPr>
        </a:p>
      </dgm:t>
    </dgm:pt>
    <dgm:pt modelId="{4F690B9C-B35D-4A15-A628-FE2FE0A08A4C}" type="parTrans" cxnId="{22C1E5CD-772A-4124-8333-D97BF840883C}">
      <dgm:prSet/>
      <dgm:spPr/>
      <dgm:t>
        <a:bodyPr/>
        <a:lstStyle/>
        <a:p>
          <a:endParaRPr lang="en-US"/>
        </a:p>
      </dgm:t>
    </dgm:pt>
    <dgm:pt modelId="{70EB28A1-99BF-498A-9DC1-5D05D60EB726}" type="sibTrans" cxnId="{22C1E5CD-772A-4124-8333-D97BF840883C}">
      <dgm:prSet/>
      <dgm:spPr/>
      <dgm:t>
        <a:bodyPr/>
        <a:lstStyle/>
        <a:p>
          <a:endParaRPr lang="en-US"/>
        </a:p>
      </dgm:t>
    </dgm:pt>
    <dgm:pt modelId="{E6160061-E727-452C-BBE1-772AD72DD378}">
      <dgm:prSet custT="1"/>
      <dgm:spPr/>
      <dgm:t>
        <a:bodyPr/>
        <a:lstStyle/>
        <a:p>
          <a:pPr rtl="0"/>
          <a:r>
            <a:rPr lang="en-US" sz="2700">
              <a:solidFill>
                <a:schemeClr val="tx2"/>
              </a:solidFill>
            </a:rPr>
            <a:t>School is “deemed to know” student has a disability</a:t>
          </a:r>
        </a:p>
      </dgm:t>
    </dgm:pt>
    <dgm:pt modelId="{08DDCF3F-C0E9-454B-9C47-4A0DAED38EA9}" type="parTrans" cxnId="{5B1DCC04-448D-43D1-920B-F716032E68E7}">
      <dgm:prSet/>
      <dgm:spPr/>
      <dgm:t>
        <a:bodyPr/>
        <a:lstStyle/>
        <a:p>
          <a:endParaRPr lang="en-US"/>
        </a:p>
      </dgm:t>
    </dgm:pt>
    <dgm:pt modelId="{380A994A-008B-445D-8620-E3C6CF929D25}" type="sibTrans" cxnId="{5B1DCC04-448D-43D1-920B-F716032E68E7}">
      <dgm:prSet/>
      <dgm:spPr/>
      <dgm:t>
        <a:bodyPr/>
        <a:lstStyle/>
        <a:p>
          <a:endParaRPr lang="en-US"/>
        </a:p>
      </dgm:t>
    </dgm:pt>
    <dgm:pt modelId="{D969E352-D353-426B-8E3E-261A8035F897}">
      <dgm:prSet/>
      <dgm:spPr/>
      <dgm:t>
        <a:bodyPr/>
        <a:lstStyle/>
        <a:p>
          <a:pPr rtl="0"/>
          <a:r>
            <a:rPr lang="en-US" b="0"/>
            <a:t>Must be done within </a:t>
          </a:r>
          <a:r>
            <a:rPr lang="en-US" b="0" u="sng"/>
            <a:t>15 days </a:t>
          </a:r>
          <a:r>
            <a:rPr lang="en-US" b="0"/>
            <a:t>of parental consent</a:t>
          </a:r>
        </a:p>
      </dgm:t>
    </dgm:pt>
    <dgm:pt modelId="{0010CA48-CA17-4272-8506-285226DD9393}" type="parTrans" cxnId="{C42FD776-BE9F-4DFF-B49E-C3196DFD507F}">
      <dgm:prSet/>
      <dgm:spPr/>
      <dgm:t>
        <a:bodyPr/>
        <a:lstStyle/>
        <a:p>
          <a:endParaRPr lang="en-US"/>
        </a:p>
      </dgm:t>
    </dgm:pt>
    <dgm:pt modelId="{A25CE516-74E4-49A3-B655-BE91F2BCF3AE}" type="sibTrans" cxnId="{C42FD776-BE9F-4DFF-B49E-C3196DFD507F}">
      <dgm:prSet/>
      <dgm:spPr/>
      <dgm:t>
        <a:bodyPr/>
        <a:lstStyle/>
        <a:p>
          <a:endParaRPr lang="en-US"/>
        </a:p>
      </dgm:t>
    </dgm:pt>
    <dgm:pt modelId="{6A34892C-164A-494D-9A2A-B57370E45A0A}">
      <dgm:prSet/>
      <dgm:spPr/>
      <dgm:t>
        <a:bodyPr/>
        <a:lstStyle/>
        <a:p>
          <a:pPr rtl="0"/>
          <a:r>
            <a:rPr lang="en-US"/>
            <a:t>Suspended students must get expedited evaluations when: </a:t>
          </a:r>
        </a:p>
      </dgm:t>
    </dgm:pt>
    <dgm:pt modelId="{F8EFFAA7-F5D7-44F7-8FF9-0BB49C8BD091}" type="parTrans" cxnId="{5B569569-0C02-4B12-83E3-7306F4C148E9}">
      <dgm:prSet/>
      <dgm:spPr/>
      <dgm:t>
        <a:bodyPr/>
        <a:lstStyle/>
        <a:p>
          <a:endParaRPr lang="en-US"/>
        </a:p>
      </dgm:t>
    </dgm:pt>
    <dgm:pt modelId="{AB584878-B869-4D61-A60D-139E688E2A4B}" type="sibTrans" cxnId="{5B569569-0C02-4B12-83E3-7306F4C148E9}">
      <dgm:prSet/>
      <dgm:spPr/>
      <dgm:t>
        <a:bodyPr/>
        <a:lstStyle/>
        <a:p>
          <a:endParaRPr lang="en-US"/>
        </a:p>
      </dgm:t>
    </dgm:pt>
    <dgm:pt modelId="{9EC89080-0FD1-444C-822F-EB42887869DD}" type="pres">
      <dgm:prSet presAssocID="{10CF5A9A-67EA-4B25-B48C-2464FE40EC80}" presName="Name0" presStyleCnt="0">
        <dgm:presLayoutVars>
          <dgm:dir/>
          <dgm:animLvl val="lvl"/>
          <dgm:resizeHandles val="exact"/>
        </dgm:presLayoutVars>
      </dgm:prSet>
      <dgm:spPr/>
    </dgm:pt>
    <dgm:pt modelId="{3E1ACCCD-7D34-4B9D-8E75-283CF50AF2F1}" type="pres">
      <dgm:prSet presAssocID="{D969E352-D353-426B-8E3E-261A8035F897}" presName="boxAndChildren" presStyleCnt="0"/>
      <dgm:spPr/>
    </dgm:pt>
    <dgm:pt modelId="{47403BB2-D08A-4CB3-B01D-18B064C08AB8}" type="pres">
      <dgm:prSet presAssocID="{D969E352-D353-426B-8E3E-261A8035F897}" presName="parentTextBox" presStyleLbl="node1" presStyleIdx="0" presStyleCnt="2" custScaleY="62674"/>
      <dgm:spPr/>
    </dgm:pt>
    <dgm:pt modelId="{6668F0C6-55DE-40B2-B841-A820B66F0021}" type="pres">
      <dgm:prSet presAssocID="{AB584878-B869-4D61-A60D-139E688E2A4B}" presName="sp" presStyleCnt="0"/>
      <dgm:spPr/>
    </dgm:pt>
    <dgm:pt modelId="{525C5796-DC3F-49EE-9580-E130A391B8C8}" type="pres">
      <dgm:prSet presAssocID="{6A34892C-164A-494D-9A2A-B57370E45A0A}" presName="arrowAndChildren" presStyleCnt="0"/>
      <dgm:spPr/>
    </dgm:pt>
    <dgm:pt modelId="{950E4FE6-53DA-4CB3-B0A4-BE2CCDF44663}" type="pres">
      <dgm:prSet presAssocID="{6A34892C-164A-494D-9A2A-B57370E45A0A}" presName="parentTextArrow" presStyleLbl="node1" presStyleIdx="0" presStyleCnt="2"/>
      <dgm:spPr/>
    </dgm:pt>
    <dgm:pt modelId="{604C5250-D023-4C55-AE99-76D0FA6D0E6F}" type="pres">
      <dgm:prSet presAssocID="{6A34892C-164A-494D-9A2A-B57370E45A0A}" presName="arrow" presStyleLbl="node1" presStyleIdx="1" presStyleCnt="2"/>
      <dgm:spPr/>
    </dgm:pt>
    <dgm:pt modelId="{AA29C517-F2FB-4FAF-A617-836A37EA100A}" type="pres">
      <dgm:prSet presAssocID="{6A34892C-164A-494D-9A2A-B57370E45A0A}" presName="descendantArrow" presStyleCnt="0"/>
      <dgm:spPr/>
    </dgm:pt>
    <dgm:pt modelId="{9632E471-5C89-41CB-A7BD-505E66852432}" type="pres">
      <dgm:prSet presAssocID="{009FEF19-7277-4458-8769-07EC69A408BD}" presName="childTextArrow" presStyleLbl="fgAccFollowNode1" presStyleIdx="0" presStyleCnt="2">
        <dgm:presLayoutVars>
          <dgm:bulletEnabled val="1"/>
        </dgm:presLayoutVars>
      </dgm:prSet>
      <dgm:spPr/>
    </dgm:pt>
    <dgm:pt modelId="{CFACB862-CEFA-4D07-AE48-FBA905C346DB}" type="pres">
      <dgm:prSet presAssocID="{E6160061-E727-452C-BBE1-772AD72DD378}" presName="childTextArrow" presStyleLbl="fgAccFollowNode1" presStyleIdx="1" presStyleCnt="2">
        <dgm:presLayoutVars>
          <dgm:bulletEnabled val="1"/>
        </dgm:presLayoutVars>
      </dgm:prSet>
      <dgm:spPr/>
    </dgm:pt>
  </dgm:ptLst>
  <dgm:cxnLst>
    <dgm:cxn modelId="{5B1DCC04-448D-43D1-920B-F716032E68E7}" srcId="{6A34892C-164A-494D-9A2A-B57370E45A0A}" destId="{E6160061-E727-452C-BBE1-772AD72DD378}" srcOrd="1" destOrd="0" parTransId="{08DDCF3F-C0E9-454B-9C47-4A0DAED38EA9}" sibTransId="{380A994A-008B-445D-8620-E3C6CF929D25}"/>
    <dgm:cxn modelId="{869F8411-1D69-4667-A697-3F063C00E8F5}" type="presOf" srcId="{009FEF19-7277-4458-8769-07EC69A408BD}" destId="{9632E471-5C89-41CB-A7BD-505E66852432}" srcOrd="0" destOrd="0" presId="urn:microsoft.com/office/officeart/2005/8/layout/process4"/>
    <dgm:cxn modelId="{F2AC8229-5E62-49DC-BF73-E356E925728C}" type="presOf" srcId="{E6160061-E727-452C-BBE1-772AD72DD378}" destId="{CFACB862-CEFA-4D07-AE48-FBA905C346DB}" srcOrd="0" destOrd="0" presId="urn:microsoft.com/office/officeart/2005/8/layout/process4"/>
    <dgm:cxn modelId="{C043325E-CDB6-44F5-B9FD-DD4C87492AFF}" type="presOf" srcId="{6A34892C-164A-494D-9A2A-B57370E45A0A}" destId="{950E4FE6-53DA-4CB3-B0A4-BE2CCDF44663}" srcOrd="0" destOrd="0" presId="urn:microsoft.com/office/officeart/2005/8/layout/process4"/>
    <dgm:cxn modelId="{5B569569-0C02-4B12-83E3-7306F4C148E9}" srcId="{10CF5A9A-67EA-4B25-B48C-2464FE40EC80}" destId="{6A34892C-164A-494D-9A2A-B57370E45A0A}" srcOrd="0" destOrd="0" parTransId="{F8EFFAA7-F5D7-44F7-8FF9-0BB49C8BD091}" sibTransId="{AB584878-B869-4D61-A60D-139E688E2A4B}"/>
    <dgm:cxn modelId="{C42FD776-BE9F-4DFF-B49E-C3196DFD507F}" srcId="{10CF5A9A-67EA-4B25-B48C-2464FE40EC80}" destId="{D969E352-D353-426B-8E3E-261A8035F897}" srcOrd="1" destOrd="0" parTransId="{0010CA48-CA17-4272-8506-285226DD9393}" sibTransId="{A25CE516-74E4-49A3-B655-BE91F2BCF3AE}"/>
    <dgm:cxn modelId="{D07F9B8A-F15A-4B96-B282-CC178F5C7D8F}" type="presOf" srcId="{D969E352-D353-426B-8E3E-261A8035F897}" destId="{47403BB2-D08A-4CB3-B01D-18B064C08AB8}" srcOrd="0" destOrd="0" presId="urn:microsoft.com/office/officeart/2005/8/layout/process4"/>
    <dgm:cxn modelId="{86201EAC-3762-4C96-8D16-D0E00958CA01}" type="presOf" srcId="{10CF5A9A-67EA-4B25-B48C-2464FE40EC80}" destId="{9EC89080-0FD1-444C-822F-EB42887869DD}" srcOrd="0" destOrd="0" presId="urn:microsoft.com/office/officeart/2005/8/layout/process4"/>
    <dgm:cxn modelId="{22C1E5CD-772A-4124-8333-D97BF840883C}" srcId="{6A34892C-164A-494D-9A2A-B57370E45A0A}" destId="{009FEF19-7277-4458-8769-07EC69A408BD}" srcOrd="0" destOrd="0" parTransId="{4F690B9C-B35D-4A15-A628-FE2FE0A08A4C}" sibTransId="{70EB28A1-99BF-498A-9DC1-5D05D60EB726}"/>
    <dgm:cxn modelId="{7863EFE4-8147-442F-A771-4D5FD035B492}" type="presOf" srcId="{6A34892C-164A-494D-9A2A-B57370E45A0A}" destId="{604C5250-D023-4C55-AE99-76D0FA6D0E6F}" srcOrd="1" destOrd="0" presId="urn:microsoft.com/office/officeart/2005/8/layout/process4"/>
    <dgm:cxn modelId="{51B4FA9C-636E-4B25-A7C4-C0FC06F2FDCA}" type="presParOf" srcId="{9EC89080-0FD1-444C-822F-EB42887869DD}" destId="{3E1ACCCD-7D34-4B9D-8E75-283CF50AF2F1}" srcOrd="0" destOrd="0" presId="urn:microsoft.com/office/officeart/2005/8/layout/process4"/>
    <dgm:cxn modelId="{7678BAED-E2A3-41E0-BFF6-BF73705F8FE9}" type="presParOf" srcId="{3E1ACCCD-7D34-4B9D-8E75-283CF50AF2F1}" destId="{47403BB2-D08A-4CB3-B01D-18B064C08AB8}" srcOrd="0" destOrd="0" presId="urn:microsoft.com/office/officeart/2005/8/layout/process4"/>
    <dgm:cxn modelId="{071E504F-04B8-4605-A28B-39541C2C7813}" type="presParOf" srcId="{9EC89080-0FD1-444C-822F-EB42887869DD}" destId="{6668F0C6-55DE-40B2-B841-A820B66F0021}" srcOrd="1" destOrd="0" presId="urn:microsoft.com/office/officeart/2005/8/layout/process4"/>
    <dgm:cxn modelId="{1C69F042-343F-48F0-9276-86B2694BABF6}" type="presParOf" srcId="{9EC89080-0FD1-444C-822F-EB42887869DD}" destId="{525C5796-DC3F-49EE-9580-E130A391B8C8}" srcOrd="2" destOrd="0" presId="urn:microsoft.com/office/officeart/2005/8/layout/process4"/>
    <dgm:cxn modelId="{A9987683-05AA-4C98-9D53-E38432A69260}" type="presParOf" srcId="{525C5796-DC3F-49EE-9580-E130A391B8C8}" destId="{950E4FE6-53DA-4CB3-B0A4-BE2CCDF44663}" srcOrd="0" destOrd="0" presId="urn:microsoft.com/office/officeart/2005/8/layout/process4"/>
    <dgm:cxn modelId="{AA0ACB57-D4D8-4F52-AA5F-93FA2CD1D77C}" type="presParOf" srcId="{525C5796-DC3F-49EE-9580-E130A391B8C8}" destId="{604C5250-D023-4C55-AE99-76D0FA6D0E6F}" srcOrd="1" destOrd="0" presId="urn:microsoft.com/office/officeart/2005/8/layout/process4"/>
    <dgm:cxn modelId="{C77D50DC-6871-42C0-834D-09942AA87BD0}" type="presParOf" srcId="{525C5796-DC3F-49EE-9580-E130A391B8C8}" destId="{AA29C517-F2FB-4FAF-A617-836A37EA100A}" srcOrd="2" destOrd="0" presId="urn:microsoft.com/office/officeart/2005/8/layout/process4"/>
    <dgm:cxn modelId="{E1EA2883-0CA6-4C41-84DE-C534B5F31FE5}" type="presParOf" srcId="{AA29C517-F2FB-4FAF-A617-836A37EA100A}" destId="{9632E471-5C89-41CB-A7BD-505E66852432}" srcOrd="0" destOrd="0" presId="urn:microsoft.com/office/officeart/2005/8/layout/process4"/>
    <dgm:cxn modelId="{7073FEEF-60EA-4722-AF03-AE7033AC04CB}" type="presParOf" srcId="{AA29C517-F2FB-4FAF-A617-836A37EA100A}" destId="{CFACB862-CEFA-4D07-AE48-FBA905C346DB}"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460EC33-CDFC-45C9-9965-554E5F0222D8}" type="doc">
      <dgm:prSet loTypeId="urn:microsoft.com/office/officeart/2005/8/layout/hierarchy6" loCatId="hierarchy" qsTypeId="urn:microsoft.com/office/officeart/2005/8/quickstyle/simple2" qsCatId="simple" csTypeId="urn:microsoft.com/office/officeart/2005/8/colors/colorful1#3" csCatId="colorful" phldr="1"/>
      <dgm:spPr/>
      <dgm:t>
        <a:bodyPr/>
        <a:lstStyle/>
        <a:p>
          <a:endParaRPr lang="en-US"/>
        </a:p>
      </dgm:t>
    </dgm:pt>
    <dgm:pt modelId="{EC4F82A2-43A8-45E9-AA4B-CD119A777ACA}">
      <dgm:prSet custT="1"/>
      <dgm:spPr>
        <a:ln>
          <a:solidFill>
            <a:schemeClr val="accent1"/>
          </a:solidFill>
        </a:ln>
      </dgm:spPr>
      <dgm:t>
        <a:bodyPr/>
        <a:lstStyle/>
        <a:p>
          <a:pPr rtl="0"/>
          <a:r>
            <a:rPr lang="en-US" sz="3200" b="0"/>
            <a:t>Meeting to decide if the student’s behavior was:</a:t>
          </a:r>
        </a:p>
      </dgm:t>
    </dgm:pt>
    <dgm:pt modelId="{EBA41444-88D6-49D0-913F-D791B9A105F3}" type="parTrans" cxnId="{457F148C-BA6B-4F27-AD23-6318BA332AB7}">
      <dgm:prSet/>
      <dgm:spPr/>
      <dgm:t>
        <a:bodyPr/>
        <a:lstStyle/>
        <a:p>
          <a:endParaRPr lang="en-US"/>
        </a:p>
      </dgm:t>
    </dgm:pt>
    <dgm:pt modelId="{6796C482-FC29-49CE-9BD1-B49B629ACA21}" type="sibTrans" cxnId="{457F148C-BA6B-4F27-AD23-6318BA332AB7}">
      <dgm:prSet/>
      <dgm:spPr/>
      <dgm:t>
        <a:bodyPr/>
        <a:lstStyle/>
        <a:p>
          <a:endParaRPr lang="en-US"/>
        </a:p>
      </dgm:t>
    </dgm:pt>
    <dgm:pt modelId="{ED1AD653-73D5-4234-93B1-5B87113FBC6A}">
      <dgm:prSet custT="1"/>
      <dgm:spPr>
        <a:ln>
          <a:solidFill>
            <a:schemeClr val="accent2"/>
          </a:solidFill>
        </a:ln>
      </dgm:spPr>
      <dgm:t>
        <a:bodyPr/>
        <a:lstStyle/>
        <a:p>
          <a:pPr rtl="0"/>
          <a:r>
            <a:rPr lang="en-US" sz="2800" b="1"/>
            <a:t> </a:t>
          </a:r>
          <a:r>
            <a:rPr lang="en-US" sz="2800"/>
            <a:t>caused by the student’s disability;</a:t>
          </a:r>
        </a:p>
      </dgm:t>
    </dgm:pt>
    <dgm:pt modelId="{F48952A4-F4CF-49D7-B121-2FA966ED382C}" type="parTrans" cxnId="{0D248BF2-BE6E-444F-AEA3-9B5DBB362CF9}">
      <dgm:prSet/>
      <dgm:spPr/>
      <dgm:t>
        <a:bodyPr/>
        <a:lstStyle/>
        <a:p>
          <a:endParaRPr lang="en-US"/>
        </a:p>
      </dgm:t>
    </dgm:pt>
    <dgm:pt modelId="{B568F229-754F-45D6-BAC7-08DDB754442D}" type="sibTrans" cxnId="{0D248BF2-BE6E-444F-AEA3-9B5DBB362CF9}">
      <dgm:prSet/>
      <dgm:spPr/>
      <dgm:t>
        <a:bodyPr/>
        <a:lstStyle/>
        <a:p>
          <a:endParaRPr lang="en-US"/>
        </a:p>
      </dgm:t>
    </dgm:pt>
    <dgm:pt modelId="{6CE63F47-D3F6-499C-B15C-CC7104246132}">
      <dgm:prSet custT="1"/>
      <dgm:spPr>
        <a:ln>
          <a:solidFill>
            <a:schemeClr val="accent2"/>
          </a:solidFill>
        </a:ln>
      </dgm:spPr>
      <dgm:t>
        <a:bodyPr/>
        <a:lstStyle/>
        <a:p>
          <a:pPr rtl="0"/>
          <a:r>
            <a:rPr lang="en-US" sz="2800"/>
            <a:t>a result of the school’s failure to follow the student’s IEP or BIP</a:t>
          </a:r>
        </a:p>
      </dgm:t>
    </dgm:pt>
    <dgm:pt modelId="{35606104-8B27-4455-BE2E-381094B0277E}" type="parTrans" cxnId="{B934F7F1-3582-4F26-89C3-36D031CB1219}">
      <dgm:prSet/>
      <dgm:spPr/>
      <dgm:t>
        <a:bodyPr/>
        <a:lstStyle/>
        <a:p>
          <a:endParaRPr lang="en-US"/>
        </a:p>
      </dgm:t>
    </dgm:pt>
    <dgm:pt modelId="{A5D66697-D17D-42AB-8A47-8C8B04FE4C2C}" type="sibTrans" cxnId="{B934F7F1-3582-4F26-89C3-36D031CB1219}">
      <dgm:prSet/>
      <dgm:spPr/>
      <dgm:t>
        <a:bodyPr/>
        <a:lstStyle/>
        <a:p>
          <a:endParaRPr lang="en-US"/>
        </a:p>
      </dgm:t>
    </dgm:pt>
    <dgm:pt modelId="{F94C1049-6F85-4CA7-BEC9-5AABE9DAA0D4}" type="pres">
      <dgm:prSet presAssocID="{D460EC33-CDFC-45C9-9965-554E5F0222D8}" presName="mainComposite" presStyleCnt="0">
        <dgm:presLayoutVars>
          <dgm:chPref val="1"/>
          <dgm:dir/>
          <dgm:animOne val="branch"/>
          <dgm:animLvl val="lvl"/>
          <dgm:resizeHandles val="exact"/>
        </dgm:presLayoutVars>
      </dgm:prSet>
      <dgm:spPr/>
    </dgm:pt>
    <dgm:pt modelId="{057CD9FF-75CB-4C75-B01A-2D5586968BAE}" type="pres">
      <dgm:prSet presAssocID="{D460EC33-CDFC-45C9-9965-554E5F0222D8}" presName="hierFlow" presStyleCnt="0"/>
      <dgm:spPr/>
    </dgm:pt>
    <dgm:pt modelId="{5DB1D844-2C29-42A5-9AE2-F8032D156CEA}" type="pres">
      <dgm:prSet presAssocID="{D460EC33-CDFC-45C9-9965-554E5F0222D8}" presName="hierChild1" presStyleCnt="0">
        <dgm:presLayoutVars>
          <dgm:chPref val="1"/>
          <dgm:animOne val="branch"/>
          <dgm:animLvl val="lvl"/>
        </dgm:presLayoutVars>
      </dgm:prSet>
      <dgm:spPr/>
    </dgm:pt>
    <dgm:pt modelId="{ACAD75D8-C7DB-4BB2-8788-D27CC5AB79F9}" type="pres">
      <dgm:prSet presAssocID="{EC4F82A2-43A8-45E9-AA4B-CD119A777ACA}" presName="Name14" presStyleCnt="0"/>
      <dgm:spPr/>
    </dgm:pt>
    <dgm:pt modelId="{4A279268-8CFF-4D94-AB85-0FCD4B738F89}" type="pres">
      <dgm:prSet presAssocID="{EC4F82A2-43A8-45E9-AA4B-CD119A777ACA}" presName="level1Shape" presStyleLbl="node0" presStyleIdx="0" presStyleCnt="1" custScaleX="284018" custScaleY="49971" custLinFactNeighborX="2306" custLinFactNeighborY="-20042">
        <dgm:presLayoutVars>
          <dgm:chPref val="3"/>
        </dgm:presLayoutVars>
      </dgm:prSet>
      <dgm:spPr/>
    </dgm:pt>
    <dgm:pt modelId="{A428E4BC-4D46-4D5D-9B72-B0933179ACCE}" type="pres">
      <dgm:prSet presAssocID="{EC4F82A2-43A8-45E9-AA4B-CD119A777ACA}" presName="hierChild2" presStyleCnt="0"/>
      <dgm:spPr/>
    </dgm:pt>
    <dgm:pt modelId="{84A9415B-CCDA-4E52-BA63-44ACFC2F8C11}" type="pres">
      <dgm:prSet presAssocID="{F48952A4-F4CF-49D7-B121-2FA966ED382C}" presName="Name19" presStyleLbl="parChTrans1D2" presStyleIdx="0" presStyleCnt="2"/>
      <dgm:spPr/>
    </dgm:pt>
    <dgm:pt modelId="{8C15B816-0DE3-4CC6-8867-C12005C5B3B5}" type="pres">
      <dgm:prSet presAssocID="{ED1AD653-73D5-4234-93B1-5B87113FBC6A}" presName="Name21" presStyleCnt="0"/>
      <dgm:spPr/>
    </dgm:pt>
    <dgm:pt modelId="{031D7A6E-F313-44E4-AB18-DABB0ECF65C5}" type="pres">
      <dgm:prSet presAssocID="{ED1AD653-73D5-4234-93B1-5B87113FBC6A}" presName="level2Shape" presStyleLbl="node2" presStyleIdx="0" presStyleCnt="2" custScaleX="120362" custLinFactNeighborX="3620" custLinFactNeighborY="-32978"/>
      <dgm:spPr/>
    </dgm:pt>
    <dgm:pt modelId="{C894ACA2-A15C-4B28-A7B0-C9BD0C52E030}" type="pres">
      <dgm:prSet presAssocID="{ED1AD653-73D5-4234-93B1-5B87113FBC6A}" presName="hierChild3" presStyleCnt="0"/>
      <dgm:spPr/>
    </dgm:pt>
    <dgm:pt modelId="{B1110A71-08BC-4B2A-89E0-9F0F413E62A3}" type="pres">
      <dgm:prSet presAssocID="{35606104-8B27-4455-BE2E-381094B0277E}" presName="Name19" presStyleLbl="parChTrans1D2" presStyleIdx="1" presStyleCnt="2"/>
      <dgm:spPr/>
    </dgm:pt>
    <dgm:pt modelId="{76F90449-DC82-4227-88AE-F789A41F56CA}" type="pres">
      <dgm:prSet presAssocID="{6CE63F47-D3F6-499C-B15C-CC7104246132}" presName="Name21" presStyleCnt="0"/>
      <dgm:spPr/>
    </dgm:pt>
    <dgm:pt modelId="{DD61FFFA-B786-4D32-912A-0B9268552610}" type="pres">
      <dgm:prSet presAssocID="{6CE63F47-D3F6-499C-B15C-CC7104246132}" presName="level2Shape" presStyleLbl="node2" presStyleIdx="1" presStyleCnt="2" custScaleX="120362" custLinFactNeighborX="5973" custLinFactNeighborY="-32978"/>
      <dgm:spPr/>
    </dgm:pt>
    <dgm:pt modelId="{75B86566-D0D1-4A93-A975-63A403F872E4}" type="pres">
      <dgm:prSet presAssocID="{6CE63F47-D3F6-499C-B15C-CC7104246132}" presName="hierChild3" presStyleCnt="0"/>
      <dgm:spPr/>
    </dgm:pt>
    <dgm:pt modelId="{70EF55E3-B7BA-4A9C-A84C-B9ACFD963A99}" type="pres">
      <dgm:prSet presAssocID="{D460EC33-CDFC-45C9-9965-554E5F0222D8}" presName="bgShapesFlow" presStyleCnt="0"/>
      <dgm:spPr/>
    </dgm:pt>
  </dgm:ptLst>
  <dgm:cxnLst>
    <dgm:cxn modelId="{6A177C07-478C-48FC-83C4-1199A0810F73}" type="presOf" srcId="{35606104-8B27-4455-BE2E-381094B0277E}" destId="{B1110A71-08BC-4B2A-89E0-9F0F413E62A3}" srcOrd="0" destOrd="0" presId="urn:microsoft.com/office/officeart/2005/8/layout/hierarchy6"/>
    <dgm:cxn modelId="{BA22EF2C-EE59-4A59-ADC2-4B40CDE07468}" type="presOf" srcId="{ED1AD653-73D5-4234-93B1-5B87113FBC6A}" destId="{031D7A6E-F313-44E4-AB18-DABB0ECF65C5}" srcOrd="0" destOrd="0" presId="urn:microsoft.com/office/officeart/2005/8/layout/hierarchy6"/>
    <dgm:cxn modelId="{3049FE43-172D-4AD3-87FF-CF81799309DD}" type="presOf" srcId="{F48952A4-F4CF-49D7-B121-2FA966ED382C}" destId="{84A9415B-CCDA-4E52-BA63-44ACFC2F8C11}" srcOrd="0" destOrd="0" presId="urn:microsoft.com/office/officeart/2005/8/layout/hierarchy6"/>
    <dgm:cxn modelId="{A47E8457-E352-4CCA-AF52-D966CFC2A8D1}" type="presOf" srcId="{EC4F82A2-43A8-45E9-AA4B-CD119A777ACA}" destId="{4A279268-8CFF-4D94-AB85-0FCD4B738F89}" srcOrd="0" destOrd="0" presId="urn:microsoft.com/office/officeart/2005/8/layout/hierarchy6"/>
    <dgm:cxn modelId="{A557957C-4224-4655-86AD-F841FF5EC29B}" type="presOf" srcId="{D460EC33-CDFC-45C9-9965-554E5F0222D8}" destId="{F94C1049-6F85-4CA7-BEC9-5AABE9DAA0D4}" srcOrd="0" destOrd="0" presId="urn:microsoft.com/office/officeart/2005/8/layout/hierarchy6"/>
    <dgm:cxn modelId="{457F148C-BA6B-4F27-AD23-6318BA332AB7}" srcId="{D460EC33-CDFC-45C9-9965-554E5F0222D8}" destId="{EC4F82A2-43A8-45E9-AA4B-CD119A777ACA}" srcOrd="0" destOrd="0" parTransId="{EBA41444-88D6-49D0-913F-D791B9A105F3}" sibTransId="{6796C482-FC29-49CE-9BD1-B49B629ACA21}"/>
    <dgm:cxn modelId="{A9FE8C91-A40A-4787-BAF6-9F2FAB2EC986}" type="presOf" srcId="{6CE63F47-D3F6-499C-B15C-CC7104246132}" destId="{DD61FFFA-B786-4D32-912A-0B9268552610}" srcOrd="0" destOrd="0" presId="urn:microsoft.com/office/officeart/2005/8/layout/hierarchy6"/>
    <dgm:cxn modelId="{B934F7F1-3582-4F26-89C3-36D031CB1219}" srcId="{EC4F82A2-43A8-45E9-AA4B-CD119A777ACA}" destId="{6CE63F47-D3F6-499C-B15C-CC7104246132}" srcOrd="1" destOrd="0" parTransId="{35606104-8B27-4455-BE2E-381094B0277E}" sibTransId="{A5D66697-D17D-42AB-8A47-8C8B04FE4C2C}"/>
    <dgm:cxn modelId="{0D248BF2-BE6E-444F-AEA3-9B5DBB362CF9}" srcId="{EC4F82A2-43A8-45E9-AA4B-CD119A777ACA}" destId="{ED1AD653-73D5-4234-93B1-5B87113FBC6A}" srcOrd="0" destOrd="0" parTransId="{F48952A4-F4CF-49D7-B121-2FA966ED382C}" sibTransId="{B568F229-754F-45D6-BAC7-08DDB754442D}"/>
    <dgm:cxn modelId="{C8A4883A-D368-49E7-85D2-FE5F78FD5AD5}" type="presParOf" srcId="{F94C1049-6F85-4CA7-BEC9-5AABE9DAA0D4}" destId="{057CD9FF-75CB-4C75-B01A-2D5586968BAE}" srcOrd="0" destOrd="0" presId="urn:microsoft.com/office/officeart/2005/8/layout/hierarchy6"/>
    <dgm:cxn modelId="{94926930-E84C-4E59-B24A-7A13776B3D08}" type="presParOf" srcId="{057CD9FF-75CB-4C75-B01A-2D5586968BAE}" destId="{5DB1D844-2C29-42A5-9AE2-F8032D156CEA}" srcOrd="0" destOrd="0" presId="urn:microsoft.com/office/officeart/2005/8/layout/hierarchy6"/>
    <dgm:cxn modelId="{79927E6D-8A09-4042-A37D-EFEF9FF074ED}" type="presParOf" srcId="{5DB1D844-2C29-42A5-9AE2-F8032D156CEA}" destId="{ACAD75D8-C7DB-4BB2-8788-D27CC5AB79F9}" srcOrd="0" destOrd="0" presId="urn:microsoft.com/office/officeart/2005/8/layout/hierarchy6"/>
    <dgm:cxn modelId="{D44C6A07-AA58-4C93-8852-3F6B89968C34}" type="presParOf" srcId="{ACAD75D8-C7DB-4BB2-8788-D27CC5AB79F9}" destId="{4A279268-8CFF-4D94-AB85-0FCD4B738F89}" srcOrd="0" destOrd="0" presId="urn:microsoft.com/office/officeart/2005/8/layout/hierarchy6"/>
    <dgm:cxn modelId="{1B4121BD-A2D5-4401-9CC4-5FDAA71C340E}" type="presParOf" srcId="{ACAD75D8-C7DB-4BB2-8788-D27CC5AB79F9}" destId="{A428E4BC-4D46-4D5D-9B72-B0933179ACCE}" srcOrd="1" destOrd="0" presId="urn:microsoft.com/office/officeart/2005/8/layout/hierarchy6"/>
    <dgm:cxn modelId="{6A5337DE-6434-47D4-8438-5CC9FEC5DC3A}" type="presParOf" srcId="{A428E4BC-4D46-4D5D-9B72-B0933179ACCE}" destId="{84A9415B-CCDA-4E52-BA63-44ACFC2F8C11}" srcOrd="0" destOrd="0" presId="urn:microsoft.com/office/officeart/2005/8/layout/hierarchy6"/>
    <dgm:cxn modelId="{E2CAE2A7-60EA-4555-A5B7-90CB251AD38D}" type="presParOf" srcId="{A428E4BC-4D46-4D5D-9B72-B0933179ACCE}" destId="{8C15B816-0DE3-4CC6-8867-C12005C5B3B5}" srcOrd="1" destOrd="0" presId="urn:microsoft.com/office/officeart/2005/8/layout/hierarchy6"/>
    <dgm:cxn modelId="{80E8BDEE-6440-4942-AED0-C6C333DCEAC2}" type="presParOf" srcId="{8C15B816-0DE3-4CC6-8867-C12005C5B3B5}" destId="{031D7A6E-F313-44E4-AB18-DABB0ECF65C5}" srcOrd="0" destOrd="0" presId="urn:microsoft.com/office/officeart/2005/8/layout/hierarchy6"/>
    <dgm:cxn modelId="{F257E797-9388-4A04-AFF6-546E586F2F98}" type="presParOf" srcId="{8C15B816-0DE3-4CC6-8867-C12005C5B3B5}" destId="{C894ACA2-A15C-4B28-A7B0-C9BD0C52E030}" srcOrd="1" destOrd="0" presId="urn:microsoft.com/office/officeart/2005/8/layout/hierarchy6"/>
    <dgm:cxn modelId="{99E276DA-DAF6-4D4A-84AC-6DF1E9EE7662}" type="presParOf" srcId="{A428E4BC-4D46-4D5D-9B72-B0933179ACCE}" destId="{B1110A71-08BC-4B2A-89E0-9F0F413E62A3}" srcOrd="2" destOrd="0" presId="urn:microsoft.com/office/officeart/2005/8/layout/hierarchy6"/>
    <dgm:cxn modelId="{56F0A851-A04D-4C7D-996D-0A5CCD15CC30}" type="presParOf" srcId="{A428E4BC-4D46-4D5D-9B72-B0933179ACCE}" destId="{76F90449-DC82-4227-88AE-F789A41F56CA}" srcOrd="3" destOrd="0" presId="urn:microsoft.com/office/officeart/2005/8/layout/hierarchy6"/>
    <dgm:cxn modelId="{E7A117A2-FF8B-4E8A-90E6-E24C1197BAA5}" type="presParOf" srcId="{76F90449-DC82-4227-88AE-F789A41F56CA}" destId="{DD61FFFA-B786-4D32-912A-0B9268552610}" srcOrd="0" destOrd="0" presId="urn:microsoft.com/office/officeart/2005/8/layout/hierarchy6"/>
    <dgm:cxn modelId="{73EC6454-6A65-4817-AB12-0E429B067EA7}" type="presParOf" srcId="{76F90449-DC82-4227-88AE-F789A41F56CA}" destId="{75B86566-D0D1-4A93-A975-63A403F872E4}" srcOrd="1" destOrd="0" presId="urn:microsoft.com/office/officeart/2005/8/layout/hierarchy6"/>
    <dgm:cxn modelId="{024EF74C-CA7C-4F7D-86E8-6D364D48B933}" type="presParOf" srcId="{F94C1049-6F85-4CA7-BEC9-5AABE9DAA0D4}" destId="{70EF55E3-B7BA-4A9C-A84C-B9ACFD963A9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1CBC824-EAE5-4C38-B06F-A88B11596D78}"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A4B0EA54-66C1-4E0B-A3DD-F9A54923581C}">
      <dgm:prSet custT="1"/>
      <dgm:spPr/>
      <dgm:t>
        <a:bodyPr/>
        <a:lstStyle/>
        <a:p>
          <a:pPr rtl="0"/>
          <a:r>
            <a:rPr lang="en-US" sz="3200"/>
            <a:t>When the student is suspended for </a:t>
          </a:r>
          <a:r>
            <a:rPr lang="en-US" sz="3200" b="0" u="none"/>
            <a:t>11 or more days:</a:t>
          </a:r>
        </a:p>
      </dgm:t>
    </dgm:pt>
    <dgm:pt modelId="{9B585296-1714-475D-AA94-C7C88EE268BE}" type="parTrans" cxnId="{627E9DF3-B9DD-48E4-AEE6-7C6FC706FF76}">
      <dgm:prSet/>
      <dgm:spPr/>
      <dgm:t>
        <a:bodyPr/>
        <a:lstStyle/>
        <a:p>
          <a:endParaRPr lang="en-US"/>
        </a:p>
      </dgm:t>
    </dgm:pt>
    <dgm:pt modelId="{7B31A8A5-6223-4F70-91CE-9030EF71FF9B}" type="sibTrans" cxnId="{627E9DF3-B9DD-48E4-AEE6-7C6FC706FF76}">
      <dgm:prSet/>
      <dgm:spPr/>
      <dgm:t>
        <a:bodyPr/>
        <a:lstStyle/>
        <a:p>
          <a:endParaRPr lang="en-US"/>
        </a:p>
      </dgm:t>
    </dgm:pt>
    <dgm:pt modelId="{3AEADF22-C611-4C8B-9460-B4D727FC9F2E}">
      <dgm:prSet custT="1"/>
      <dgm:spPr/>
      <dgm:t>
        <a:bodyPr/>
        <a:lstStyle/>
        <a:p>
          <a:pPr rtl="0"/>
          <a:r>
            <a:rPr lang="en-US" sz="3200" b="0" u="none"/>
            <a:t> w/in 40 school days</a:t>
          </a:r>
        </a:p>
      </dgm:t>
    </dgm:pt>
    <dgm:pt modelId="{BC133406-5D1C-4A3A-820C-8ED9EDD2769B}" type="parTrans" cxnId="{6F4BB074-EE7C-4180-9B51-3CE8BCE18C61}">
      <dgm:prSet/>
      <dgm:spPr/>
      <dgm:t>
        <a:bodyPr/>
        <a:lstStyle/>
        <a:p>
          <a:endParaRPr lang="en-US"/>
        </a:p>
      </dgm:t>
    </dgm:pt>
    <dgm:pt modelId="{B57A5031-C4F6-4FF6-82AA-8B0626BF6E09}" type="sibTrans" cxnId="{6F4BB074-EE7C-4180-9B51-3CE8BCE18C61}">
      <dgm:prSet/>
      <dgm:spPr/>
      <dgm:t>
        <a:bodyPr/>
        <a:lstStyle/>
        <a:p>
          <a:endParaRPr lang="en-US"/>
        </a:p>
      </dgm:t>
    </dgm:pt>
    <dgm:pt modelId="{EAC4FFB2-646F-44B0-B9DA-2309F1A111FB}">
      <dgm:prSet custT="1"/>
      <dgm:spPr/>
      <dgm:t>
        <a:bodyPr/>
        <a:lstStyle/>
        <a:p>
          <a:pPr rtl="0"/>
          <a:r>
            <a:rPr lang="en-US" sz="3200" b="0" u="none"/>
            <a:t> in a row</a:t>
          </a:r>
        </a:p>
      </dgm:t>
    </dgm:pt>
    <dgm:pt modelId="{A85B8881-6DA3-4CF7-A10C-B36800E521C9}" type="parTrans" cxnId="{7EA3E923-DB22-468F-89AD-3F638805F706}">
      <dgm:prSet/>
      <dgm:spPr/>
      <dgm:t>
        <a:bodyPr/>
        <a:lstStyle/>
        <a:p>
          <a:endParaRPr lang="en-US"/>
        </a:p>
      </dgm:t>
    </dgm:pt>
    <dgm:pt modelId="{82302AB0-B98F-40F1-9E90-B968C13E1A87}" type="sibTrans" cxnId="{7EA3E923-DB22-468F-89AD-3F638805F706}">
      <dgm:prSet/>
      <dgm:spPr/>
      <dgm:t>
        <a:bodyPr/>
        <a:lstStyle/>
        <a:p>
          <a:endParaRPr lang="en-US"/>
        </a:p>
      </dgm:t>
    </dgm:pt>
    <dgm:pt modelId="{0C3B238E-DF69-4588-A771-784E5E148FB4}">
      <dgm:prSet custT="1"/>
      <dgm:spPr/>
      <dgm:t>
        <a:bodyPr/>
        <a:lstStyle/>
        <a:p>
          <a:r>
            <a:rPr lang="en-US" sz="3200" b="0" u="none"/>
            <a:t>+ a pattern</a:t>
          </a:r>
        </a:p>
      </dgm:t>
    </dgm:pt>
    <dgm:pt modelId="{12BE6D5E-C704-4EA3-B6AC-D59AB2E70802}" type="parTrans" cxnId="{6BE92F9A-28FE-4E74-85E9-379F5111B7C6}">
      <dgm:prSet/>
      <dgm:spPr/>
      <dgm:t>
        <a:bodyPr/>
        <a:lstStyle/>
        <a:p>
          <a:endParaRPr lang="en-US"/>
        </a:p>
      </dgm:t>
    </dgm:pt>
    <dgm:pt modelId="{D1589703-9118-4B1A-A95B-BB42CE796124}" type="sibTrans" cxnId="{6BE92F9A-28FE-4E74-85E9-379F5111B7C6}">
      <dgm:prSet/>
      <dgm:spPr/>
      <dgm:t>
        <a:bodyPr/>
        <a:lstStyle/>
        <a:p>
          <a:endParaRPr lang="en-US"/>
        </a:p>
      </dgm:t>
    </dgm:pt>
    <dgm:pt modelId="{538C6C99-0D3A-465E-A66C-97296C2137CD}" type="pres">
      <dgm:prSet presAssocID="{C1CBC824-EAE5-4C38-B06F-A88B11596D78}" presName="hierChild1" presStyleCnt="0">
        <dgm:presLayoutVars>
          <dgm:orgChart val="1"/>
          <dgm:chPref val="1"/>
          <dgm:dir/>
          <dgm:animOne val="branch"/>
          <dgm:animLvl val="lvl"/>
          <dgm:resizeHandles/>
        </dgm:presLayoutVars>
      </dgm:prSet>
      <dgm:spPr/>
    </dgm:pt>
    <dgm:pt modelId="{FE5C77F0-5769-476E-A1B2-A36162AEBF17}" type="pres">
      <dgm:prSet presAssocID="{A4B0EA54-66C1-4E0B-A3DD-F9A54923581C}" presName="hierRoot1" presStyleCnt="0">
        <dgm:presLayoutVars>
          <dgm:hierBranch val="init"/>
        </dgm:presLayoutVars>
      </dgm:prSet>
      <dgm:spPr/>
    </dgm:pt>
    <dgm:pt modelId="{20FC1981-8CC6-4B32-8D93-538233EE029D}" type="pres">
      <dgm:prSet presAssocID="{A4B0EA54-66C1-4E0B-A3DD-F9A54923581C}" presName="rootComposite1" presStyleCnt="0"/>
      <dgm:spPr/>
    </dgm:pt>
    <dgm:pt modelId="{A14A1FF6-2E54-4CF8-BCC3-F5AD93ED638D}" type="pres">
      <dgm:prSet presAssocID="{A4B0EA54-66C1-4E0B-A3DD-F9A54923581C}" presName="rootText1" presStyleLbl="node0" presStyleIdx="0" presStyleCnt="1" custScaleX="260979" custScaleY="138798">
        <dgm:presLayoutVars>
          <dgm:chPref val="3"/>
        </dgm:presLayoutVars>
      </dgm:prSet>
      <dgm:spPr/>
    </dgm:pt>
    <dgm:pt modelId="{7F3D49EC-5FF4-4A45-B5AA-C1DD1314953C}" type="pres">
      <dgm:prSet presAssocID="{A4B0EA54-66C1-4E0B-A3DD-F9A54923581C}" presName="rootConnector1" presStyleLbl="node1" presStyleIdx="0" presStyleCnt="0"/>
      <dgm:spPr/>
    </dgm:pt>
    <dgm:pt modelId="{9486507C-CF2F-4F09-8288-003902439714}" type="pres">
      <dgm:prSet presAssocID="{A4B0EA54-66C1-4E0B-A3DD-F9A54923581C}" presName="hierChild2" presStyleCnt="0"/>
      <dgm:spPr/>
    </dgm:pt>
    <dgm:pt modelId="{7799F05C-4800-468D-A0CA-27FE67D27BC8}" type="pres">
      <dgm:prSet presAssocID="{A85B8881-6DA3-4CF7-A10C-B36800E521C9}" presName="Name37" presStyleLbl="parChTrans1D2" presStyleIdx="0" presStyleCnt="3"/>
      <dgm:spPr/>
    </dgm:pt>
    <dgm:pt modelId="{EF5BAF9D-A621-4E30-95A7-8EFFEE918C35}" type="pres">
      <dgm:prSet presAssocID="{EAC4FFB2-646F-44B0-B9DA-2309F1A111FB}" presName="hierRoot2" presStyleCnt="0">
        <dgm:presLayoutVars>
          <dgm:hierBranch val="init"/>
        </dgm:presLayoutVars>
      </dgm:prSet>
      <dgm:spPr/>
    </dgm:pt>
    <dgm:pt modelId="{DC1F9C07-08BD-457F-85D8-AD05A6F9016C}" type="pres">
      <dgm:prSet presAssocID="{EAC4FFB2-646F-44B0-B9DA-2309F1A111FB}" presName="rootComposite" presStyleCnt="0"/>
      <dgm:spPr/>
    </dgm:pt>
    <dgm:pt modelId="{0619E3E2-38B1-49AF-A500-F47282598791}" type="pres">
      <dgm:prSet presAssocID="{EAC4FFB2-646F-44B0-B9DA-2309F1A111FB}" presName="rootText" presStyleLbl="node2" presStyleIdx="0" presStyleCnt="3" custScaleX="106657" custScaleY="148973">
        <dgm:presLayoutVars>
          <dgm:chPref val="3"/>
        </dgm:presLayoutVars>
      </dgm:prSet>
      <dgm:spPr/>
    </dgm:pt>
    <dgm:pt modelId="{2B958C3C-B89A-4814-9B64-CAC30EBFFB02}" type="pres">
      <dgm:prSet presAssocID="{EAC4FFB2-646F-44B0-B9DA-2309F1A111FB}" presName="rootConnector" presStyleLbl="node2" presStyleIdx="0" presStyleCnt="3"/>
      <dgm:spPr/>
    </dgm:pt>
    <dgm:pt modelId="{88830C78-BB5E-4A7F-8C34-4319698CD51E}" type="pres">
      <dgm:prSet presAssocID="{EAC4FFB2-646F-44B0-B9DA-2309F1A111FB}" presName="hierChild4" presStyleCnt="0"/>
      <dgm:spPr/>
    </dgm:pt>
    <dgm:pt modelId="{DAAF4758-23DC-4B79-8227-726F552E3EA0}" type="pres">
      <dgm:prSet presAssocID="{EAC4FFB2-646F-44B0-B9DA-2309F1A111FB}" presName="hierChild5" presStyleCnt="0"/>
      <dgm:spPr/>
    </dgm:pt>
    <dgm:pt modelId="{EB32F792-6C75-415A-BCF8-E890FDC05B07}" type="pres">
      <dgm:prSet presAssocID="{BC133406-5D1C-4A3A-820C-8ED9EDD2769B}" presName="Name37" presStyleLbl="parChTrans1D2" presStyleIdx="1" presStyleCnt="3"/>
      <dgm:spPr/>
    </dgm:pt>
    <dgm:pt modelId="{72FBAF40-DF02-4E1F-AF28-57E4ADC5B901}" type="pres">
      <dgm:prSet presAssocID="{3AEADF22-C611-4C8B-9460-B4D727FC9F2E}" presName="hierRoot2" presStyleCnt="0">
        <dgm:presLayoutVars>
          <dgm:hierBranch val="init"/>
        </dgm:presLayoutVars>
      </dgm:prSet>
      <dgm:spPr/>
    </dgm:pt>
    <dgm:pt modelId="{B52CB995-4523-4CF8-83FE-03C2B8C080F5}" type="pres">
      <dgm:prSet presAssocID="{3AEADF22-C611-4C8B-9460-B4D727FC9F2E}" presName="rootComposite" presStyleCnt="0"/>
      <dgm:spPr/>
    </dgm:pt>
    <dgm:pt modelId="{A6366230-5403-4C5B-BC7B-D7BE2A074E0D}" type="pres">
      <dgm:prSet presAssocID="{3AEADF22-C611-4C8B-9460-B4D727FC9F2E}" presName="rootText" presStyleLbl="node2" presStyleIdx="1" presStyleCnt="3" custScaleX="127655" custScaleY="150738">
        <dgm:presLayoutVars>
          <dgm:chPref val="3"/>
        </dgm:presLayoutVars>
      </dgm:prSet>
      <dgm:spPr/>
    </dgm:pt>
    <dgm:pt modelId="{A1B6398E-AA53-42A6-BE75-29E546267373}" type="pres">
      <dgm:prSet presAssocID="{3AEADF22-C611-4C8B-9460-B4D727FC9F2E}" presName="rootConnector" presStyleLbl="node2" presStyleIdx="1" presStyleCnt="3"/>
      <dgm:spPr/>
    </dgm:pt>
    <dgm:pt modelId="{3A6F6585-1C59-4E08-A6CF-84A505F40628}" type="pres">
      <dgm:prSet presAssocID="{3AEADF22-C611-4C8B-9460-B4D727FC9F2E}" presName="hierChild4" presStyleCnt="0"/>
      <dgm:spPr/>
    </dgm:pt>
    <dgm:pt modelId="{D84B733D-B6E9-404D-AD9C-E194764C8BDA}" type="pres">
      <dgm:prSet presAssocID="{3AEADF22-C611-4C8B-9460-B4D727FC9F2E}" presName="hierChild5" presStyleCnt="0"/>
      <dgm:spPr/>
    </dgm:pt>
    <dgm:pt modelId="{B5A2551D-26D2-476E-95AF-CADCC2080953}" type="pres">
      <dgm:prSet presAssocID="{12BE6D5E-C704-4EA3-B6AC-D59AB2E70802}" presName="Name37" presStyleLbl="parChTrans1D2" presStyleIdx="2" presStyleCnt="3"/>
      <dgm:spPr/>
    </dgm:pt>
    <dgm:pt modelId="{0E03A462-77C2-489A-913D-64D6ED45A713}" type="pres">
      <dgm:prSet presAssocID="{0C3B238E-DF69-4588-A771-784E5E148FB4}" presName="hierRoot2" presStyleCnt="0">
        <dgm:presLayoutVars>
          <dgm:hierBranch val="init"/>
        </dgm:presLayoutVars>
      </dgm:prSet>
      <dgm:spPr/>
    </dgm:pt>
    <dgm:pt modelId="{A2EE299D-84EA-4B6B-93EF-13941D5B747E}" type="pres">
      <dgm:prSet presAssocID="{0C3B238E-DF69-4588-A771-784E5E148FB4}" presName="rootComposite" presStyleCnt="0"/>
      <dgm:spPr/>
    </dgm:pt>
    <dgm:pt modelId="{2484DA09-28F0-43C1-91D4-F7F970AC232C}" type="pres">
      <dgm:prSet presAssocID="{0C3B238E-DF69-4588-A771-784E5E148FB4}" presName="rootText" presStyleLbl="node2" presStyleIdx="2" presStyleCnt="3" custScaleX="109535" custScaleY="152953">
        <dgm:presLayoutVars>
          <dgm:chPref val="3"/>
        </dgm:presLayoutVars>
      </dgm:prSet>
      <dgm:spPr/>
    </dgm:pt>
    <dgm:pt modelId="{C899233D-6C03-4E7B-A382-8B76BE14300D}" type="pres">
      <dgm:prSet presAssocID="{0C3B238E-DF69-4588-A771-784E5E148FB4}" presName="rootConnector" presStyleLbl="node2" presStyleIdx="2" presStyleCnt="3"/>
      <dgm:spPr/>
    </dgm:pt>
    <dgm:pt modelId="{D1A70421-700D-4D13-8153-85B159429C00}" type="pres">
      <dgm:prSet presAssocID="{0C3B238E-DF69-4588-A771-784E5E148FB4}" presName="hierChild4" presStyleCnt="0"/>
      <dgm:spPr/>
    </dgm:pt>
    <dgm:pt modelId="{4D2025B7-AA15-4286-A6A2-F51C940FBB88}" type="pres">
      <dgm:prSet presAssocID="{0C3B238E-DF69-4588-A771-784E5E148FB4}" presName="hierChild5" presStyleCnt="0"/>
      <dgm:spPr/>
    </dgm:pt>
    <dgm:pt modelId="{0828BB06-1DF5-4228-B0D2-43ECAC2E7475}" type="pres">
      <dgm:prSet presAssocID="{A4B0EA54-66C1-4E0B-A3DD-F9A54923581C}" presName="hierChild3" presStyleCnt="0"/>
      <dgm:spPr/>
    </dgm:pt>
  </dgm:ptLst>
  <dgm:cxnLst>
    <dgm:cxn modelId="{7EA3E923-DB22-468F-89AD-3F638805F706}" srcId="{A4B0EA54-66C1-4E0B-A3DD-F9A54923581C}" destId="{EAC4FFB2-646F-44B0-B9DA-2309F1A111FB}" srcOrd="0" destOrd="0" parTransId="{A85B8881-6DA3-4CF7-A10C-B36800E521C9}" sibTransId="{82302AB0-B98F-40F1-9E90-B968C13E1A87}"/>
    <dgm:cxn modelId="{6F4BB074-EE7C-4180-9B51-3CE8BCE18C61}" srcId="{A4B0EA54-66C1-4E0B-A3DD-F9A54923581C}" destId="{3AEADF22-C611-4C8B-9460-B4D727FC9F2E}" srcOrd="1" destOrd="0" parTransId="{BC133406-5D1C-4A3A-820C-8ED9EDD2769B}" sibTransId="{B57A5031-C4F6-4FF6-82AA-8B0626BF6E09}"/>
    <dgm:cxn modelId="{3A932788-3D4D-4C9E-A2D4-99EE2EB2EB42}" type="presOf" srcId="{A85B8881-6DA3-4CF7-A10C-B36800E521C9}" destId="{7799F05C-4800-468D-A0CA-27FE67D27BC8}" srcOrd="0" destOrd="0" presId="urn:microsoft.com/office/officeart/2005/8/layout/orgChart1"/>
    <dgm:cxn modelId="{6BE92F9A-28FE-4E74-85E9-379F5111B7C6}" srcId="{A4B0EA54-66C1-4E0B-A3DD-F9A54923581C}" destId="{0C3B238E-DF69-4588-A771-784E5E148FB4}" srcOrd="2" destOrd="0" parTransId="{12BE6D5E-C704-4EA3-B6AC-D59AB2E70802}" sibTransId="{D1589703-9118-4B1A-A95B-BB42CE796124}"/>
    <dgm:cxn modelId="{1766629D-71B5-4557-9F34-DEBC2101C7DE}" type="presOf" srcId="{0C3B238E-DF69-4588-A771-784E5E148FB4}" destId="{2484DA09-28F0-43C1-91D4-F7F970AC232C}" srcOrd="0" destOrd="0" presId="urn:microsoft.com/office/officeart/2005/8/layout/orgChart1"/>
    <dgm:cxn modelId="{3ABCF6A1-7F3C-46EE-96D2-883524189C88}" type="presOf" srcId="{C1CBC824-EAE5-4C38-B06F-A88B11596D78}" destId="{538C6C99-0D3A-465E-A66C-97296C2137CD}" srcOrd="0" destOrd="0" presId="urn:microsoft.com/office/officeart/2005/8/layout/orgChart1"/>
    <dgm:cxn modelId="{BF82E9A5-41CA-4735-AA29-4C2BC90F6655}" type="presOf" srcId="{A4B0EA54-66C1-4E0B-A3DD-F9A54923581C}" destId="{A14A1FF6-2E54-4CF8-BCC3-F5AD93ED638D}" srcOrd="0" destOrd="0" presId="urn:microsoft.com/office/officeart/2005/8/layout/orgChart1"/>
    <dgm:cxn modelId="{9D7A85AA-0BE7-4C4A-83F7-20B42F4EE24C}" type="presOf" srcId="{3AEADF22-C611-4C8B-9460-B4D727FC9F2E}" destId="{A6366230-5403-4C5B-BC7B-D7BE2A074E0D}" srcOrd="0" destOrd="0" presId="urn:microsoft.com/office/officeart/2005/8/layout/orgChart1"/>
    <dgm:cxn modelId="{87CBDCB6-2F04-42AD-B0F4-F79A1E31D3CE}" type="presOf" srcId="{3AEADF22-C611-4C8B-9460-B4D727FC9F2E}" destId="{A1B6398E-AA53-42A6-BE75-29E546267373}" srcOrd="1" destOrd="0" presId="urn:microsoft.com/office/officeart/2005/8/layout/orgChart1"/>
    <dgm:cxn modelId="{00F6EFB8-E1E5-4C3C-9241-F57300C2A143}" type="presOf" srcId="{EAC4FFB2-646F-44B0-B9DA-2309F1A111FB}" destId="{0619E3E2-38B1-49AF-A500-F47282598791}" srcOrd="0" destOrd="0" presId="urn:microsoft.com/office/officeart/2005/8/layout/orgChart1"/>
    <dgm:cxn modelId="{39E034BC-5933-4A66-A854-0D7F86F51811}" type="presOf" srcId="{BC133406-5D1C-4A3A-820C-8ED9EDD2769B}" destId="{EB32F792-6C75-415A-BCF8-E890FDC05B07}" srcOrd="0" destOrd="0" presId="urn:microsoft.com/office/officeart/2005/8/layout/orgChart1"/>
    <dgm:cxn modelId="{F3E84DC3-949C-410A-836B-07E85DD1AE9D}" type="presOf" srcId="{EAC4FFB2-646F-44B0-B9DA-2309F1A111FB}" destId="{2B958C3C-B89A-4814-9B64-CAC30EBFFB02}" srcOrd="1" destOrd="0" presId="urn:microsoft.com/office/officeart/2005/8/layout/orgChart1"/>
    <dgm:cxn modelId="{147408D5-B441-4758-A066-E7621F5335AB}" type="presOf" srcId="{A4B0EA54-66C1-4E0B-A3DD-F9A54923581C}" destId="{7F3D49EC-5FF4-4A45-B5AA-C1DD1314953C}" srcOrd="1" destOrd="0" presId="urn:microsoft.com/office/officeart/2005/8/layout/orgChart1"/>
    <dgm:cxn modelId="{997CBEEC-178B-43E1-A039-21119F3834DD}" type="presOf" srcId="{12BE6D5E-C704-4EA3-B6AC-D59AB2E70802}" destId="{B5A2551D-26D2-476E-95AF-CADCC2080953}" srcOrd="0" destOrd="0" presId="urn:microsoft.com/office/officeart/2005/8/layout/orgChart1"/>
    <dgm:cxn modelId="{A6BCC9EC-4EF5-4084-81AE-C5C184EF2EA9}" type="presOf" srcId="{0C3B238E-DF69-4588-A771-784E5E148FB4}" destId="{C899233D-6C03-4E7B-A382-8B76BE14300D}" srcOrd="1" destOrd="0" presId="urn:microsoft.com/office/officeart/2005/8/layout/orgChart1"/>
    <dgm:cxn modelId="{627E9DF3-B9DD-48E4-AEE6-7C6FC706FF76}" srcId="{C1CBC824-EAE5-4C38-B06F-A88B11596D78}" destId="{A4B0EA54-66C1-4E0B-A3DD-F9A54923581C}" srcOrd="0" destOrd="0" parTransId="{9B585296-1714-475D-AA94-C7C88EE268BE}" sibTransId="{7B31A8A5-6223-4F70-91CE-9030EF71FF9B}"/>
    <dgm:cxn modelId="{DC9CC83F-591C-4857-BBA1-824C529B0D94}" type="presParOf" srcId="{538C6C99-0D3A-465E-A66C-97296C2137CD}" destId="{FE5C77F0-5769-476E-A1B2-A36162AEBF17}" srcOrd="0" destOrd="0" presId="urn:microsoft.com/office/officeart/2005/8/layout/orgChart1"/>
    <dgm:cxn modelId="{B92EDF60-DCC2-4DD2-89C8-D3021A05C8DF}" type="presParOf" srcId="{FE5C77F0-5769-476E-A1B2-A36162AEBF17}" destId="{20FC1981-8CC6-4B32-8D93-538233EE029D}" srcOrd="0" destOrd="0" presId="urn:microsoft.com/office/officeart/2005/8/layout/orgChart1"/>
    <dgm:cxn modelId="{B3265F6E-3A76-47A4-AB52-EDA9841BD6D9}" type="presParOf" srcId="{20FC1981-8CC6-4B32-8D93-538233EE029D}" destId="{A14A1FF6-2E54-4CF8-BCC3-F5AD93ED638D}" srcOrd="0" destOrd="0" presId="urn:microsoft.com/office/officeart/2005/8/layout/orgChart1"/>
    <dgm:cxn modelId="{3C255299-8183-4047-8616-2F7F5B4116DD}" type="presParOf" srcId="{20FC1981-8CC6-4B32-8D93-538233EE029D}" destId="{7F3D49EC-5FF4-4A45-B5AA-C1DD1314953C}" srcOrd="1" destOrd="0" presId="urn:microsoft.com/office/officeart/2005/8/layout/orgChart1"/>
    <dgm:cxn modelId="{84651F80-3967-44DD-A3A2-7F8F74444611}" type="presParOf" srcId="{FE5C77F0-5769-476E-A1B2-A36162AEBF17}" destId="{9486507C-CF2F-4F09-8288-003902439714}" srcOrd="1" destOrd="0" presId="urn:microsoft.com/office/officeart/2005/8/layout/orgChart1"/>
    <dgm:cxn modelId="{327DE303-2BF7-453B-A416-F9B2C6A2274A}" type="presParOf" srcId="{9486507C-CF2F-4F09-8288-003902439714}" destId="{7799F05C-4800-468D-A0CA-27FE67D27BC8}" srcOrd="0" destOrd="0" presId="urn:microsoft.com/office/officeart/2005/8/layout/orgChart1"/>
    <dgm:cxn modelId="{352B5EF9-C28C-46AF-931E-66591DE5923A}" type="presParOf" srcId="{9486507C-CF2F-4F09-8288-003902439714}" destId="{EF5BAF9D-A621-4E30-95A7-8EFFEE918C35}" srcOrd="1" destOrd="0" presId="urn:microsoft.com/office/officeart/2005/8/layout/orgChart1"/>
    <dgm:cxn modelId="{6674071F-56C9-4AD8-9324-7D43C2C1B862}" type="presParOf" srcId="{EF5BAF9D-A621-4E30-95A7-8EFFEE918C35}" destId="{DC1F9C07-08BD-457F-85D8-AD05A6F9016C}" srcOrd="0" destOrd="0" presId="urn:microsoft.com/office/officeart/2005/8/layout/orgChart1"/>
    <dgm:cxn modelId="{E9ADBF2E-28E1-4816-B319-77A7E3F2305C}" type="presParOf" srcId="{DC1F9C07-08BD-457F-85D8-AD05A6F9016C}" destId="{0619E3E2-38B1-49AF-A500-F47282598791}" srcOrd="0" destOrd="0" presId="urn:microsoft.com/office/officeart/2005/8/layout/orgChart1"/>
    <dgm:cxn modelId="{5C5133FD-32A0-4157-B6B9-3439BCB84DEE}" type="presParOf" srcId="{DC1F9C07-08BD-457F-85D8-AD05A6F9016C}" destId="{2B958C3C-B89A-4814-9B64-CAC30EBFFB02}" srcOrd="1" destOrd="0" presId="urn:microsoft.com/office/officeart/2005/8/layout/orgChart1"/>
    <dgm:cxn modelId="{D817C707-4FB4-4D8E-A502-34C1644DEBEF}" type="presParOf" srcId="{EF5BAF9D-A621-4E30-95A7-8EFFEE918C35}" destId="{88830C78-BB5E-4A7F-8C34-4319698CD51E}" srcOrd="1" destOrd="0" presId="urn:microsoft.com/office/officeart/2005/8/layout/orgChart1"/>
    <dgm:cxn modelId="{843781C2-FE6B-4E13-9C9E-FB96A27A0288}" type="presParOf" srcId="{EF5BAF9D-A621-4E30-95A7-8EFFEE918C35}" destId="{DAAF4758-23DC-4B79-8227-726F552E3EA0}" srcOrd="2" destOrd="0" presId="urn:microsoft.com/office/officeart/2005/8/layout/orgChart1"/>
    <dgm:cxn modelId="{C17187CC-0FC6-4EFF-89AB-74F3FC9C4E4A}" type="presParOf" srcId="{9486507C-CF2F-4F09-8288-003902439714}" destId="{EB32F792-6C75-415A-BCF8-E890FDC05B07}" srcOrd="2" destOrd="0" presId="urn:microsoft.com/office/officeart/2005/8/layout/orgChart1"/>
    <dgm:cxn modelId="{3F366D1A-BF71-4CC1-AAFE-4D05E210384D}" type="presParOf" srcId="{9486507C-CF2F-4F09-8288-003902439714}" destId="{72FBAF40-DF02-4E1F-AF28-57E4ADC5B901}" srcOrd="3" destOrd="0" presId="urn:microsoft.com/office/officeart/2005/8/layout/orgChart1"/>
    <dgm:cxn modelId="{BD300629-6ED4-4092-BF1A-83B75D3236E1}" type="presParOf" srcId="{72FBAF40-DF02-4E1F-AF28-57E4ADC5B901}" destId="{B52CB995-4523-4CF8-83FE-03C2B8C080F5}" srcOrd="0" destOrd="0" presId="urn:microsoft.com/office/officeart/2005/8/layout/orgChart1"/>
    <dgm:cxn modelId="{97A93BAA-5F17-4337-A4ED-A407F8034022}" type="presParOf" srcId="{B52CB995-4523-4CF8-83FE-03C2B8C080F5}" destId="{A6366230-5403-4C5B-BC7B-D7BE2A074E0D}" srcOrd="0" destOrd="0" presId="urn:microsoft.com/office/officeart/2005/8/layout/orgChart1"/>
    <dgm:cxn modelId="{EFB1EEE1-831B-453C-B4E2-A0D3872C4FAD}" type="presParOf" srcId="{B52CB995-4523-4CF8-83FE-03C2B8C080F5}" destId="{A1B6398E-AA53-42A6-BE75-29E546267373}" srcOrd="1" destOrd="0" presId="urn:microsoft.com/office/officeart/2005/8/layout/orgChart1"/>
    <dgm:cxn modelId="{9F45A72A-8623-4BAE-9FD5-9B1C9B72DE73}" type="presParOf" srcId="{72FBAF40-DF02-4E1F-AF28-57E4ADC5B901}" destId="{3A6F6585-1C59-4E08-A6CF-84A505F40628}" srcOrd="1" destOrd="0" presId="urn:microsoft.com/office/officeart/2005/8/layout/orgChart1"/>
    <dgm:cxn modelId="{F706951B-A729-46A2-9BB5-07AD16016ECE}" type="presParOf" srcId="{72FBAF40-DF02-4E1F-AF28-57E4ADC5B901}" destId="{D84B733D-B6E9-404D-AD9C-E194764C8BDA}" srcOrd="2" destOrd="0" presId="urn:microsoft.com/office/officeart/2005/8/layout/orgChart1"/>
    <dgm:cxn modelId="{8516D610-9010-4247-928B-E9893111DF1F}" type="presParOf" srcId="{9486507C-CF2F-4F09-8288-003902439714}" destId="{B5A2551D-26D2-476E-95AF-CADCC2080953}" srcOrd="4" destOrd="0" presId="urn:microsoft.com/office/officeart/2005/8/layout/orgChart1"/>
    <dgm:cxn modelId="{A2BDF3C4-7535-4C29-84D8-30F7406C51A9}" type="presParOf" srcId="{9486507C-CF2F-4F09-8288-003902439714}" destId="{0E03A462-77C2-489A-913D-64D6ED45A713}" srcOrd="5" destOrd="0" presId="urn:microsoft.com/office/officeart/2005/8/layout/orgChart1"/>
    <dgm:cxn modelId="{0EAE7580-3BA3-44BA-9061-A817A47A6A31}" type="presParOf" srcId="{0E03A462-77C2-489A-913D-64D6ED45A713}" destId="{A2EE299D-84EA-4B6B-93EF-13941D5B747E}" srcOrd="0" destOrd="0" presId="urn:microsoft.com/office/officeart/2005/8/layout/orgChart1"/>
    <dgm:cxn modelId="{69E601C5-1087-423B-9009-7FC089A5830F}" type="presParOf" srcId="{A2EE299D-84EA-4B6B-93EF-13941D5B747E}" destId="{2484DA09-28F0-43C1-91D4-F7F970AC232C}" srcOrd="0" destOrd="0" presId="urn:microsoft.com/office/officeart/2005/8/layout/orgChart1"/>
    <dgm:cxn modelId="{A14F7781-E837-4EF8-B058-1FAE0B5057AE}" type="presParOf" srcId="{A2EE299D-84EA-4B6B-93EF-13941D5B747E}" destId="{C899233D-6C03-4E7B-A382-8B76BE14300D}" srcOrd="1" destOrd="0" presId="urn:microsoft.com/office/officeart/2005/8/layout/orgChart1"/>
    <dgm:cxn modelId="{C4178A42-E144-4C7A-9D56-371F565628FB}" type="presParOf" srcId="{0E03A462-77C2-489A-913D-64D6ED45A713}" destId="{D1A70421-700D-4D13-8153-85B159429C00}" srcOrd="1" destOrd="0" presId="urn:microsoft.com/office/officeart/2005/8/layout/orgChart1"/>
    <dgm:cxn modelId="{64CD355E-528F-4F11-8916-D1F1F9C01469}" type="presParOf" srcId="{0E03A462-77C2-489A-913D-64D6ED45A713}" destId="{4D2025B7-AA15-4286-A6A2-F51C940FBB88}" srcOrd="2" destOrd="0" presId="urn:microsoft.com/office/officeart/2005/8/layout/orgChart1"/>
    <dgm:cxn modelId="{2F4FA3DC-6D13-41C2-987B-880D57D755FB}" type="presParOf" srcId="{FE5C77F0-5769-476E-A1B2-A36162AEBF17}" destId="{0828BB06-1DF5-4228-B0D2-43ECAC2E747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8D97E2-E389-49E2-9073-72D3B833A166}" type="doc">
      <dgm:prSet loTypeId="urn:microsoft.com/office/officeart/2005/8/layout/default#2" loCatId="list" qsTypeId="urn:microsoft.com/office/officeart/2005/8/quickstyle/simple1" qsCatId="simple" csTypeId="urn:microsoft.com/office/officeart/2005/8/colors/colorful1#4" csCatId="colorful"/>
      <dgm:spPr/>
      <dgm:t>
        <a:bodyPr/>
        <a:lstStyle/>
        <a:p>
          <a:endParaRPr lang="en-US"/>
        </a:p>
      </dgm:t>
    </dgm:pt>
    <dgm:pt modelId="{EA4F0174-EA24-4DBB-9D22-F34569E69B28}">
      <dgm:prSet/>
      <dgm:spPr/>
      <dgm:t>
        <a:bodyPr/>
        <a:lstStyle/>
        <a:p>
          <a:r>
            <a:rPr lang="en-US"/>
            <a:t>IEP</a:t>
          </a:r>
        </a:p>
      </dgm:t>
    </dgm:pt>
    <dgm:pt modelId="{17F820EE-4436-4046-9410-9048A524E20C}" type="parTrans" cxnId="{CD5B7D6B-7236-48DC-8D72-052ED0C4E472}">
      <dgm:prSet/>
      <dgm:spPr/>
      <dgm:t>
        <a:bodyPr/>
        <a:lstStyle/>
        <a:p>
          <a:endParaRPr lang="en-US"/>
        </a:p>
      </dgm:t>
    </dgm:pt>
    <dgm:pt modelId="{7FC54A86-8784-4707-A1AE-820F52D89C9D}" type="sibTrans" cxnId="{CD5B7D6B-7236-48DC-8D72-052ED0C4E472}">
      <dgm:prSet/>
      <dgm:spPr/>
      <dgm:t>
        <a:bodyPr/>
        <a:lstStyle/>
        <a:p>
          <a:endParaRPr lang="en-US"/>
        </a:p>
      </dgm:t>
    </dgm:pt>
    <dgm:pt modelId="{3B4632D5-584A-4C0E-996D-C767B7C4A984}">
      <dgm:prSet/>
      <dgm:spPr/>
      <dgm:t>
        <a:bodyPr/>
        <a:lstStyle/>
        <a:p>
          <a:r>
            <a:rPr lang="en-US"/>
            <a:t>FBA and BIP</a:t>
          </a:r>
        </a:p>
      </dgm:t>
    </dgm:pt>
    <dgm:pt modelId="{0A4EDC8A-C589-499B-8427-99E2A1BDD04E}" type="parTrans" cxnId="{D1094F12-B725-494F-BADC-95C1F53EEE56}">
      <dgm:prSet/>
      <dgm:spPr/>
      <dgm:t>
        <a:bodyPr/>
        <a:lstStyle/>
        <a:p>
          <a:endParaRPr lang="en-US"/>
        </a:p>
      </dgm:t>
    </dgm:pt>
    <dgm:pt modelId="{C7185F2F-417F-4427-BF51-E0943E3ADA5F}" type="sibTrans" cxnId="{D1094F12-B725-494F-BADC-95C1F53EEE56}">
      <dgm:prSet/>
      <dgm:spPr/>
      <dgm:t>
        <a:bodyPr/>
        <a:lstStyle/>
        <a:p>
          <a:endParaRPr lang="en-US"/>
        </a:p>
      </dgm:t>
    </dgm:pt>
    <dgm:pt modelId="{6C88E468-9692-401C-BAF0-F1E24EA7F5B1}">
      <dgm:prSet/>
      <dgm:spPr/>
      <dgm:t>
        <a:bodyPr/>
        <a:lstStyle/>
        <a:p>
          <a:r>
            <a:rPr lang="en-US"/>
            <a:t>Evaluations and teacher observations</a:t>
          </a:r>
        </a:p>
      </dgm:t>
    </dgm:pt>
    <dgm:pt modelId="{3A6255EC-AFD6-4CEC-9EBB-065AC5DEC56C}" type="parTrans" cxnId="{DBD9E7BE-DCB3-493E-A5B0-608C9E509262}">
      <dgm:prSet/>
      <dgm:spPr/>
      <dgm:t>
        <a:bodyPr/>
        <a:lstStyle/>
        <a:p>
          <a:endParaRPr lang="en-US"/>
        </a:p>
      </dgm:t>
    </dgm:pt>
    <dgm:pt modelId="{9F347208-C0F7-466B-AB20-46737382B21C}" type="sibTrans" cxnId="{DBD9E7BE-DCB3-493E-A5B0-608C9E509262}">
      <dgm:prSet/>
      <dgm:spPr/>
      <dgm:t>
        <a:bodyPr/>
        <a:lstStyle/>
        <a:p>
          <a:endParaRPr lang="en-US"/>
        </a:p>
      </dgm:t>
    </dgm:pt>
    <dgm:pt modelId="{3B812FD8-F570-4274-9749-BEA4230E7C27}">
      <dgm:prSet/>
      <dgm:spPr/>
      <dgm:t>
        <a:bodyPr/>
        <a:lstStyle/>
        <a:p>
          <a:r>
            <a:rPr lang="en-US"/>
            <a:t>Occurrence reports</a:t>
          </a:r>
        </a:p>
      </dgm:t>
    </dgm:pt>
    <dgm:pt modelId="{754C8698-B50A-4EAD-99E9-F07FBD8E7A8D}" type="parTrans" cxnId="{308105C4-3309-4240-85B4-57E6D23C3E45}">
      <dgm:prSet/>
      <dgm:spPr/>
      <dgm:t>
        <a:bodyPr/>
        <a:lstStyle/>
        <a:p>
          <a:endParaRPr lang="en-US"/>
        </a:p>
      </dgm:t>
    </dgm:pt>
    <dgm:pt modelId="{CAC971D0-C635-472B-8E93-5F1E32D45568}" type="sibTrans" cxnId="{308105C4-3309-4240-85B4-57E6D23C3E45}">
      <dgm:prSet/>
      <dgm:spPr/>
      <dgm:t>
        <a:bodyPr/>
        <a:lstStyle/>
        <a:p>
          <a:endParaRPr lang="en-US"/>
        </a:p>
      </dgm:t>
    </dgm:pt>
    <dgm:pt modelId="{1068FA70-964E-47EC-AF35-78C829AB23A5}">
      <dgm:prSet/>
      <dgm:spPr/>
      <dgm:t>
        <a:bodyPr/>
        <a:lstStyle/>
        <a:p>
          <a:r>
            <a:rPr lang="en-US"/>
            <a:t>Records from the parent</a:t>
          </a:r>
        </a:p>
      </dgm:t>
    </dgm:pt>
    <dgm:pt modelId="{26867DD1-D7C5-46A0-B86C-7372D9FEC0CA}" type="parTrans" cxnId="{02212119-A071-48E8-AE3A-0D61DFC0AF07}">
      <dgm:prSet/>
      <dgm:spPr/>
      <dgm:t>
        <a:bodyPr/>
        <a:lstStyle/>
        <a:p>
          <a:endParaRPr lang="en-US"/>
        </a:p>
      </dgm:t>
    </dgm:pt>
    <dgm:pt modelId="{EC8B0247-0C88-463C-931A-C0420B7B8D6D}" type="sibTrans" cxnId="{02212119-A071-48E8-AE3A-0D61DFC0AF07}">
      <dgm:prSet/>
      <dgm:spPr/>
      <dgm:t>
        <a:bodyPr/>
        <a:lstStyle/>
        <a:p>
          <a:endParaRPr lang="en-US"/>
        </a:p>
      </dgm:t>
    </dgm:pt>
    <dgm:pt modelId="{E7A11663-E13A-4180-B5DB-EB0718F38380}">
      <dgm:prSet/>
      <dgm:spPr/>
      <dgm:t>
        <a:bodyPr/>
        <a:lstStyle/>
        <a:p>
          <a:r>
            <a:rPr lang="en-US"/>
            <a:t>Other information</a:t>
          </a:r>
        </a:p>
      </dgm:t>
    </dgm:pt>
    <dgm:pt modelId="{105F097F-AEEE-4D81-BFF5-8F3E87CD83FB}" type="parTrans" cxnId="{F2971D0C-8C6C-41DA-B77E-99CB21FB0D85}">
      <dgm:prSet/>
      <dgm:spPr/>
      <dgm:t>
        <a:bodyPr/>
        <a:lstStyle/>
        <a:p>
          <a:endParaRPr lang="en-US"/>
        </a:p>
      </dgm:t>
    </dgm:pt>
    <dgm:pt modelId="{54C14D68-EF11-4FFF-942F-3ECDBA502F76}" type="sibTrans" cxnId="{F2971D0C-8C6C-41DA-B77E-99CB21FB0D85}">
      <dgm:prSet/>
      <dgm:spPr/>
      <dgm:t>
        <a:bodyPr/>
        <a:lstStyle/>
        <a:p>
          <a:endParaRPr lang="en-US"/>
        </a:p>
      </dgm:t>
    </dgm:pt>
    <dgm:pt modelId="{0E84C8CF-35C0-4F00-8197-29B4F464C2C8}" type="pres">
      <dgm:prSet presAssocID="{5A8D97E2-E389-49E2-9073-72D3B833A166}" presName="diagram" presStyleCnt="0">
        <dgm:presLayoutVars>
          <dgm:dir/>
          <dgm:resizeHandles val="exact"/>
        </dgm:presLayoutVars>
      </dgm:prSet>
      <dgm:spPr/>
    </dgm:pt>
    <dgm:pt modelId="{E8A0AF16-81BC-453B-8A87-0EF5A4D4F171}" type="pres">
      <dgm:prSet presAssocID="{EA4F0174-EA24-4DBB-9D22-F34569E69B28}" presName="node" presStyleLbl="node1" presStyleIdx="0" presStyleCnt="6">
        <dgm:presLayoutVars>
          <dgm:bulletEnabled val="1"/>
        </dgm:presLayoutVars>
      </dgm:prSet>
      <dgm:spPr/>
    </dgm:pt>
    <dgm:pt modelId="{AF519612-72AE-46C7-8D6C-42A66628F6D7}" type="pres">
      <dgm:prSet presAssocID="{7FC54A86-8784-4707-A1AE-820F52D89C9D}" presName="sibTrans" presStyleCnt="0"/>
      <dgm:spPr/>
    </dgm:pt>
    <dgm:pt modelId="{F0992AA4-8748-4357-B5BC-2EF62E0EF238}" type="pres">
      <dgm:prSet presAssocID="{3B4632D5-584A-4C0E-996D-C767B7C4A984}" presName="node" presStyleLbl="node1" presStyleIdx="1" presStyleCnt="6">
        <dgm:presLayoutVars>
          <dgm:bulletEnabled val="1"/>
        </dgm:presLayoutVars>
      </dgm:prSet>
      <dgm:spPr/>
    </dgm:pt>
    <dgm:pt modelId="{AA80CCD0-50A9-49AD-8E56-9041ECFA74E9}" type="pres">
      <dgm:prSet presAssocID="{C7185F2F-417F-4427-BF51-E0943E3ADA5F}" presName="sibTrans" presStyleCnt="0"/>
      <dgm:spPr/>
    </dgm:pt>
    <dgm:pt modelId="{B8D9E1D9-7F26-4A3B-A89A-C3396370E8CA}" type="pres">
      <dgm:prSet presAssocID="{6C88E468-9692-401C-BAF0-F1E24EA7F5B1}" presName="node" presStyleLbl="node1" presStyleIdx="2" presStyleCnt="6">
        <dgm:presLayoutVars>
          <dgm:bulletEnabled val="1"/>
        </dgm:presLayoutVars>
      </dgm:prSet>
      <dgm:spPr/>
    </dgm:pt>
    <dgm:pt modelId="{D8807F30-DDAA-4646-9EE4-CC899CB7670F}" type="pres">
      <dgm:prSet presAssocID="{9F347208-C0F7-466B-AB20-46737382B21C}" presName="sibTrans" presStyleCnt="0"/>
      <dgm:spPr/>
    </dgm:pt>
    <dgm:pt modelId="{557DB7B8-1648-4C04-A37D-137107E85B22}" type="pres">
      <dgm:prSet presAssocID="{3B812FD8-F570-4274-9749-BEA4230E7C27}" presName="node" presStyleLbl="node1" presStyleIdx="3" presStyleCnt="6">
        <dgm:presLayoutVars>
          <dgm:bulletEnabled val="1"/>
        </dgm:presLayoutVars>
      </dgm:prSet>
      <dgm:spPr/>
    </dgm:pt>
    <dgm:pt modelId="{E9E41A81-E63D-4302-8DB7-8011396B774C}" type="pres">
      <dgm:prSet presAssocID="{CAC971D0-C635-472B-8E93-5F1E32D45568}" presName="sibTrans" presStyleCnt="0"/>
      <dgm:spPr/>
    </dgm:pt>
    <dgm:pt modelId="{E927176C-59F9-4E32-8386-E271D54756B9}" type="pres">
      <dgm:prSet presAssocID="{1068FA70-964E-47EC-AF35-78C829AB23A5}" presName="node" presStyleLbl="node1" presStyleIdx="4" presStyleCnt="6">
        <dgm:presLayoutVars>
          <dgm:bulletEnabled val="1"/>
        </dgm:presLayoutVars>
      </dgm:prSet>
      <dgm:spPr/>
    </dgm:pt>
    <dgm:pt modelId="{B2725BE7-9C00-4097-954A-503B1D456E07}" type="pres">
      <dgm:prSet presAssocID="{EC8B0247-0C88-463C-931A-C0420B7B8D6D}" presName="sibTrans" presStyleCnt="0"/>
      <dgm:spPr/>
    </dgm:pt>
    <dgm:pt modelId="{326DB854-FF39-43FA-8F45-3E7EFCD10E94}" type="pres">
      <dgm:prSet presAssocID="{E7A11663-E13A-4180-B5DB-EB0718F38380}" presName="node" presStyleLbl="node1" presStyleIdx="5" presStyleCnt="6">
        <dgm:presLayoutVars>
          <dgm:bulletEnabled val="1"/>
        </dgm:presLayoutVars>
      </dgm:prSet>
      <dgm:spPr/>
    </dgm:pt>
  </dgm:ptLst>
  <dgm:cxnLst>
    <dgm:cxn modelId="{104F0C03-F7E5-4399-9DF9-A109FE699273}" type="presOf" srcId="{3B812FD8-F570-4274-9749-BEA4230E7C27}" destId="{557DB7B8-1648-4C04-A37D-137107E85B22}" srcOrd="0" destOrd="0" presId="urn:microsoft.com/office/officeart/2005/8/layout/default#2"/>
    <dgm:cxn modelId="{F2971D0C-8C6C-41DA-B77E-99CB21FB0D85}" srcId="{5A8D97E2-E389-49E2-9073-72D3B833A166}" destId="{E7A11663-E13A-4180-B5DB-EB0718F38380}" srcOrd="5" destOrd="0" parTransId="{105F097F-AEEE-4D81-BFF5-8F3E87CD83FB}" sibTransId="{54C14D68-EF11-4FFF-942F-3ECDBA502F76}"/>
    <dgm:cxn modelId="{D1094F12-B725-494F-BADC-95C1F53EEE56}" srcId="{5A8D97E2-E389-49E2-9073-72D3B833A166}" destId="{3B4632D5-584A-4C0E-996D-C767B7C4A984}" srcOrd="1" destOrd="0" parTransId="{0A4EDC8A-C589-499B-8427-99E2A1BDD04E}" sibTransId="{C7185F2F-417F-4427-BF51-E0943E3ADA5F}"/>
    <dgm:cxn modelId="{02212119-A071-48E8-AE3A-0D61DFC0AF07}" srcId="{5A8D97E2-E389-49E2-9073-72D3B833A166}" destId="{1068FA70-964E-47EC-AF35-78C829AB23A5}" srcOrd="4" destOrd="0" parTransId="{26867DD1-D7C5-46A0-B86C-7372D9FEC0CA}" sibTransId="{EC8B0247-0C88-463C-931A-C0420B7B8D6D}"/>
    <dgm:cxn modelId="{B018775D-CBA7-4ED3-B93F-B13884FE9931}" type="presOf" srcId="{EA4F0174-EA24-4DBB-9D22-F34569E69B28}" destId="{E8A0AF16-81BC-453B-8A87-0EF5A4D4F171}" srcOrd="0" destOrd="0" presId="urn:microsoft.com/office/officeart/2005/8/layout/default#2"/>
    <dgm:cxn modelId="{CD5B7D6B-7236-48DC-8D72-052ED0C4E472}" srcId="{5A8D97E2-E389-49E2-9073-72D3B833A166}" destId="{EA4F0174-EA24-4DBB-9D22-F34569E69B28}" srcOrd="0" destOrd="0" parTransId="{17F820EE-4436-4046-9410-9048A524E20C}" sibTransId="{7FC54A86-8784-4707-A1AE-820F52D89C9D}"/>
    <dgm:cxn modelId="{3AC8FD81-92CD-444C-8194-34875A24C1C8}" type="presOf" srcId="{E7A11663-E13A-4180-B5DB-EB0718F38380}" destId="{326DB854-FF39-43FA-8F45-3E7EFCD10E94}" srcOrd="0" destOrd="0" presId="urn:microsoft.com/office/officeart/2005/8/layout/default#2"/>
    <dgm:cxn modelId="{3C4A24A8-A397-4579-BAC6-C30E0A4F664F}" type="presOf" srcId="{5A8D97E2-E389-49E2-9073-72D3B833A166}" destId="{0E84C8CF-35C0-4F00-8197-29B4F464C2C8}" srcOrd="0" destOrd="0" presId="urn:microsoft.com/office/officeart/2005/8/layout/default#2"/>
    <dgm:cxn modelId="{7144C8A9-EC39-44CB-A9FA-DF7F8A9267E8}" type="presOf" srcId="{3B4632D5-584A-4C0E-996D-C767B7C4A984}" destId="{F0992AA4-8748-4357-B5BC-2EF62E0EF238}" srcOrd="0" destOrd="0" presId="urn:microsoft.com/office/officeart/2005/8/layout/default#2"/>
    <dgm:cxn modelId="{DBD9E7BE-DCB3-493E-A5B0-608C9E509262}" srcId="{5A8D97E2-E389-49E2-9073-72D3B833A166}" destId="{6C88E468-9692-401C-BAF0-F1E24EA7F5B1}" srcOrd="2" destOrd="0" parTransId="{3A6255EC-AFD6-4CEC-9EBB-065AC5DEC56C}" sibTransId="{9F347208-C0F7-466B-AB20-46737382B21C}"/>
    <dgm:cxn modelId="{308105C4-3309-4240-85B4-57E6D23C3E45}" srcId="{5A8D97E2-E389-49E2-9073-72D3B833A166}" destId="{3B812FD8-F570-4274-9749-BEA4230E7C27}" srcOrd="3" destOrd="0" parTransId="{754C8698-B50A-4EAD-99E9-F07FBD8E7A8D}" sibTransId="{CAC971D0-C635-472B-8E93-5F1E32D45568}"/>
    <dgm:cxn modelId="{F84A1FEE-DDDC-44A4-A325-6B629124BD7B}" type="presOf" srcId="{6C88E468-9692-401C-BAF0-F1E24EA7F5B1}" destId="{B8D9E1D9-7F26-4A3B-A89A-C3396370E8CA}" srcOrd="0" destOrd="0" presId="urn:microsoft.com/office/officeart/2005/8/layout/default#2"/>
    <dgm:cxn modelId="{4A45C4F6-A369-485A-AB19-0EF85A4A3F63}" type="presOf" srcId="{1068FA70-964E-47EC-AF35-78C829AB23A5}" destId="{E927176C-59F9-4E32-8386-E271D54756B9}" srcOrd="0" destOrd="0" presId="urn:microsoft.com/office/officeart/2005/8/layout/default#2"/>
    <dgm:cxn modelId="{015B0CBA-0C38-422B-BEE4-0DCD116EF0B0}" type="presParOf" srcId="{0E84C8CF-35C0-4F00-8197-29B4F464C2C8}" destId="{E8A0AF16-81BC-453B-8A87-0EF5A4D4F171}" srcOrd="0" destOrd="0" presId="urn:microsoft.com/office/officeart/2005/8/layout/default#2"/>
    <dgm:cxn modelId="{596BB45F-DB49-4026-8D76-22ED7F1DFD8A}" type="presParOf" srcId="{0E84C8CF-35C0-4F00-8197-29B4F464C2C8}" destId="{AF519612-72AE-46C7-8D6C-42A66628F6D7}" srcOrd="1" destOrd="0" presId="urn:microsoft.com/office/officeart/2005/8/layout/default#2"/>
    <dgm:cxn modelId="{49F0011B-D925-425C-AFBA-5520F847EFBD}" type="presParOf" srcId="{0E84C8CF-35C0-4F00-8197-29B4F464C2C8}" destId="{F0992AA4-8748-4357-B5BC-2EF62E0EF238}" srcOrd="2" destOrd="0" presId="urn:microsoft.com/office/officeart/2005/8/layout/default#2"/>
    <dgm:cxn modelId="{E67E64F5-5C12-4C84-9C05-113221FEBA9D}" type="presParOf" srcId="{0E84C8CF-35C0-4F00-8197-29B4F464C2C8}" destId="{AA80CCD0-50A9-49AD-8E56-9041ECFA74E9}" srcOrd="3" destOrd="0" presId="urn:microsoft.com/office/officeart/2005/8/layout/default#2"/>
    <dgm:cxn modelId="{CF858FCF-5D9E-477F-AD82-8DE25395657F}" type="presParOf" srcId="{0E84C8CF-35C0-4F00-8197-29B4F464C2C8}" destId="{B8D9E1D9-7F26-4A3B-A89A-C3396370E8CA}" srcOrd="4" destOrd="0" presId="urn:microsoft.com/office/officeart/2005/8/layout/default#2"/>
    <dgm:cxn modelId="{D4D256E2-3EAA-4911-A964-7D1536DBED5F}" type="presParOf" srcId="{0E84C8CF-35C0-4F00-8197-29B4F464C2C8}" destId="{D8807F30-DDAA-4646-9EE4-CC899CB7670F}" srcOrd="5" destOrd="0" presId="urn:microsoft.com/office/officeart/2005/8/layout/default#2"/>
    <dgm:cxn modelId="{597EF9EC-413F-4EAE-AB5B-97E97A040E75}" type="presParOf" srcId="{0E84C8CF-35C0-4F00-8197-29B4F464C2C8}" destId="{557DB7B8-1648-4C04-A37D-137107E85B22}" srcOrd="6" destOrd="0" presId="urn:microsoft.com/office/officeart/2005/8/layout/default#2"/>
    <dgm:cxn modelId="{C99205B3-3E6B-4B6C-9715-DA25686A3C4A}" type="presParOf" srcId="{0E84C8CF-35C0-4F00-8197-29B4F464C2C8}" destId="{E9E41A81-E63D-4302-8DB7-8011396B774C}" srcOrd="7" destOrd="0" presId="urn:microsoft.com/office/officeart/2005/8/layout/default#2"/>
    <dgm:cxn modelId="{B930A1DC-1992-42D0-86B6-C001DEED76FC}" type="presParOf" srcId="{0E84C8CF-35C0-4F00-8197-29B4F464C2C8}" destId="{E927176C-59F9-4E32-8386-E271D54756B9}" srcOrd="8" destOrd="0" presId="urn:microsoft.com/office/officeart/2005/8/layout/default#2"/>
    <dgm:cxn modelId="{9FA2F178-5D61-4F70-9701-EE1F7F4445BE}" type="presParOf" srcId="{0E84C8CF-35C0-4F00-8197-29B4F464C2C8}" destId="{B2725BE7-9C00-4097-954A-503B1D456E07}" srcOrd="9" destOrd="0" presId="urn:microsoft.com/office/officeart/2005/8/layout/default#2"/>
    <dgm:cxn modelId="{33C8C682-0A09-401C-9942-98EE11707088}" type="presParOf" srcId="{0E84C8CF-35C0-4F00-8197-29B4F464C2C8}" destId="{326DB854-FF39-43FA-8F45-3E7EFCD10E94}"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48780D-9A0B-4010-8668-4DCB44FE5908}" type="doc">
      <dgm:prSet loTypeId="urn:microsoft.com/office/officeart/2005/8/layout/vList4#1" loCatId="list" qsTypeId="urn:microsoft.com/office/officeart/2005/8/quickstyle/simple1" qsCatId="simple" csTypeId="urn:microsoft.com/office/officeart/2005/8/colors/colorful1#5" csCatId="colorful" phldr="1"/>
      <dgm:spPr/>
      <dgm:t>
        <a:bodyPr/>
        <a:lstStyle/>
        <a:p>
          <a:endParaRPr lang="en-US"/>
        </a:p>
      </dgm:t>
    </dgm:pt>
    <dgm:pt modelId="{94F18ECE-C76A-4C12-9859-49D5AC612A06}">
      <dgm:prSet/>
      <dgm:spPr/>
      <dgm:t>
        <a:bodyPr/>
        <a:lstStyle/>
        <a:p>
          <a:r>
            <a:rPr lang="en-US"/>
            <a:t>Review all the documents  </a:t>
          </a:r>
        </a:p>
      </dgm:t>
    </dgm:pt>
    <dgm:pt modelId="{7F39337C-980C-4C54-8E9F-A2F94460046B}" type="parTrans" cxnId="{2BF431A7-9B7D-43BE-ACDE-875E908387CD}">
      <dgm:prSet/>
      <dgm:spPr/>
      <dgm:t>
        <a:bodyPr/>
        <a:lstStyle/>
        <a:p>
          <a:endParaRPr lang="en-US"/>
        </a:p>
      </dgm:t>
    </dgm:pt>
    <dgm:pt modelId="{51434EF4-31D8-4773-BD36-C8CF99F977B6}" type="sibTrans" cxnId="{2BF431A7-9B7D-43BE-ACDE-875E908387CD}">
      <dgm:prSet/>
      <dgm:spPr/>
      <dgm:t>
        <a:bodyPr/>
        <a:lstStyle/>
        <a:p>
          <a:endParaRPr lang="en-US"/>
        </a:p>
      </dgm:t>
    </dgm:pt>
    <dgm:pt modelId="{9BC1D8F2-3E45-409F-9E2D-B30CB04AE4FF}">
      <dgm:prSet/>
      <dgm:spPr/>
      <dgm:t>
        <a:bodyPr/>
        <a:lstStyle/>
        <a:p>
          <a:r>
            <a:rPr lang="en-US"/>
            <a:t>Make sure the student is getting all services on their IEP</a:t>
          </a:r>
        </a:p>
      </dgm:t>
    </dgm:pt>
    <dgm:pt modelId="{7B11F935-FE2C-47E3-952F-7D10E9BF040E}" type="parTrans" cxnId="{D5E26CB3-D000-43C2-88E0-0172AEEC30AC}">
      <dgm:prSet/>
      <dgm:spPr/>
      <dgm:t>
        <a:bodyPr/>
        <a:lstStyle/>
        <a:p>
          <a:endParaRPr lang="en-US"/>
        </a:p>
      </dgm:t>
    </dgm:pt>
    <dgm:pt modelId="{157A90CA-E301-41B2-90AD-A6739084FBCD}" type="sibTrans" cxnId="{D5E26CB3-D000-43C2-88E0-0172AEEC30AC}">
      <dgm:prSet/>
      <dgm:spPr/>
      <dgm:t>
        <a:bodyPr/>
        <a:lstStyle/>
        <a:p>
          <a:endParaRPr lang="en-US"/>
        </a:p>
      </dgm:t>
    </dgm:pt>
    <dgm:pt modelId="{1A5E32C2-4AD2-4D8F-B866-C987A8263E40}">
      <dgm:prSet/>
      <dgm:spPr/>
      <dgm:t>
        <a:bodyPr/>
        <a:lstStyle/>
        <a:p>
          <a:r>
            <a:rPr lang="en-US"/>
            <a:t>Ask outside providers to participate</a:t>
          </a:r>
        </a:p>
      </dgm:t>
    </dgm:pt>
    <dgm:pt modelId="{B5D279EA-FCD6-4D59-93F8-AEDBA4CDA333}" type="parTrans" cxnId="{1F8AFDC8-9633-4268-BD9F-FE243492A24C}">
      <dgm:prSet/>
      <dgm:spPr/>
      <dgm:t>
        <a:bodyPr/>
        <a:lstStyle/>
        <a:p>
          <a:endParaRPr lang="en-US"/>
        </a:p>
      </dgm:t>
    </dgm:pt>
    <dgm:pt modelId="{3AD9291F-B3CA-49FE-B2D3-0B6887B51F9A}" type="sibTrans" cxnId="{1F8AFDC8-9633-4268-BD9F-FE243492A24C}">
      <dgm:prSet/>
      <dgm:spPr/>
      <dgm:t>
        <a:bodyPr/>
        <a:lstStyle/>
        <a:p>
          <a:endParaRPr lang="en-US"/>
        </a:p>
      </dgm:t>
    </dgm:pt>
    <dgm:pt modelId="{8344C0AE-5A3C-4963-A7AC-450F050FEF44}" type="pres">
      <dgm:prSet presAssocID="{5148780D-9A0B-4010-8668-4DCB44FE5908}" presName="linear" presStyleCnt="0">
        <dgm:presLayoutVars>
          <dgm:dir/>
          <dgm:resizeHandles val="exact"/>
        </dgm:presLayoutVars>
      </dgm:prSet>
      <dgm:spPr/>
    </dgm:pt>
    <dgm:pt modelId="{CC4212A0-CE9A-4327-9492-0A659C1C2625}" type="pres">
      <dgm:prSet presAssocID="{94F18ECE-C76A-4C12-9859-49D5AC612A06}" presName="comp" presStyleCnt="0"/>
      <dgm:spPr/>
    </dgm:pt>
    <dgm:pt modelId="{5EC067F4-B88D-498D-9E1A-CA61F62B2F13}" type="pres">
      <dgm:prSet presAssocID="{94F18ECE-C76A-4C12-9859-49D5AC612A06}" presName="box" presStyleLbl="node1" presStyleIdx="0" presStyleCnt="3"/>
      <dgm:spPr/>
    </dgm:pt>
    <dgm:pt modelId="{D1BB81BF-9D00-4001-B1B9-CF04D0AA3ED6}" type="pres">
      <dgm:prSet presAssocID="{94F18ECE-C76A-4C12-9859-49D5AC612A06}" presName="img" presStyleLbl="fgImgPlace1" presStyleIdx="0" presStyleCnt="3" custScaleX="99626" custScaleY="99523"/>
      <dgm:spPr>
        <a:blipFill rotWithShape="1">
          <a:blip xmlns:r="http://schemas.openxmlformats.org/officeDocument/2006/relationships" r:embed="rId1"/>
          <a:srcRect/>
          <a:stretch>
            <a:fillRect l="-1000" r="-1000"/>
          </a:stretch>
        </a:blipFill>
      </dgm:spPr>
    </dgm:pt>
    <dgm:pt modelId="{FFB294CD-BDD3-4CF9-A3AC-5D00A63C79CA}" type="pres">
      <dgm:prSet presAssocID="{94F18ECE-C76A-4C12-9859-49D5AC612A06}" presName="text" presStyleLbl="node1" presStyleIdx="0" presStyleCnt="3">
        <dgm:presLayoutVars>
          <dgm:bulletEnabled val="1"/>
        </dgm:presLayoutVars>
      </dgm:prSet>
      <dgm:spPr/>
    </dgm:pt>
    <dgm:pt modelId="{25C4211E-9C14-4EEC-B7A8-14584265F64C}" type="pres">
      <dgm:prSet presAssocID="{51434EF4-31D8-4773-BD36-C8CF99F977B6}" presName="spacer" presStyleCnt="0"/>
      <dgm:spPr/>
    </dgm:pt>
    <dgm:pt modelId="{B7025A80-69A5-4C4A-BCB8-AA5FDD291BD1}" type="pres">
      <dgm:prSet presAssocID="{9BC1D8F2-3E45-409F-9E2D-B30CB04AE4FF}" presName="comp" presStyleCnt="0"/>
      <dgm:spPr/>
    </dgm:pt>
    <dgm:pt modelId="{F120AF40-3028-437E-936E-FAA353CF1891}" type="pres">
      <dgm:prSet presAssocID="{9BC1D8F2-3E45-409F-9E2D-B30CB04AE4FF}" presName="box" presStyleLbl="node1" presStyleIdx="1" presStyleCnt="3"/>
      <dgm:spPr/>
    </dgm:pt>
    <dgm:pt modelId="{52B7AD83-84E2-4DF2-A922-D39682CB802F}" type="pres">
      <dgm:prSet presAssocID="{9BC1D8F2-3E45-409F-9E2D-B30CB04AE4FF}" presName="img" presStyleLbl="fgImgPlace1" presStyleIdx="1" presStyleCnt="3"/>
      <dgm:spPr>
        <a:blipFill rotWithShape="1">
          <a:blip xmlns:r="http://schemas.openxmlformats.org/officeDocument/2006/relationships" r:embed="rId2"/>
          <a:srcRect/>
          <a:stretch>
            <a:fillRect l="-5000" r="-5000"/>
          </a:stretch>
        </a:blipFill>
      </dgm:spPr>
    </dgm:pt>
    <dgm:pt modelId="{C218FFB1-3ADE-4F2A-B7AE-C47BDD190D8F}" type="pres">
      <dgm:prSet presAssocID="{9BC1D8F2-3E45-409F-9E2D-B30CB04AE4FF}" presName="text" presStyleLbl="node1" presStyleIdx="1" presStyleCnt="3">
        <dgm:presLayoutVars>
          <dgm:bulletEnabled val="1"/>
        </dgm:presLayoutVars>
      </dgm:prSet>
      <dgm:spPr/>
    </dgm:pt>
    <dgm:pt modelId="{4C8B40E4-BC2B-4F60-B001-BA11E0810D10}" type="pres">
      <dgm:prSet presAssocID="{157A90CA-E301-41B2-90AD-A6739084FBCD}" presName="spacer" presStyleCnt="0"/>
      <dgm:spPr/>
    </dgm:pt>
    <dgm:pt modelId="{5C0882AB-C466-477E-B978-B53DDE865877}" type="pres">
      <dgm:prSet presAssocID="{1A5E32C2-4AD2-4D8F-B866-C987A8263E40}" presName="comp" presStyleCnt="0"/>
      <dgm:spPr/>
    </dgm:pt>
    <dgm:pt modelId="{044749A2-7DDE-4F9B-8D82-DDF9C241D8DC}" type="pres">
      <dgm:prSet presAssocID="{1A5E32C2-4AD2-4D8F-B866-C987A8263E40}" presName="box" presStyleLbl="node1" presStyleIdx="2" presStyleCnt="3"/>
      <dgm:spPr/>
    </dgm:pt>
    <dgm:pt modelId="{F32860A0-C9BE-48AD-8FAE-3EE2ABFD3CF4}" type="pres">
      <dgm:prSet presAssocID="{1A5E32C2-4AD2-4D8F-B866-C987A8263E40}" presName="img" presStyleLbl="fgImgPlace1" presStyleIdx="2" presStyleCnt="3"/>
      <dgm:spPr>
        <a:blipFill rotWithShape="1">
          <a:blip xmlns:r="http://schemas.openxmlformats.org/officeDocument/2006/relationships" r:embed="rId3"/>
          <a:srcRect/>
          <a:stretch>
            <a:fillRect t="-19000" b="-19000"/>
          </a:stretch>
        </a:blipFill>
      </dgm:spPr>
    </dgm:pt>
    <dgm:pt modelId="{7B1C5F6B-1DC0-4795-8CDE-7F92477824A0}" type="pres">
      <dgm:prSet presAssocID="{1A5E32C2-4AD2-4D8F-B866-C987A8263E40}" presName="text" presStyleLbl="node1" presStyleIdx="2" presStyleCnt="3">
        <dgm:presLayoutVars>
          <dgm:bulletEnabled val="1"/>
        </dgm:presLayoutVars>
      </dgm:prSet>
      <dgm:spPr/>
    </dgm:pt>
  </dgm:ptLst>
  <dgm:cxnLst>
    <dgm:cxn modelId="{D5A28B10-3A8E-4D13-8FB1-008A76A17819}" type="presOf" srcId="{9BC1D8F2-3E45-409F-9E2D-B30CB04AE4FF}" destId="{F120AF40-3028-437E-936E-FAA353CF1891}" srcOrd="0" destOrd="0" presId="urn:microsoft.com/office/officeart/2005/8/layout/vList4#1"/>
    <dgm:cxn modelId="{8987425C-639B-4C25-9CCE-0F2686826062}" type="presOf" srcId="{9BC1D8F2-3E45-409F-9E2D-B30CB04AE4FF}" destId="{C218FFB1-3ADE-4F2A-B7AE-C47BDD190D8F}" srcOrd="1" destOrd="0" presId="urn:microsoft.com/office/officeart/2005/8/layout/vList4#1"/>
    <dgm:cxn modelId="{B02E8443-F986-4C70-899A-05F3B7D65EBA}" type="presOf" srcId="{94F18ECE-C76A-4C12-9859-49D5AC612A06}" destId="{FFB294CD-BDD3-4CF9-A3AC-5D00A63C79CA}" srcOrd="1" destOrd="0" presId="urn:microsoft.com/office/officeart/2005/8/layout/vList4#1"/>
    <dgm:cxn modelId="{BC486089-7F4B-4E3A-9D95-798EF733C1DF}" type="presOf" srcId="{1A5E32C2-4AD2-4D8F-B866-C987A8263E40}" destId="{044749A2-7DDE-4F9B-8D82-DDF9C241D8DC}" srcOrd="0" destOrd="0" presId="urn:microsoft.com/office/officeart/2005/8/layout/vList4#1"/>
    <dgm:cxn modelId="{2BF431A7-9B7D-43BE-ACDE-875E908387CD}" srcId="{5148780D-9A0B-4010-8668-4DCB44FE5908}" destId="{94F18ECE-C76A-4C12-9859-49D5AC612A06}" srcOrd="0" destOrd="0" parTransId="{7F39337C-980C-4C54-8E9F-A2F94460046B}" sibTransId="{51434EF4-31D8-4773-BD36-C8CF99F977B6}"/>
    <dgm:cxn modelId="{D5E26CB3-D000-43C2-88E0-0172AEEC30AC}" srcId="{5148780D-9A0B-4010-8668-4DCB44FE5908}" destId="{9BC1D8F2-3E45-409F-9E2D-B30CB04AE4FF}" srcOrd="1" destOrd="0" parTransId="{7B11F935-FE2C-47E3-952F-7D10E9BF040E}" sibTransId="{157A90CA-E301-41B2-90AD-A6739084FBCD}"/>
    <dgm:cxn modelId="{43F2B4B6-DC16-4126-8F38-8EB1201B77B4}" type="presOf" srcId="{1A5E32C2-4AD2-4D8F-B866-C987A8263E40}" destId="{7B1C5F6B-1DC0-4795-8CDE-7F92477824A0}" srcOrd="1" destOrd="0" presId="urn:microsoft.com/office/officeart/2005/8/layout/vList4#1"/>
    <dgm:cxn modelId="{E2BE86B7-C7B7-4BFD-A8D9-24C652AEE1E8}" type="presOf" srcId="{94F18ECE-C76A-4C12-9859-49D5AC612A06}" destId="{5EC067F4-B88D-498D-9E1A-CA61F62B2F13}" srcOrd="0" destOrd="0" presId="urn:microsoft.com/office/officeart/2005/8/layout/vList4#1"/>
    <dgm:cxn modelId="{1F8AFDC8-9633-4268-BD9F-FE243492A24C}" srcId="{5148780D-9A0B-4010-8668-4DCB44FE5908}" destId="{1A5E32C2-4AD2-4D8F-B866-C987A8263E40}" srcOrd="2" destOrd="0" parTransId="{B5D279EA-FCD6-4D59-93F8-AEDBA4CDA333}" sibTransId="{3AD9291F-B3CA-49FE-B2D3-0B6887B51F9A}"/>
    <dgm:cxn modelId="{EFD949CC-3209-40FB-B45C-23EEA8804591}" type="presOf" srcId="{5148780D-9A0B-4010-8668-4DCB44FE5908}" destId="{8344C0AE-5A3C-4963-A7AC-450F050FEF44}" srcOrd="0" destOrd="0" presId="urn:microsoft.com/office/officeart/2005/8/layout/vList4#1"/>
    <dgm:cxn modelId="{748CDD6F-30EF-4EE7-B6B8-C77ACE71356A}" type="presParOf" srcId="{8344C0AE-5A3C-4963-A7AC-450F050FEF44}" destId="{CC4212A0-CE9A-4327-9492-0A659C1C2625}" srcOrd="0" destOrd="0" presId="urn:microsoft.com/office/officeart/2005/8/layout/vList4#1"/>
    <dgm:cxn modelId="{29B303AE-BC55-4003-8908-74EBC27F3BCB}" type="presParOf" srcId="{CC4212A0-CE9A-4327-9492-0A659C1C2625}" destId="{5EC067F4-B88D-498D-9E1A-CA61F62B2F13}" srcOrd="0" destOrd="0" presId="urn:microsoft.com/office/officeart/2005/8/layout/vList4#1"/>
    <dgm:cxn modelId="{EB13D4D1-7F03-4A03-8310-B54538D2F883}" type="presParOf" srcId="{CC4212A0-CE9A-4327-9492-0A659C1C2625}" destId="{D1BB81BF-9D00-4001-B1B9-CF04D0AA3ED6}" srcOrd="1" destOrd="0" presId="urn:microsoft.com/office/officeart/2005/8/layout/vList4#1"/>
    <dgm:cxn modelId="{30F68CFC-83CC-4EAF-B1F4-6CC91443DE2C}" type="presParOf" srcId="{CC4212A0-CE9A-4327-9492-0A659C1C2625}" destId="{FFB294CD-BDD3-4CF9-A3AC-5D00A63C79CA}" srcOrd="2" destOrd="0" presId="urn:microsoft.com/office/officeart/2005/8/layout/vList4#1"/>
    <dgm:cxn modelId="{8D58D786-D038-4C58-93C2-B7B1DAB04F1D}" type="presParOf" srcId="{8344C0AE-5A3C-4963-A7AC-450F050FEF44}" destId="{25C4211E-9C14-4EEC-B7A8-14584265F64C}" srcOrd="1" destOrd="0" presId="urn:microsoft.com/office/officeart/2005/8/layout/vList4#1"/>
    <dgm:cxn modelId="{B7F2B0C9-4E44-489A-9788-E6A86B9C249D}" type="presParOf" srcId="{8344C0AE-5A3C-4963-A7AC-450F050FEF44}" destId="{B7025A80-69A5-4C4A-BCB8-AA5FDD291BD1}" srcOrd="2" destOrd="0" presId="urn:microsoft.com/office/officeart/2005/8/layout/vList4#1"/>
    <dgm:cxn modelId="{7236C92D-9D24-4511-91E5-17FFB3A59319}" type="presParOf" srcId="{B7025A80-69A5-4C4A-BCB8-AA5FDD291BD1}" destId="{F120AF40-3028-437E-936E-FAA353CF1891}" srcOrd="0" destOrd="0" presId="urn:microsoft.com/office/officeart/2005/8/layout/vList4#1"/>
    <dgm:cxn modelId="{DAA572A7-99CA-4639-AD2E-BB0444BC4F8B}" type="presParOf" srcId="{B7025A80-69A5-4C4A-BCB8-AA5FDD291BD1}" destId="{52B7AD83-84E2-4DF2-A922-D39682CB802F}" srcOrd="1" destOrd="0" presId="urn:microsoft.com/office/officeart/2005/8/layout/vList4#1"/>
    <dgm:cxn modelId="{343E0F8E-2AB3-4996-8ABD-5E3EA4178422}" type="presParOf" srcId="{B7025A80-69A5-4C4A-BCB8-AA5FDD291BD1}" destId="{C218FFB1-3ADE-4F2A-B7AE-C47BDD190D8F}" srcOrd="2" destOrd="0" presId="urn:microsoft.com/office/officeart/2005/8/layout/vList4#1"/>
    <dgm:cxn modelId="{8A72703F-6583-4092-9987-52A5972426B7}" type="presParOf" srcId="{8344C0AE-5A3C-4963-A7AC-450F050FEF44}" destId="{4C8B40E4-BC2B-4F60-B001-BA11E0810D10}" srcOrd="3" destOrd="0" presId="urn:microsoft.com/office/officeart/2005/8/layout/vList4#1"/>
    <dgm:cxn modelId="{24EEAA18-C368-4C15-BDC9-E53BC8C7A69A}" type="presParOf" srcId="{8344C0AE-5A3C-4963-A7AC-450F050FEF44}" destId="{5C0882AB-C466-477E-B978-B53DDE865877}" srcOrd="4" destOrd="0" presId="urn:microsoft.com/office/officeart/2005/8/layout/vList4#1"/>
    <dgm:cxn modelId="{1C0094EB-16BA-45F3-8107-B35910DD79DA}" type="presParOf" srcId="{5C0882AB-C466-477E-B978-B53DDE865877}" destId="{044749A2-7DDE-4F9B-8D82-DDF9C241D8DC}" srcOrd="0" destOrd="0" presId="urn:microsoft.com/office/officeart/2005/8/layout/vList4#1"/>
    <dgm:cxn modelId="{E4163659-5DC5-4A37-9C24-0D2F297B2CCE}" type="presParOf" srcId="{5C0882AB-C466-477E-B978-B53DDE865877}" destId="{F32860A0-C9BE-48AD-8FAE-3EE2ABFD3CF4}" srcOrd="1" destOrd="0" presId="urn:microsoft.com/office/officeart/2005/8/layout/vList4#1"/>
    <dgm:cxn modelId="{3462D28D-631C-412D-BBFE-DD9D822858DA}" type="presParOf" srcId="{5C0882AB-C466-477E-B978-B53DDE865877}" destId="{7B1C5F6B-1DC0-4795-8CDE-7F92477824A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BF80E3-A984-4A03-BB4B-5D64C946C4DD}"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B4A65913-504A-4C50-88ED-8910C85277BF}">
      <dgm:prSet/>
      <dgm:spPr/>
      <dgm:t>
        <a:bodyPr/>
        <a:lstStyle/>
        <a:p>
          <a:pPr rtl="0"/>
          <a:r>
            <a:rPr lang="en-US"/>
            <a:t>The school can call you to come pick up your child early.</a:t>
          </a:r>
        </a:p>
      </dgm:t>
    </dgm:pt>
    <dgm:pt modelId="{07AE3B9F-7FDC-423A-BB53-93118FB46F0D}" type="parTrans" cxnId="{B989649F-216B-4498-B681-CD41E70F5E46}">
      <dgm:prSet/>
      <dgm:spPr/>
      <dgm:t>
        <a:bodyPr/>
        <a:lstStyle/>
        <a:p>
          <a:endParaRPr lang="en-US"/>
        </a:p>
      </dgm:t>
    </dgm:pt>
    <dgm:pt modelId="{0800ECA5-7F40-44C8-A3CB-802556CE2CEB}" type="sibTrans" cxnId="{B989649F-216B-4498-B681-CD41E70F5E46}">
      <dgm:prSet/>
      <dgm:spPr/>
      <dgm:t>
        <a:bodyPr/>
        <a:lstStyle/>
        <a:p>
          <a:endParaRPr lang="en-US"/>
        </a:p>
      </dgm:t>
    </dgm:pt>
    <dgm:pt modelId="{B28F385A-2B06-42DA-AD60-13D703D2D2FF}">
      <dgm:prSet/>
      <dgm:spPr/>
      <dgm:t>
        <a:bodyPr/>
        <a:lstStyle/>
        <a:p>
          <a:pPr rtl="0"/>
          <a:r>
            <a:rPr lang="en-US"/>
            <a:t>Your child needs a doctor’s approval to come back.</a:t>
          </a:r>
        </a:p>
      </dgm:t>
    </dgm:pt>
    <dgm:pt modelId="{50CF9738-265E-42C3-8363-71AA32AAABE3}" type="parTrans" cxnId="{D9592891-A4E4-47E6-AAA3-29EF321C7C23}">
      <dgm:prSet/>
      <dgm:spPr/>
      <dgm:t>
        <a:bodyPr/>
        <a:lstStyle/>
        <a:p>
          <a:endParaRPr lang="en-US"/>
        </a:p>
      </dgm:t>
    </dgm:pt>
    <dgm:pt modelId="{D860D52D-2820-4289-9AC5-0967460BDCFB}" type="sibTrans" cxnId="{D9592891-A4E4-47E6-AAA3-29EF321C7C23}">
      <dgm:prSet/>
      <dgm:spPr/>
      <dgm:t>
        <a:bodyPr/>
        <a:lstStyle/>
        <a:p>
          <a:endParaRPr lang="en-US"/>
        </a:p>
      </dgm:t>
    </dgm:pt>
    <dgm:pt modelId="{0207AE98-00CF-42D5-938D-AB1D1B4D32D0}">
      <dgm:prSet/>
      <dgm:spPr/>
      <dgm:t>
        <a:bodyPr/>
        <a:lstStyle/>
        <a:p>
          <a:pPr rtl="0"/>
          <a:r>
            <a:rPr lang="en-US"/>
            <a:t>After a suspension, you have to meet with the principal </a:t>
          </a:r>
        </a:p>
        <a:p>
          <a:pPr rtl="0"/>
          <a:r>
            <a:rPr lang="en-US"/>
            <a:t>before your child can come back to school</a:t>
          </a:r>
        </a:p>
      </dgm:t>
    </dgm:pt>
    <dgm:pt modelId="{BEE9758B-5647-45F2-8E5A-732CD6525DB5}" type="parTrans" cxnId="{2EB42BC0-58C9-4B56-A618-53149A9401DC}">
      <dgm:prSet/>
      <dgm:spPr/>
      <dgm:t>
        <a:bodyPr/>
        <a:lstStyle/>
        <a:p>
          <a:endParaRPr lang="en-US"/>
        </a:p>
      </dgm:t>
    </dgm:pt>
    <dgm:pt modelId="{0C7FF11E-7EC6-4571-A0FF-52C99BD60D30}" type="sibTrans" cxnId="{2EB42BC0-58C9-4B56-A618-53149A9401DC}">
      <dgm:prSet/>
      <dgm:spPr/>
      <dgm:t>
        <a:bodyPr/>
        <a:lstStyle/>
        <a:p>
          <a:endParaRPr lang="en-US"/>
        </a:p>
      </dgm:t>
    </dgm:pt>
    <dgm:pt modelId="{9ADA4D36-CFF4-4113-8024-B78FBBB5ACBF}">
      <dgm:prSet/>
      <dgm:spPr/>
      <dgm:t>
        <a:bodyPr/>
        <a:lstStyle/>
        <a:p>
          <a:pPr rtl="0"/>
          <a:r>
            <a:rPr lang="en-US"/>
            <a:t>The principal can call EMS if they think your child is a </a:t>
          </a:r>
        </a:p>
        <a:p>
          <a:pPr rtl="0"/>
          <a:r>
            <a:rPr lang="en-US"/>
            <a:t>danger to themselves and others </a:t>
          </a:r>
        </a:p>
      </dgm:t>
    </dgm:pt>
    <dgm:pt modelId="{E49CC56B-2DB3-422C-89EE-499AB1107A8E}" type="parTrans" cxnId="{DB56B5D1-773A-4FEB-9096-D587062CCD54}">
      <dgm:prSet/>
      <dgm:spPr/>
      <dgm:t>
        <a:bodyPr/>
        <a:lstStyle/>
        <a:p>
          <a:endParaRPr lang="en-US"/>
        </a:p>
      </dgm:t>
    </dgm:pt>
    <dgm:pt modelId="{FB2B87C8-A933-418F-B338-E751B626E1A9}" type="sibTrans" cxnId="{DB56B5D1-773A-4FEB-9096-D587062CCD54}">
      <dgm:prSet/>
      <dgm:spPr/>
      <dgm:t>
        <a:bodyPr/>
        <a:lstStyle/>
        <a:p>
          <a:endParaRPr lang="en-US"/>
        </a:p>
      </dgm:t>
    </dgm:pt>
    <dgm:pt modelId="{983B24C0-95C7-4B27-849E-DA869E1DC361}">
      <dgm:prSet/>
      <dgm:spPr/>
      <dgm:t>
        <a:bodyPr/>
        <a:lstStyle/>
        <a:p>
          <a:pPr rtl="0"/>
          <a:r>
            <a:rPr lang="en-US"/>
            <a:t>A student can be suspended for a year</a:t>
          </a:r>
        </a:p>
      </dgm:t>
    </dgm:pt>
    <dgm:pt modelId="{042EB14D-4D8F-4FCD-806F-D534DC6E8CE9}" type="parTrans" cxnId="{AECD2F80-9DCB-4D9D-8BD3-BD471CE46320}">
      <dgm:prSet/>
      <dgm:spPr/>
      <dgm:t>
        <a:bodyPr/>
        <a:lstStyle/>
        <a:p>
          <a:endParaRPr lang="en-US"/>
        </a:p>
      </dgm:t>
    </dgm:pt>
    <dgm:pt modelId="{262169A3-297F-499F-9296-72F5C728114C}" type="sibTrans" cxnId="{AECD2F80-9DCB-4D9D-8BD3-BD471CE46320}">
      <dgm:prSet/>
      <dgm:spPr/>
      <dgm:t>
        <a:bodyPr/>
        <a:lstStyle/>
        <a:p>
          <a:endParaRPr lang="en-US"/>
        </a:p>
      </dgm:t>
    </dgm:pt>
    <dgm:pt modelId="{2785CBA5-920C-4F3B-B468-5C96314E7A18}" type="pres">
      <dgm:prSet presAssocID="{DBBF80E3-A984-4A03-BB4B-5D64C946C4DD}" presName="linear" presStyleCnt="0">
        <dgm:presLayoutVars>
          <dgm:animLvl val="lvl"/>
          <dgm:resizeHandles val="exact"/>
        </dgm:presLayoutVars>
      </dgm:prSet>
      <dgm:spPr/>
    </dgm:pt>
    <dgm:pt modelId="{33CE82FA-9155-4FD3-9E09-528734A67C63}" type="pres">
      <dgm:prSet presAssocID="{B4A65913-504A-4C50-88ED-8910C85277BF}" presName="parentText" presStyleLbl="node1" presStyleIdx="0" presStyleCnt="5">
        <dgm:presLayoutVars>
          <dgm:chMax val="0"/>
          <dgm:bulletEnabled val="1"/>
        </dgm:presLayoutVars>
      </dgm:prSet>
      <dgm:spPr/>
    </dgm:pt>
    <dgm:pt modelId="{39862B23-8921-4189-9B84-E40694EC6CE3}" type="pres">
      <dgm:prSet presAssocID="{0800ECA5-7F40-44C8-A3CB-802556CE2CEB}" presName="spacer" presStyleCnt="0"/>
      <dgm:spPr/>
    </dgm:pt>
    <dgm:pt modelId="{05F7DC30-9DE5-493A-89CA-78479696F121}" type="pres">
      <dgm:prSet presAssocID="{B28F385A-2B06-42DA-AD60-13D703D2D2FF}" presName="parentText" presStyleLbl="node1" presStyleIdx="1" presStyleCnt="5">
        <dgm:presLayoutVars>
          <dgm:chMax val="0"/>
          <dgm:bulletEnabled val="1"/>
        </dgm:presLayoutVars>
      </dgm:prSet>
      <dgm:spPr/>
    </dgm:pt>
    <dgm:pt modelId="{FBD10663-CCEB-4A0B-BF38-376C51BBCE10}" type="pres">
      <dgm:prSet presAssocID="{D860D52D-2820-4289-9AC5-0967460BDCFB}" presName="spacer" presStyleCnt="0"/>
      <dgm:spPr/>
    </dgm:pt>
    <dgm:pt modelId="{55C1ED4A-8D27-4E05-9668-AC7F125EF793}" type="pres">
      <dgm:prSet presAssocID="{0207AE98-00CF-42D5-938D-AB1D1B4D32D0}" presName="parentText" presStyleLbl="node1" presStyleIdx="2" presStyleCnt="5">
        <dgm:presLayoutVars>
          <dgm:chMax val="0"/>
          <dgm:bulletEnabled val="1"/>
        </dgm:presLayoutVars>
      </dgm:prSet>
      <dgm:spPr/>
    </dgm:pt>
    <dgm:pt modelId="{146E826C-51F6-4895-AE88-59B49386215F}" type="pres">
      <dgm:prSet presAssocID="{0C7FF11E-7EC6-4571-A0FF-52C99BD60D30}" presName="spacer" presStyleCnt="0"/>
      <dgm:spPr/>
    </dgm:pt>
    <dgm:pt modelId="{7E9E32EA-D414-45D0-AE44-75C7F89B772C}" type="pres">
      <dgm:prSet presAssocID="{9ADA4D36-CFF4-4113-8024-B78FBBB5ACBF}" presName="parentText" presStyleLbl="node1" presStyleIdx="3" presStyleCnt="5">
        <dgm:presLayoutVars>
          <dgm:chMax val="0"/>
          <dgm:bulletEnabled val="1"/>
        </dgm:presLayoutVars>
      </dgm:prSet>
      <dgm:spPr/>
    </dgm:pt>
    <dgm:pt modelId="{9F810953-7AFF-4D43-86D5-ACE6BFC52DF0}" type="pres">
      <dgm:prSet presAssocID="{FB2B87C8-A933-418F-B338-E751B626E1A9}" presName="spacer" presStyleCnt="0"/>
      <dgm:spPr/>
    </dgm:pt>
    <dgm:pt modelId="{22076AA0-F7B8-4122-B54E-71A4646B4F52}" type="pres">
      <dgm:prSet presAssocID="{983B24C0-95C7-4B27-849E-DA869E1DC361}" presName="parentText" presStyleLbl="node1" presStyleIdx="4" presStyleCnt="5">
        <dgm:presLayoutVars>
          <dgm:chMax val="0"/>
          <dgm:bulletEnabled val="1"/>
        </dgm:presLayoutVars>
      </dgm:prSet>
      <dgm:spPr/>
    </dgm:pt>
  </dgm:ptLst>
  <dgm:cxnLst>
    <dgm:cxn modelId="{BC794E25-5FCA-4C48-97B5-0BE0E53C7B9A}" type="presOf" srcId="{DBBF80E3-A984-4A03-BB4B-5D64C946C4DD}" destId="{2785CBA5-920C-4F3B-B468-5C96314E7A18}" srcOrd="0" destOrd="0" presId="urn:microsoft.com/office/officeart/2005/8/layout/vList2"/>
    <dgm:cxn modelId="{CF2E5631-B025-4B8A-B86D-3CD2B0BE5AAC}" type="presOf" srcId="{9ADA4D36-CFF4-4113-8024-B78FBBB5ACBF}" destId="{7E9E32EA-D414-45D0-AE44-75C7F89B772C}" srcOrd="0" destOrd="0" presId="urn:microsoft.com/office/officeart/2005/8/layout/vList2"/>
    <dgm:cxn modelId="{C162F752-44FC-4099-B9ED-0430E95C75A3}" type="presOf" srcId="{B28F385A-2B06-42DA-AD60-13D703D2D2FF}" destId="{05F7DC30-9DE5-493A-89CA-78479696F121}" srcOrd="0" destOrd="0" presId="urn:microsoft.com/office/officeart/2005/8/layout/vList2"/>
    <dgm:cxn modelId="{AECD2F80-9DCB-4D9D-8BD3-BD471CE46320}" srcId="{DBBF80E3-A984-4A03-BB4B-5D64C946C4DD}" destId="{983B24C0-95C7-4B27-849E-DA869E1DC361}" srcOrd="4" destOrd="0" parTransId="{042EB14D-4D8F-4FCD-806F-D534DC6E8CE9}" sibTransId="{262169A3-297F-499F-9296-72F5C728114C}"/>
    <dgm:cxn modelId="{4386D984-5AD6-421B-810C-A58EEEA86AC7}" type="presOf" srcId="{0207AE98-00CF-42D5-938D-AB1D1B4D32D0}" destId="{55C1ED4A-8D27-4E05-9668-AC7F125EF793}" srcOrd="0" destOrd="0" presId="urn:microsoft.com/office/officeart/2005/8/layout/vList2"/>
    <dgm:cxn modelId="{D9592891-A4E4-47E6-AAA3-29EF321C7C23}" srcId="{DBBF80E3-A984-4A03-BB4B-5D64C946C4DD}" destId="{B28F385A-2B06-42DA-AD60-13D703D2D2FF}" srcOrd="1" destOrd="0" parTransId="{50CF9738-265E-42C3-8363-71AA32AAABE3}" sibTransId="{D860D52D-2820-4289-9AC5-0967460BDCFB}"/>
    <dgm:cxn modelId="{F2EFE091-FC45-4C9F-AB7E-CE1A4A262FDC}" type="presOf" srcId="{B4A65913-504A-4C50-88ED-8910C85277BF}" destId="{33CE82FA-9155-4FD3-9E09-528734A67C63}" srcOrd="0" destOrd="0" presId="urn:microsoft.com/office/officeart/2005/8/layout/vList2"/>
    <dgm:cxn modelId="{B989649F-216B-4498-B681-CD41E70F5E46}" srcId="{DBBF80E3-A984-4A03-BB4B-5D64C946C4DD}" destId="{B4A65913-504A-4C50-88ED-8910C85277BF}" srcOrd="0" destOrd="0" parTransId="{07AE3B9F-7FDC-423A-BB53-93118FB46F0D}" sibTransId="{0800ECA5-7F40-44C8-A3CB-802556CE2CEB}"/>
    <dgm:cxn modelId="{2EB42BC0-58C9-4B56-A618-53149A9401DC}" srcId="{DBBF80E3-A984-4A03-BB4B-5D64C946C4DD}" destId="{0207AE98-00CF-42D5-938D-AB1D1B4D32D0}" srcOrd="2" destOrd="0" parTransId="{BEE9758B-5647-45F2-8E5A-732CD6525DB5}" sibTransId="{0C7FF11E-7EC6-4571-A0FF-52C99BD60D30}"/>
    <dgm:cxn modelId="{DB56B5D1-773A-4FEB-9096-D587062CCD54}" srcId="{DBBF80E3-A984-4A03-BB4B-5D64C946C4DD}" destId="{9ADA4D36-CFF4-4113-8024-B78FBBB5ACBF}" srcOrd="3" destOrd="0" parTransId="{E49CC56B-2DB3-422C-89EE-499AB1107A8E}" sibTransId="{FB2B87C8-A933-418F-B338-E751B626E1A9}"/>
    <dgm:cxn modelId="{AC15A3FC-7CCD-4C8E-BD4D-F0A69A8E28C2}" type="presOf" srcId="{983B24C0-95C7-4B27-849E-DA869E1DC361}" destId="{22076AA0-F7B8-4122-B54E-71A4646B4F52}" srcOrd="0" destOrd="0" presId="urn:microsoft.com/office/officeart/2005/8/layout/vList2"/>
    <dgm:cxn modelId="{304185FD-03B2-4C29-A983-626A2D8FFA6D}" type="presParOf" srcId="{2785CBA5-920C-4F3B-B468-5C96314E7A18}" destId="{33CE82FA-9155-4FD3-9E09-528734A67C63}" srcOrd="0" destOrd="0" presId="urn:microsoft.com/office/officeart/2005/8/layout/vList2"/>
    <dgm:cxn modelId="{DC2E441A-487E-4B3B-8B8D-BB7F1AA42CF7}" type="presParOf" srcId="{2785CBA5-920C-4F3B-B468-5C96314E7A18}" destId="{39862B23-8921-4189-9B84-E40694EC6CE3}" srcOrd="1" destOrd="0" presId="urn:microsoft.com/office/officeart/2005/8/layout/vList2"/>
    <dgm:cxn modelId="{57E5D74F-964A-4783-8837-911E12FDE471}" type="presParOf" srcId="{2785CBA5-920C-4F3B-B468-5C96314E7A18}" destId="{05F7DC30-9DE5-493A-89CA-78479696F121}" srcOrd="2" destOrd="0" presId="urn:microsoft.com/office/officeart/2005/8/layout/vList2"/>
    <dgm:cxn modelId="{89F84AB0-A031-4B2B-B552-7D1E31011A95}" type="presParOf" srcId="{2785CBA5-920C-4F3B-B468-5C96314E7A18}" destId="{FBD10663-CCEB-4A0B-BF38-376C51BBCE10}" srcOrd="3" destOrd="0" presId="urn:microsoft.com/office/officeart/2005/8/layout/vList2"/>
    <dgm:cxn modelId="{6B68B797-0C86-4D44-B904-B56E27714B33}" type="presParOf" srcId="{2785CBA5-920C-4F3B-B468-5C96314E7A18}" destId="{55C1ED4A-8D27-4E05-9668-AC7F125EF793}" srcOrd="4" destOrd="0" presId="urn:microsoft.com/office/officeart/2005/8/layout/vList2"/>
    <dgm:cxn modelId="{963C9BE5-8988-4F77-B24C-D13EBB850348}" type="presParOf" srcId="{2785CBA5-920C-4F3B-B468-5C96314E7A18}" destId="{146E826C-51F6-4895-AE88-59B49386215F}" srcOrd="5" destOrd="0" presId="urn:microsoft.com/office/officeart/2005/8/layout/vList2"/>
    <dgm:cxn modelId="{9A8D982B-6574-468E-9C8D-6DD23F59CB3F}" type="presParOf" srcId="{2785CBA5-920C-4F3B-B468-5C96314E7A18}" destId="{7E9E32EA-D414-45D0-AE44-75C7F89B772C}" srcOrd="6" destOrd="0" presId="urn:microsoft.com/office/officeart/2005/8/layout/vList2"/>
    <dgm:cxn modelId="{45A070EE-8B0F-4AAB-B650-A6E2AD3C997C}" type="presParOf" srcId="{2785CBA5-920C-4F3B-B468-5C96314E7A18}" destId="{9F810953-7AFF-4D43-86D5-ACE6BFC52DF0}" srcOrd="7" destOrd="0" presId="urn:microsoft.com/office/officeart/2005/8/layout/vList2"/>
    <dgm:cxn modelId="{AD244504-25C9-4032-BD6F-5811153712BA}" type="presParOf" srcId="{2785CBA5-920C-4F3B-B468-5C96314E7A18}" destId="{22076AA0-F7B8-4122-B54E-71A4646B4F5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278A062-4941-4038-AB98-CF1A4F21A90E}"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73F51C71-8829-431B-B394-24F6C5A72F51}">
      <dgm:prSet custT="1"/>
      <dgm:spPr/>
      <dgm:t>
        <a:bodyPr/>
        <a:lstStyle/>
        <a:p>
          <a:pPr rtl="0"/>
          <a:r>
            <a:rPr lang="en-US" sz="3200">
              <a:solidFill>
                <a:schemeClr val="tx2"/>
              </a:solidFill>
            </a:rPr>
            <a:t>Data from FBA </a:t>
          </a:r>
        </a:p>
      </dgm:t>
    </dgm:pt>
    <dgm:pt modelId="{01807018-4204-4F77-9839-4B21D25926FD}" type="parTrans" cxnId="{752CEED7-3695-458D-9DAF-DEAD2B3D0755}">
      <dgm:prSet/>
      <dgm:spPr/>
      <dgm:t>
        <a:bodyPr/>
        <a:lstStyle/>
        <a:p>
          <a:endParaRPr lang="en-US"/>
        </a:p>
      </dgm:t>
    </dgm:pt>
    <dgm:pt modelId="{AE69C355-4F10-4945-B3B8-C54A0B69D391}" type="sibTrans" cxnId="{752CEED7-3695-458D-9DAF-DEAD2B3D0755}">
      <dgm:prSet/>
      <dgm:spPr/>
      <dgm:t>
        <a:bodyPr/>
        <a:lstStyle/>
        <a:p>
          <a:endParaRPr lang="en-US"/>
        </a:p>
      </dgm:t>
    </dgm:pt>
    <dgm:pt modelId="{0EEFAAE9-66AD-4F33-A20E-13C72189B89A}">
      <dgm:prSet custT="1"/>
      <dgm:spPr/>
      <dgm:t>
        <a:bodyPr/>
        <a:lstStyle/>
        <a:p>
          <a:pPr algn="ctr" rtl="0"/>
          <a:r>
            <a:rPr lang="en-US" sz="3200" u="none">
              <a:solidFill>
                <a:schemeClr val="tx2"/>
              </a:solidFill>
            </a:rPr>
            <a:t>BIP</a:t>
          </a:r>
          <a:endParaRPr lang="en-US" sz="3200">
            <a:solidFill>
              <a:schemeClr val="tx2"/>
            </a:solidFill>
          </a:endParaRPr>
        </a:p>
      </dgm:t>
    </dgm:pt>
    <dgm:pt modelId="{C4E75766-9E89-4930-B304-BD8DBB969DA7}" type="parTrans" cxnId="{5C1590D2-B184-4590-A2A8-8D547289C070}">
      <dgm:prSet/>
      <dgm:spPr/>
      <dgm:t>
        <a:bodyPr/>
        <a:lstStyle/>
        <a:p>
          <a:endParaRPr lang="en-US"/>
        </a:p>
      </dgm:t>
    </dgm:pt>
    <dgm:pt modelId="{17434AE4-9BEF-4F23-84B1-0E8D4B4214C5}" type="sibTrans" cxnId="{5C1590D2-B184-4590-A2A8-8D547289C070}">
      <dgm:prSet/>
      <dgm:spPr/>
      <dgm:t>
        <a:bodyPr/>
        <a:lstStyle/>
        <a:p>
          <a:endParaRPr lang="en-US"/>
        </a:p>
      </dgm:t>
    </dgm:pt>
    <dgm:pt modelId="{7B0C376A-953A-4929-8556-8C0DA541410E}">
      <dgm:prSet custT="1"/>
      <dgm:spPr/>
      <dgm:t>
        <a:bodyPr/>
        <a:lstStyle/>
        <a:p>
          <a:pPr rtl="0"/>
          <a:r>
            <a:rPr lang="en-US" sz="2400">
              <a:solidFill>
                <a:schemeClr val="tx2"/>
              </a:solidFill>
            </a:rPr>
            <a:t>Classroom observations</a:t>
          </a:r>
        </a:p>
      </dgm:t>
    </dgm:pt>
    <dgm:pt modelId="{11CF4CEC-CC5B-4072-959A-27D879AC7E78}" type="parTrans" cxnId="{8DDEA595-BEFA-4F93-B430-E2C006C2D8B2}">
      <dgm:prSet/>
      <dgm:spPr/>
      <dgm:t>
        <a:bodyPr/>
        <a:lstStyle/>
        <a:p>
          <a:endParaRPr lang="en-US"/>
        </a:p>
      </dgm:t>
    </dgm:pt>
    <dgm:pt modelId="{4D0D9632-4D9C-444F-BC12-ECCF3632F9B4}" type="sibTrans" cxnId="{8DDEA595-BEFA-4F93-B430-E2C006C2D8B2}">
      <dgm:prSet/>
      <dgm:spPr/>
      <dgm:t>
        <a:bodyPr/>
        <a:lstStyle/>
        <a:p>
          <a:endParaRPr lang="en-US"/>
        </a:p>
      </dgm:t>
    </dgm:pt>
    <dgm:pt modelId="{A25685F2-3BAA-4D28-BE48-553232A4D241}">
      <dgm:prSet custT="1"/>
      <dgm:spPr/>
      <dgm:t>
        <a:bodyPr/>
        <a:lstStyle/>
        <a:p>
          <a:pPr rtl="0"/>
          <a:r>
            <a:rPr lang="en-US" sz="2400">
              <a:solidFill>
                <a:schemeClr val="tx2"/>
              </a:solidFill>
            </a:rPr>
            <a:t>Reports</a:t>
          </a:r>
        </a:p>
      </dgm:t>
    </dgm:pt>
    <dgm:pt modelId="{3FC9CEF3-80B9-48B5-AD7A-EA4632B41E9A}" type="parTrans" cxnId="{13C8904B-474A-4405-9DCF-0BA5E5A31670}">
      <dgm:prSet/>
      <dgm:spPr/>
      <dgm:t>
        <a:bodyPr/>
        <a:lstStyle/>
        <a:p>
          <a:endParaRPr lang="en-US"/>
        </a:p>
      </dgm:t>
    </dgm:pt>
    <dgm:pt modelId="{4300A131-49F4-49E8-BBFF-05D8640850E5}" type="sibTrans" cxnId="{13C8904B-474A-4405-9DCF-0BA5E5A31670}">
      <dgm:prSet/>
      <dgm:spPr/>
      <dgm:t>
        <a:bodyPr/>
        <a:lstStyle/>
        <a:p>
          <a:endParaRPr lang="en-US"/>
        </a:p>
      </dgm:t>
    </dgm:pt>
    <dgm:pt modelId="{9669A47B-01E2-4B02-ADB7-09F3A4D33D2A}">
      <dgm:prSet custT="1"/>
      <dgm:spPr/>
      <dgm:t>
        <a:bodyPr/>
        <a:lstStyle/>
        <a:p>
          <a:pPr rtl="0"/>
          <a:r>
            <a:rPr lang="en-US" sz="2400">
              <a:solidFill>
                <a:schemeClr val="tx2"/>
              </a:solidFill>
            </a:rPr>
            <a:t>Interviews </a:t>
          </a:r>
        </a:p>
      </dgm:t>
    </dgm:pt>
    <dgm:pt modelId="{672B61EA-D519-40CC-B5A5-647017599335}" type="parTrans" cxnId="{34BFA7CA-183B-4453-9ECD-E333105916DF}">
      <dgm:prSet/>
      <dgm:spPr/>
      <dgm:t>
        <a:bodyPr/>
        <a:lstStyle/>
        <a:p>
          <a:endParaRPr lang="en-US"/>
        </a:p>
      </dgm:t>
    </dgm:pt>
    <dgm:pt modelId="{17ECA2FB-829B-43E4-BB74-0A543284A952}" type="sibTrans" cxnId="{34BFA7CA-183B-4453-9ECD-E333105916DF}">
      <dgm:prSet/>
      <dgm:spPr/>
      <dgm:t>
        <a:bodyPr/>
        <a:lstStyle/>
        <a:p>
          <a:endParaRPr lang="en-US"/>
        </a:p>
      </dgm:t>
    </dgm:pt>
    <dgm:pt modelId="{2E39330E-F7F1-43FF-871D-DBAF5EAB2699}">
      <dgm:prSet custT="1"/>
      <dgm:spPr/>
      <dgm:t>
        <a:bodyPr/>
        <a:lstStyle/>
        <a:p>
          <a:pPr rtl="0"/>
          <a:r>
            <a:rPr lang="en-US" sz="2400" i="0" u="sng">
              <a:solidFill>
                <a:schemeClr val="tx2"/>
              </a:solidFill>
            </a:rPr>
            <a:t>Prevent</a:t>
          </a:r>
          <a:r>
            <a:rPr lang="en-US" sz="2400">
              <a:solidFill>
                <a:schemeClr val="tx2"/>
              </a:solidFill>
            </a:rPr>
            <a:t> behavior from </a:t>
          </a:r>
          <a:r>
            <a:rPr lang="en-US" sz="2400" u="none">
              <a:solidFill>
                <a:schemeClr val="tx2"/>
              </a:solidFill>
            </a:rPr>
            <a:t>occurring</a:t>
          </a:r>
        </a:p>
      </dgm:t>
    </dgm:pt>
    <dgm:pt modelId="{275AAF16-28A9-40F6-A089-2247545E80E6}" type="parTrans" cxnId="{F97E93A8-52C7-4CAB-8C0F-B1155FEEFE01}">
      <dgm:prSet/>
      <dgm:spPr/>
      <dgm:t>
        <a:bodyPr/>
        <a:lstStyle/>
        <a:p>
          <a:endParaRPr lang="en-US"/>
        </a:p>
      </dgm:t>
    </dgm:pt>
    <dgm:pt modelId="{04663981-45F5-449D-8BE7-8F0B0EAC37EF}" type="sibTrans" cxnId="{F97E93A8-52C7-4CAB-8C0F-B1155FEEFE01}">
      <dgm:prSet/>
      <dgm:spPr/>
      <dgm:t>
        <a:bodyPr/>
        <a:lstStyle/>
        <a:p>
          <a:endParaRPr lang="en-US"/>
        </a:p>
      </dgm:t>
    </dgm:pt>
    <dgm:pt modelId="{40BD3C05-F973-47F9-BFEA-76BA8BB94340}">
      <dgm:prSet custT="1"/>
      <dgm:spPr/>
      <dgm:t>
        <a:bodyPr/>
        <a:lstStyle/>
        <a:p>
          <a:pPr rtl="0"/>
          <a:r>
            <a:rPr lang="en-US" sz="2400" u="sng">
              <a:solidFill>
                <a:schemeClr val="tx2"/>
              </a:solidFill>
            </a:rPr>
            <a:t>Manage</a:t>
          </a:r>
          <a:r>
            <a:rPr lang="en-US" sz="2400">
              <a:solidFill>
                <a:schemeClr val="tx2"/>
              </a:solidFill>
            </a:rPr>
            <a:t> the behavior</a:t>
          </a:r>
        </a:p>
      </dgm:t>
    </dgm:pt>
    <dgm:pt modelId="{3B9C9D5D-4F1B-4845-9E7D-67C6B49C9780}" type="parTrans" cxnId="{57B166FB-B1DF-4556-926A-CBC7179973FD}">
      <dgm:prSet/>
      <dgm:spPr/>
      <dgm:t>
        <a:bodyPr/>
        <a:lstStyle/>
        <a:p>
          <a:endParaRPr lang="en-US"/>
        </a:p>
      </dgm:t>
    </dgm:pt>
    <dgm:pt modelId="{137E32A1-7F55-4032-AF01-CB481C4C9144}" type="sibTrans" cxnId="{57B166FB-B1DF-4556-926A-CBC7179973FD}">
      <dgm:prSet/>
      <dgm:spPr/>
      <dgm:t>
        <a:bodyPr/>
        <a:lstStyle/>
        <a:p>
          <a:endParaRPr lang="en-US"/>
        </a:p>
      </dgm:t>
    </dgm:pt>
    <dgm:pt modelId="{B49DED0C-7AC8-4F83-BEF6-70AB113470B8}">
      <dgm:prSet custT="1"/>
      <dgm:spPr/>
      <dgm:t>
        <a:bodyPr/>
        <a:lstStyle/>
        <a:p>
          <a:pPr rtl="0"/>
          <a:r>
            <a:rPr lang="en-US" sz="2400" u="sng">
              <a:solidFill>
                <a:schemeClr val="tx2"/>
              </a:solidFill>
            </a:rPr>
            <a:t>Measure</a:t>
          </a:r>
          <a:r>
            <a:rPr lang="en-US" sz="2400">
              <a:solidFill>
                <a:schemeClr val="tx2"/>
              </a:solidFill>
            </a:rPr>
            <a:t> progress</a:t>
          </a:r>
        </a:p>
      </dgm:t>
    </dgm:pt>
    <dgm:pt modelId="{594CADFB-C39B-45D4-9E0E-00AB1B53E220}" type="parTrans" cxnId="{6DBF7B60-1BF1-44E8-A489-BFD1AA1A5474}">
      <dgm:prSet/>
      <dgm:spPr/>
      <dgm:t>
        <a:bodyPr/>
        <a:lstStyle/>
        <a:p>
          <a:endParaRPr lang="en-US"/>
        </a:p>
      </dgm:t>
    </dgm:pt>
    <dgm:pt modelId="{BCCF505E-56DA-47B0-9228-421D329164BA}" type="sibTrans" cxnId="{6DBF7B60-1BF1-44E8-A489-BFD1AA1A5474}">
      <dgm:prSet/>
      <dgm:spPr/>
      <dgm:t>
        <a:bodyPr/>
        <a:lstStyle/>
        <a:p>
          <a:endParaRPr lang="en-US"/>
        </a:p>
      </dgm:t>
    </dgm:pt>
    <dgm:pt modelId="{695680E6-6ADA-4AC8-B183-FC2E8ED90BE7}" type="pres">
      <dgm:prSet presAssocID="{A278A062-4941-4038-AB98-CF1A4F21A90E}" presName="Name0" presStyleCnt="0">
        <dgm:presLayoutVars>
          <dgm:dir/>
          <dgm:animLvl val="lvl"/>
          <dgm:resizeHandles val="exact"/>
        </dgm:presLayoutVars>
      </dgm:prSet>
      <dgm:spPr/>
    </dgm:pt>
    <dgm:pt modelId="{17A858A3-77C9-4C24-8F7F-74901EB65D64}" type="pres">
      <dgm:prSet presAssocID="{0EEFAAE9-66AD-4F33-A20E-13C72189B89A}" presName="boxAndChildren" presStyleCnt="0"/>
      <dgm:spPr/>
    </dgm:pt>
    <dgm:pt modelId="{C580A06D-1971-43DC-AAC4-D7893480CD5D}" type="pres">
      <dgm:prSet presAssocID="{0EEFAAE9-66AD-4F33-A20E-13C72189B89A}" presName="parentTextBox" presStyleLbl="node1" presStyleIdx="0" presStyleCnt="2"/>
      <dgm:spPr/>
    </dgm:pt>
    <dgm:pt modelId="{8D4065BB-5030-41F2-AAA0-0A315D42380C}" type="pres">
      <dgm:prSet presAssocID="{0EEFAAE9-66AD-4F33-A20E-13C72189B89A}" presName="entireBox" presStyleLbl="node1" presStyleIdx="0" presStyleCnt="2"/>
      <dgm:spPr/>
    </dgm:pt>
    <dgm:pt modelId="{BAB7A09C-79AA-4356-8283-C370DCE2A82E}" type="pres">
      <dgm:prSet presAssocID="{0EEFAAE9-66AD-4F33-A20E-13C72189B89A}" presName="descendantBox" presStyleCnt="0"/>
      <dgm:spPr/>
    </dgm:pt>
    <dgm:pt modelId="{3AB20E09-AF0A-4B50-8A15-7039F818DB4B}" type="pres">
      <dgm:prSet presAssocID="{2E39330E-F7F1-43FF-871D-DBAF5EAB2699}" presName="childTextBox" presStyleLbl="fgAccFollowNode1" presStyleIdx="0" presStyleCnt="6">
        <dgm:presLayoutVars>
          <dgm:bulletEnabled val="1"/>
        </dgm:presLayoutVars>
      </dgm:prSet>
      <dgm:spPr/>
    </dgm:pt>
    <dgm:pt modelId="{3BE6B8BE-9EE0-4850-86E8-1F6CC0410EA6}" type="pres">
      <dgm:prSet presAssocID="{40BD3C05-F973-47F9-BFEA-76BA8BB94340}" presName="childTextBox" presStyleLbl="fgAccFollowNode1" presStyleIdx="1" presStyleCnt="6">
        <dgm:presLayoutVars>
          <dgm:bulletEnabled val="1"/>
        </dgm:presLayoutVars>
      </dgm:prSet>
      <dgm:spPr/>
    </dgm:pt>
    <dgm:pt modelId="{E9BBB123-77C4-4806-8FBE-4D46D8E7CB09}" type="pres">
      <dgm:prSet presAssocID="{B49DED0C-7AC8-4F83-BEF6-70AB113470B8}" presName="childTextBox" presStyleLbl="fgAccFollowNode1" presStyleIdx="2" presStyleCnt="6">
        <dgm:presLayoutVars>
          <dgm:bulletEnabled val="1"/>
        </dgm:presLayoutVars>
      </dgm:prSet>
      <dgm:spPr/>
    </dgm:pt>
    <dgm:pt modelId="{30D67336-3E0D-44AB-8948-1FFA336CD92E}" type="pres">
      <dgm:prSet presAssocID="{AE69C355-4F10-4945-B3B8-C54A0B69D391}" presName="sp" presStyleCnt="0"/>
      <dgm:spPr/>
    </dgm:pt>
    <dgm:pt modelId="{0C9AF41E-C7C1-4935-9007-5542D69AD661}" type="pres">
      <dgm:prSet presAssocID="{73F51C71-8829-431B-B394-24F6C5A72F51}" presName="arrowAndChildren" presStyleCnt="0"/>
      <dgm:spPr/>
    </dgm:pt>
    <dgm:pt modelId="{FB45437B-1BEB-4369-9726-60E1B263DF8D}" type="pres">
      <dgm:prSet presAssocID="{73F51C71-8829-431B-B394-24F6C5A72F51}" presName="parentTextArrow" presStyleLbl="node1" presStyleIdx="0" presStyleCnt="2"/>
      <dgm:spPr/>
    </dgm:pt>
    <dgm:pt modelId="{84DFD161-3ECF-4847-BF58-FBFFC658EFEF}" type="pres">
      <dgm:prSet presAssocID="{73F51C71-8829-431B-B394-24F6C5A72F51}" presName="arrow" presStyleLbl="node1" presStyleIdx="1" presStyleCnt="2" custScaleY="96722" custLinFactNeighborY="417"/>
      <dgm:spPr/>
    </dgm:pt>
    <dgm:pt modelId="{07BD16B3-2B64-4B21-B62C-ED87CD411A75}" type="pres">
      <dgm:prSet presAssocID="{73F51C71-8829-431B-B394-24F6C5A72F51}" presName="descendantArrow" presStyleCnt="0"/>
      <dgm:spPr/>
    </dgm:pt>
    <dgm:pt modelId="{4B93C7C8-5805-479E-9B03-3AE96C1949BD}" type="pres">
      <dgm:prSet presAssocID="{7B0C376A-953A-4929-8556-8C0DA541410E}" presName="childTextArrow" presStyleLbl="fgAccFollowNode1" presStyleIdx="3" presStyleCnt="6">
        <dgm:presLayoutVars>
          <dgm:bulletEnabled val="1"/>
        </dgm:presLayoutVars>
      </dgm:prSet>
      <dgm:spPr/>
    </dgm:pt>
    <dgm:pt modelId="{5E31FFB9-E54E-46E6-91D5-8D0A121E5B0D}" type="pres">
      <dgm:prSet presAssocID="{A25685F2-3BAA-4D28-BE48-553232A4D241}" presName="childTextArrow" presStyleLbl="fgAccFollowNode1" presStyleIdx="4" presStyleCnt="6">
        <dgm:presLayoutVars>
          <dgm:bulletEnabled val="1"/>
        </dgm:presLayoutVars>
      </dgm:prSet>
      <dgm:spPr/>
    </dgm:pt>
    <dgm:pt modelId="{1CCA5893-0AAD-46B8-88EE-69F5D6DEE97E}" type="pres">
      <dgm:prSet presAssocID="{9669A47B-01E2-4B02-ADB7-09F3A4D33D2A}" presName="childTextArrow" presStyleLbl="fgAccFollowNode1" presStyleIdx="5" presStyleCnt="6">
        <dgm:presLayoutVars>
          <dgm:bulletEnabled val="1"/>
        </dgm:presLayoutVars>
      </dgm:prSet>
      <dgm:spPr/>
    </dgm:pt>
  </dgm:ptLst>
  <dgm:cxnLst>
    <dgm:cxn modelId="{6CF2E203-880E-4D9C-A67D-53A037D33B99}" type="presOf" srcId="{A25685F2-3BAA-4D28-BE48-553232A4D241}" destId="{5E31FFB9-E54E-46E6-91D5-8D0A121E5B0D}" srcOrd="0" destOrd="0" presId="urn:microsoft.com/office/officeart/2005/8/layout/process4"/>
    <dgm:cxn modelId="{51A53A08-520D-4F1C-925A-0B3D6739CD42}" type="presOf" srcId="{0EEFAAE9-66AD-4F33-A20E-13C72189B89A}" destId="{8D4065BB-5030-41F2-AAA0-0A315D42380C}" srcOrd="1" destOrd="0" presId="urn:microsoft.com/office/officeart/2005/8/layout/process4"/>
    <dgm:cxn modelId="{3046C10E-BA94-4323-9ABF-01C90C423BA9}" type="presOf" srcId="{A278A062-4941-4038-AB98-CF1A4F21A90E}" destId="{695680E6-6ADA-4AC8-B183-FC2E8ED90BE7}" srcOrd="0" destOrd="0" presId="urn:microsoft.com/office/officeart/2005/8/layout/process4"/>
    <dgm:cxn modelId="{DFD40223-C452-40C4-9FFD-8500DB573E1B}" type="presOf" srcId="{40BD3C05-F973-47F9-BFEA-76BA8BB94340}" destId="{3BE6B8BE-9EE0-4850-86E8-1F6CC0410EA6}" srcOrd="0" destOrd="0" presId="urn:microsoft.com/office/officeart/2005/8/layout/process4"/>
    <dgm:cxn modelId="{E5652523-515C-4C22-8752-6E34D814208E}" type="presOf" srcId="{2E39330E-F7F1-43FF-871D-DBAF5EAB2699}" destId="{3AB20E09-AF0A-4B50-8A15-7039F818DB4B}" srcOrd="0" destOrd="0" presId="urn:microsoft.com/office/officeart/2005/8/layout/process4"/>
    <dgm:cxn modelId="{30D6C125-6933-47A2-BF5C-B5994B899D3A}" type="presOf" srcId="{73F51C71-8829-431B-B394-24F6C5A72F51}" destId="{FB45437B-1BEB-4369-9726-60E1B263DF8D}" srcOrd="0" destOrd="0" presId="urn:microsoft.com/office/officeart/2005/8/layout/process4"/>
    <dgm:cxn modelId="{6DBF7B60-1BF1-44E8-A489-BFD1AA1A5474}" srcId="{0EEFAAE9-66AD-4F33-A20E-13C72189B89A}" destId="{B49DED0C-7AC8-4F83-BEF6-70AB113470B8}" srcOrd="2" destOrd="0" parTransId="{594CADFB-C39B-45D4-9E0E-00AB1B53E220}" sibTransId="{BCCF505E-56DA-47B0-9228-421D329164BA}"/>
    <dgm:cxn modelId="{13C8904B-474A-4405-9DCF-0BA5E5A31670}" srcId="{73F51C71-8829-431B-B394-24F6C5A72F51}" destId="{A25685F2-3BAA-4D28-BE48-553232A4D241}" srcOrd="1" destOrd="0" parTransId="{3FC9CEF3-80B9-48B5-AD7A-EA4632B41E9A}" sibTransId="{4300A131-49F4-49E8-BBFF-05D8640850E5}"/>
    <dgm:cxn modelId="{E965D951-2C73-4072-9D76-C33988AFD2A7}" type="presOf" srcId="{B49DED0C-7AC8-4F83-BEF6-70AB113470B8}" destId="{E9BBB123-77C4-4806-8FBE-4D46D8E7CB09}" srcOrd="0" destOrd="0" presId="urn:microsoft.com/office/officeart/2005/8/layout/process4"/>
    <dgm:cxn modelId="{53A43C83-D497-46BF-AE0A-34903AF67AAD}" type="presOf" srcId="{0EEFAAE9-66AD-4F33-A20E-13C72189B89A}" destId="{C580A06D-1971-43DC-AAC4-D7893480CD5D}" srcOrd="0" destOrd="0" presId="urn:microsoft.com/office/officeart/2005/8/layout/process4"/>
    <dgm:cxn modelId="{A4F7D78D-9E67-4EBB-8733-456551CD2DFA}" type="presOf" srcId="{73F51C71-8829-431B-B394-24F6C5A72F51}" destId="{84DFD161-3ECF-4847-BF58-FBFFC658EFEF}" srcOrd="1" destOrd="0" presId="urn:microsoft.com/office/officeart/2005/8/layout/process4"/>
    <dgm:cxn modelId="{8DDEA595-BEFA-4F93-B430-E2C006C2D8B2}" srcId="{73F51C71-8829-431B-B394-24F6C5A72F51}" destId="{7B0C376A-953A-4929-8556-8C0DA541410E}" srcOrd="0" destOrd="0" parTransId="{11CF4CEC-CC5B-4072-959A-27D879AC7E78}" sibTransId="{4D0D9632-4D9C-444F-BC12-ECCF3632F9B4}"/>
    <dgm:cxn modelId="{F97E93A8-52C7-4CAB-8C0F-B1155FEEFE01}" srcId="{0EEFAAE9-66AD-4F33-A20E-13C72189B89A}" destId="{2E39330E-F7F1-43FF-871D-DBAF5EAB2699}" srcOrd="0" destOrd="0" parTransId="{275AAF16-28A9-40F6-A089-2247545E80E6}" sibTransId="{04663981-45F5-449D-8BE7-8F0B0EAC37EF}"/>
    <dgm:cxn modelId="{34BFA7CA-183B-4453-9ECD-E333105916DF}" srcId="{73F51C71-8829-431B-B394-24F6C5A72F51}" destId="{9669A47B-01E2-4B02-ADB7-09F3A4D33D2A}" srcOrd="2" destOrd="0" parTransId="{672B61EA-D519-40CC-B5A5-647017599335}" sibTransId="{17ECA2FB-829B-43E4-BB74-0A543284A952}"/>
    <dgm:cxn modelId="{5C1590D2-B184-4590-A2A8-8D547289C070}" srcId="{A278A062-4941-4038-AB98-CF1A4F21A90E}" destId="{0EEFAAE9-66AD-4F33-A20E-13C72189B89A}" srcOrd="1" destOrd="0" parTransId="{C4E75766-9E89-4930-B304-BD8DBB969DA7}" sibTransId="{17434AE4-9BEF-4F23-84B1-0E8D4B4214C5}"/>
    <dgm:cxn modelId="{752CEED7-3695-458D-9DAF-DEAD2B3D0755}" srcId="{A278A062-4941-4038-AB98-CF1A4F21A90E}" destId="{73F51C71-8829-431B-B394-24F6C5A72F51}" srcOrd="0" destOrd="0" parTransId="{01807018-4204-4F77-9839-4B21D25926FD}" sibTransId="{AE69C355-4F10-4945-B3B8-C54A0B69D391}"/>
    <dgm:cxn modelId="{DC0494EB-81DD-4CEF-94BB-CD20556E10FF}" type="presOf" srcId="{7B0C376A-953A-4929-8556-8C0DA541410E}" destId="{4B93C7C8-5805-479E-9B03-3AE96C1949BD}" srcOrd="0" destOrd="0" presId="urn:microsoft.com/office/officeart/2005/8/layout/process4"/>
    <dgm:cxn modelId="{37739EEE-8C6A-4E06-A8A8-DB71947DBC23}" type="presOf" srcId="{9669A47B-01E2-4B02-ADB7-09F3A4D33D2A}" destId="{1CCA5893-0AAD-46B8-88EE-69F5D6DEE97E}" srcOrd="0" destOrd="0" presId="urn:microsoft.com/office/officeart/2005/8/layout/process4"/>
    <dgm:cxn modelId="{57B166FB-B1DF-4556-926A-CBC7179973FD}" srcId="{0EEFAAE9-66AD-4F33-A20E-13C72189B89A}" destId="{40BD3C05-F973-47F9-BFEA-76BA8BB94340}" srcOrd="1" destOrd="0" parTransId="{3B9C9D5D-4F1B-4845-9E7D-67C6B49C9780}" sibTransId="{137E32A1-7F55-4032-AF01-CB481C4C9144}"/>
    <dgm:cxn modelId="{2AD990DE-F413-402B-8A89-BE6FA790721D}" type="presParOf" srcId="{695680E6-6ADA-4AC8-B183-FC2E8ED90BE7}" destId="{17A858A3-77C9-4C24-8F7F-74901EB65D64}" srcOrd="0" destOrd="0" presId="urn:microsoft.com/office/officeart/2005/8/layout/process4"/>
    <dgm:cxn modelId="{A87BE152-C66F-4333-83BD-BA33DF9B35AD}" type="presParOf" srcId="{17A858A3-77C9-4C24-8F7F-74901EB65D64}" destId="{C580A06D-1971-43DC-AAC4-D7893480CD5D}" srcOrd="0" destOrd="0" presId="urn:microsoft.com/office/officeart/2005/8/layout/process4"/>
    <dgm:cxn modelId="{BC4ECF33-BF12-4F80-9D8C-699498EDD360}" type="presParOf" srcId="{17A858A3-77C9-4C24-8F7F-74901EB65D64}" destId="{8D4065BB-5030-41F2-AAA0-0A315D42380C}" srcOrd="1" destOrd="0" presId="urn:microsoft.com/office/officeart/2005/8/layout/process4"/>
    <dgm:cxn modelId="{A790A3B8-F885-489D-8F84-76692A11000B}" type="presParOf" srcId="{17A858A3-77C9-4C24-8F7F-74901EB65D64}" destId="{BAB7A09C-79AA-4356-8283-C370DCE2A82E}" srcOrd="2" destOrd="0" presId="urn:microsoft.com/office/officeart/2005/8/layout/process4"/>
    <dgm:cxn modelId="{59B95829-1956-43EE-9070-88F7A6703977}" type="presParOf" srcId="{BAB7A09C-79AA-4356-8283-C370DCE2A82E}" destId="{3AB20E09-AF0A-4B50-8A15-7039F818DB4B}" srcOrd="0" destOrd="0" presId="urn:microsoft.com/office/officeart/2005/8/layout/process4"/>
    <dgm:cxn modelId="{3879D5F6-C477-446C-AFD8-9AB8C7390A34}" type="presParOf" srcId="{BAB7A09C-79AA-4356-8283-C370DCE2A82E}" destId="{3BE6B8BE-9EE0-4850-86E8-1F6CC0410EA6}" srcOrd="1" destOrd="0" presId="urn:microsoft.com/office/officeart/2005/8/layout/process4"/>
    <dgm:cxn modelId="{93FB1452-371D-49D2-9E96-B76CA2A286DB}" type="presParOf" srcId="{BAB7A09C-79AA-4356-8283-C370DCE2A82E}" destId="{E9BBB123-77C4-4806-8FBE-4D46D8E7CB09}" srcOrd="2" destOrd="0" presId="urn:microsoft.com/office/officeart/2005/8/layout/process4"/>
    <dgm:cxn modelId="{A9D46C2D-9EC5-49DC-94DA-AF4D469858FA}" type="presParOf" srcId="{695680E6-6ADA-4AC8-B183-FC2E8ED90BE7}" destId="{30D67336-3E0D-44AB-8948-1FFA336CD92E}" srcOrd="1" destOrd="0" presId="urn:microsoft.com/office/officeart/2005/8/layout/process4"/>
    <dgm:cxn modelId="{B3EEA022-1D94-43B0-B3E8-961880C2020A}" type="presParOf" srcId="{695680E6-6ADA-4AC8-B183-FC2E8ED90BE7}" destId="{0C9AF41E-C7C1-4935-9007-5542D69AD661}" srcOrd="2" destOrd="0" presId="urn:microsoft.com/office/officeart/2005/8/layout/process4"/>
    <dgm:cxn modelId="{23503CB4-DA8C-4E8D-B065-86DF1C454F27}" type="presParOf" srcId="{0C9AF41E-C7C1-4935-9007-5542D69AD661}" destId="{FB45437B-1BEB-4369-9726-60E1B263DF8D}" srcOrd="0" destOrd="0" presId="urn:microsoft.com/office/officeart/2005/8/layout/process4"/>
    <dgm:cxn modelId="{FDC1B554-F80E-4696-897D-711BAADF74A6}" type="presParOf" srcId="{0C9AF41E-C7C1-4935-9007-5542D69AD661}" destId="{84DFD161-3ECF-4847-BF58-FBFFC658EFEF}" srcOrd="1" destOrd="0" presId="urn:microsoft.com/office/officeart/2005/8/layout/process4"/>
    <dgm:cxn modelId="{36EB49E6-11CD-4A88-96FD-A0790CAA5A2F}" type="presParOf" srcId="{0C9AF41E-C7C1-4935-9007-5542D69AD661}" destId="{07BD16B3-2B64-4B21-B62C-ED87CD411A75}" srcOrd="2" destOrd="0" presId="urn:microsoft.com/office/officeart/2005/8/layout/process4"/>
    <dgm:cxn modelId="{2B9A0F7E-A617-4A21-9EB1-74BBB19C26ED}" type="presParOf" srcId="{07BD16B3-2B64-4B21-B62C-ED87CD411A75}" destId="{4B93C7C8-5805-479E-9B03-3AE96C1949BD}" srcOrd="0" destOrd="0" presId="urn:microsoft.com/office/officeart/2005/8/layout/process4"/>
    <dgm:cxn modelId="{D17184B9-D6B9-4CC1-9760-7EFBD30EE5A1}" type="presParOf" srcId="{07BD16B3-2B64-4B21-B62C-ED87CD411A75}" destId="{5E31FFB9-E54E-46E6-91D5-8D0A121E5B0D}" srcOrd="1" destOrd="0" presId="urn:microsoft.com/office/officeart/2005/8/layout/process4"/>
    <dgm:cxn modelId="{B250B795-7337-4AF8-B124-E497B8F43836}" type="presParOf" srcId="{07BD16B3-2B64-4B21-B62C-ED87CD411A75}" destId="{1CCA5893-0AAD-46B8-88EE-69F5D6DEE97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AFABA-54BD-49FD-86B1-0FCAF3BE5688}"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BBE2F457-EDCD-4C5E-AC39-B1BF4596394A}">
      <dgm:prSet phldrT="[Text]" custT="1"/>
      <dgm:spPr/>
      <dgm:t>
        <a:bodyPr/>
        <a:lstStyle/>
        <a:p>
          <a:r>
            <a:rPr lang="en-US" sz="2400">
              <a:ea typeface="ＭＳ Ｐゴシック"/>
              <a:cs typeface="ＭＳ Ｐゴシック"/>
            </a:rPr>
            <a:t>Teacher Removal</a:t>
          </a:r>
          <a:endParaRPr lang="en-US" sz="2400"/>
        </a:p>
      </dgm:t>
    </dgm:pt>
    <dgm:pt modelId="{3B71BFF6-FECF-43C5-8579-B9AAAC3B8070}" type="parTrans" cxnId="{C4351C32-CE84-4B01-BA6D-58112E4C096C}">
      <dgm:prSet/>
      <dgm:spPr/>
      <dgm:t>
        <a:bodyPr/>
        <a:lstStyle/>
        <a:p>
          <a:endParaRPr lang="en-US"/>
        </a:p>
      </dgm:t>
    </dgm:pt>
    <dgm:pt modelId="{91478C27-D4CA-4457-87C6-A819D45FDFB7}" type="sibTrans" cxnId="{C4351C32-CE84-4B01-BA6D-58112E4C096C}">
      <dgm:prSet/>
      <dgm:spPr/>
      <dgm:t>
        <a:bodyPr/>
        <a:lstStyle/>
        <a:p>
          <a:endParaRPr lang="en-US"/>
        </a:p>
      </dgm:t>
    </dgm:pt>
    <dgm:pt modelId="{B1B99487-32DC-4491-8ADC-3D5AA98C5868}">
      <dgm:prSet phldrT="[Text]" custT="1"/>
      <dgm:spPr/>
      <dgm:t>
        <a:bodyPr/>
        <a:lstStyle/>
        <a:p>
          <a:r>
            <a:rPr lang="en-US" sz="2400">
              <a:ea typeface="ＭＳ Ｐゴシック"/>
              <a:cs typeface="ＭＳ Ｐゴシック"/>
            </a:rPr>
            <a:t>Principal’s Suspension</a:t>
          </a:r>
          <a:endParaRPr lang="en-US" sz="2400"/>
        </a:p>
      </dgm:t>
    </dgm:pt>
    <dgm:pt modelId="{54F76A0E-55A1-420D-AE51-1724E180BD72}" type="parTrans" cxnId="{4823520D-C43D-443C-8EC2-92FB3040F263}">
      <dgm:prSet/>
      <dgm:spPr/>
      <dgm:t>
        <a:bodyPr/>
        <a:lstStyle/>
        <a:p>
          <a:endParaRPr lang="en-US"/>
        </a:p>
      </dgm:t>
    </dgm:pt>
    <dgm:pt modelId="{50492DF8-9D17-4547-A87A-5091C7276379}" type="sibTrans" cxnId="{4823520D-C43D-443C-8EC2-92FB3040F263}">
      <dgm:prSet/>
      <dgm:spPr/>
      <dgm:t>
        <a:bodyPr/>
        <a:lstStyle/>
        <a:p>
          <a:endParaRPr lang="en-US"/>
        </a:p>
      </dgm:t>
    </dgm:pt>
    <dgm:pt modelId="{538F2A7B-6FDE-441F-944F-149BC0616594}">
      <dgm:prSet phldrT="[Text]" custT="1"/>
      <dgm:spPr/>
      <dgm:t>
        <a:bodyPr/>
        <a:lstStyle/>
        <a:p>
          <a:r>
            <a:rPr lang="en-US" sz="2200">
              <a:solidFill>
                <a:schemeClr val="tx2"/>
              </a:solidFill>
              <a:ea typeface="ＭＳ Ｐゴシック"/>
              <a:cs typeface="ＭＳ Ｐゴシック"/>
            </a:rPr>
            <a:t>Up to 5 days</a:t>
          </a:r>
          <a:endParaRPr lang="en-US" sz="2200">
            <a:solidFill>
              <a:schemeClr val="tx2"/>
            </a:solidFill>
          </a:endParaRPr>
        </a:p>
      </dgm:t>
    </dgm:pt>
    <dgm:pt modelId="{80B83FEF-015D-48B4-A38E-A9D7C29C3E63}" type="parTrans" cxnId="{2366DF7B-EAF0-459C-A45D-B9CEEE9D4E0B}">
      <dgm:prSet/>
      <dgm:spPr/>
      <dgm:t>
        <a:bodyPr/>
        <a:lstStyle/>
        <a:p>
          <a:endParaRPr lang="en-US"/>
        </a:p>
      </dgm:t>
    </dgm:pt>
    <dgm:pt modelId="{0EE9E0B9-ACED-431C-87CA-A838A71F3D23}" type="sibTrans" cxnId="{2366DF7B-EAF0-459C-A45D-B9CEEE9D4E0B}">
      <dgm:prSet/>
      <dgm:spPr/>
      <dgm:t>
        <a:bodyPr/>
        <a:lstStyle/>
        <a:p>
          <a:endParaRPr lang="en-US"/>
        </a:p>
      </dgm:t>
    </dgm:pt>
    <dgm:pt modelId="{F8E0BA18-512C-4F11-BFE5-915E366C6D84}">
      <dgm:prSet custT="1"/>
      <dgm:spPr/>
      <dgm:t>
        <a:bodyPr/>
        <a:lstStyle/>
        <a:p>
          <a:r>
            <a:rPr lang="en-US" sz="2200">
              <a:solidFill>
                <a:schemeClr val="tx2"/>
              </a:solidFill>
              <a:ea typeface="ＭＳ Ｐゴシック"/>
              <a:cs typeface="ＭＳ Ｐゴシック"/>
            </a:rPr>
            <a:t>Principal holds conference</a:t>
          </a:r>
        </a:p>
      </dgm:t>
    </dgm:pt>
    <dgm:pt modelId="{0AEED99B-9867-47CF-9B06-13E02024A7BC}" type="parTrans" cxnId="{2CAA03FC-9F2D-4B48-AE19-1E2F8FC57C94}">
      <dgm:prSet/>
      <dgm:spPr/>
      <dgm:t>
        <a:bodyPr/>
        <a:lstStyle/>
        <a:p>
          <a:endParaRPr lang="en-US"/>
        </a:p>
      </dgm:t>
    </dgm:pt>
    <dgm:pt modelId="{58E2BA6E-0865-41B0-8EC5-7F365807B6D5}" type="sibTrans" cxnId="{2CAA03FC-9F2D-4B48-AE19-1E2F8FC57C94}">
      <dgm:prSet/>
      <dgm:spPr/>
      <dgm:t>
        <a:bodyPr/>
        <a:lstStyle/>
        <a:p>
          <a:endParaRPr lang="en-US"/>
        </a:p>
      </dgm:t>
    </dgm:pt>
    <dgm:pt modelId="{D8D5B293-0DCF-481E-A799-1E9A3116B205}">
      <dgm:prSet custT="1"/>
      <dgm:spPr/>
      <dgm:t>
        <a:bodyPr/>
        <a:lstStyle/>
        <a:p>
          <a:r>
            <a:rPr lang="en-US" sz="2400">
              <a:ea typeface="ＭＳ Ｐゴシック"/>
              <a:cs typeface="ＭＳ Ｐゴシック"/>
            </a:rPr>
            <a:t>Superintendent’s Suspension</a:t>
          </a:r>
        </a:p>
      </dgm:t>
    </dgm:pt>
    <dgm:pt modelId="{93D96AD6-A321-4133-A76E-16B2DC4A48A8}" type="parTrans" cxnId="{BBCF1181-4CE8-4C80-906A-864A8FCCC531}">
      <dgm:prSet/>
      <dgm:spPr/>
      <dgm:t>
        <a:bodyPr/>
        <a:lstStyle/>
        <a:p>
          <a:endParaRPr lang="en-US"/>
        </a:p>
      </dgm:t>
    </dgm:pt>
    <dgm:pt modelId="{AB218A89-5ED7-4DE0-9F29-9DC42B9DA6A2}" type="sibTrans" cxnId="{BBCF1181-4CE8-4C80-906A-864A8FCCC531}">
      <dgm:prSet/>
      <dgm:spPr/>
      <dgm:t>
        <a:bodyPr/>
        <a:lstStyle/>
        <a:p>
          <a:endParaRPr lang="en-US"/>
        </a:p>
      </dgm:t>
    </dgm:pt>
    <dgm:pt modelId="{61B11750-F4E6-4F73-905C-E9B2636BA7A0}">
      <dgm:prSet custT="1"/>
      <dgm:spPr/>
      <dgm:t>
        <a:bodyPr/>
        <a:lstStyle/>
        <a:p>
          <a:r>
            <a:rPr lang="en-US" sz="2200">
              <a:solidFill>
                <a:schemeClr val="tx2"/>
              </a:solidFill>
              <a:ea typeface="ＭＳ Ｐゴシック"/>
              <a:cs typeface="ＭＳ Ｐゴシック"/>
            </a:rPr>
            <a:t>From 6 – 20 days**</a:t>
          </a:r>
        </a:p>
      </dgm:t>
    </dgm:pt>
    <dgm:pt modelId="{09320DF9-3C6C-4118-A98C-6F117FAFC632}" type="parTrans" cxnId="{C4DEB382-8EBA-41FC-B829-9D155B4FC671}">
      <dgm:prSet/>
      <dgm:spPr/>
      <dgm:t>
        <a:bodyPr/>
        <a:lstStyle/>
        <a:p>
          <a:endParaRPr lang="en-US"/>
        </a:p>
      </dgm:t>
    </dgm:pt>
    <dgm:pt modelId="{A09E6EF1-45F8-484F-97E4-694642CC3822}" type="sibTrans" cxnId="{C4DEB382-8EBA-41FC-B829-9D155B4FC671}">
      <dgm:prSet/>
      <dgm:spPr/>
      <dgm:t>
        <a:bodyPr/>
        <a:lstStyle/>
        <a:p>
          <a:endParaRPr lang="en-US"/>
        </a:p>
      </dgm:t>
    </dgm:pt>
    <dgm:pt modelId="{BD74DA66-83FC-408E-ABAB-FFF10544A11A}">
      <dgm:prSet custT="1"/>
      <dgm:spPr/>
      <dgm:t>
        <a:bodyPr/>
        <a:lstStyle/>
        <a:p>
          <a:r>
            <a:rPr lang="en-US" sz="2200">
              <a:solidFill>
                <a:schemeClr val="tx2"/>
              </a:solidFill>
              <a:ea typeface="ＭＳ Ｐゴシック"/>
              <a:cs typeface="ＭＳ Ｐゴシック"/>
            </a:rPr>
            <a:t>Requires formal hearing</a:t>
          </a:r>
        </a:p>
      </dgm:t>
    </dgm:pt>
    <dgm:pt modelId="{6A6C245A-72E0-4794-8D4A-24591A4C38FC}" type="parTrans" cxnId="{3B8D156D-C93C-4875-B6C7-518FF6333625}">
      <dgm:prSet/>
      <dgm:spPr/>
      <dgm:t>
        <a:bodyPr/>
        <a:lstStyle/>
        <a:p>
          <a:endParaRPr lang="en-US"/>
        </a:p>
      </dgm:t>
    </dgm:pt>
    <dgm:pt modelId="{29F249E2-A98B-49D4-A2BC-C767EED1D1BD}" type="sibTrans" cxnId="{3B8D156D-C93C-4875-B6C7-518FF6333625}">
      <dgm:prSet/>
      <dgm:spPr/>
      <dgm:t>
        <a:bodyPr/>
        <a:lstStyle/>
        <a:p>
          <a:endParaRPr lang="en-US"/>
        </a:p>
      </dgm:t>
    </dgm:pt>
    <dgm:pt modelId="{84AD0171-197C-43EA-B9BF-429B9B298D5A}">
      <dgm:prSet phldrT="[Text]" custT="1"/>
      <dgm:spPr/>
      <dgm:t>
        <a:bodyPr/>
        <a:lstStyle/>
        <a:p>
          <a:r>
            <a:rPr lang="en-US" sz="2400">
              <a:solidFill>
                <a:schemeClr val="tx2"/>
              </a:solidFill>
              <a:ea typeface="ＭＳ Ｐゴシック"/>
              <a:cs typeface="ＭＳ Ｐゴシック"/>
            </a:rPr>
            <a:t>Up to 4 days</a:t>
          </a:r>
          <a:endParaRPr lang="en-US" sz="2400">
            <a:solidFill>
              <a:schemeClr val="tx2"/>
            </a:solidFill>
          </a:endParaRPr>
        </a:p>
      </dgm:t>
    </dgm:pt>
    <dgm:pt modelId="{03D796CD-754A-4A97-8E13-DE01EB0097EF}" type="parTrans" cxnId="{0BF1BB23-B4E6-4AB9-9790-F89B206CF8AC}">
      <dgm:prSet/>
      <dgm:spPr/>
      <dgm:t>
        <a:bodyPr/>
        <a:lstStyle/>
        <a:p>
          <a:endParaRPr lang="en-US"/>
        </a:p>
      </dgm:t>
    </dgm:pt>
    <dgm:pt modelId="{8DDEA423-A2E7-4E17-A4F5-757BB92993D5}" type="sibTrans" cxnId="{0BF1BB23-B4E6-4AB9-9790-F89B206CF8AC}">
      <dgm:prSet/>
      <dgm:spPr/>
      <dgm:t>
        <a:bodyPr/>
        <a:lstStyle/>
        <a:p>
          <a:endParaRPr lang="en-US"/>
        </a:p>
      </dgm:t>
    </dgm:pt>
    <dgm:pt modelId="{3669D2B1-1AAA-42FD-8609-865239562D13}">
      <dgm:prSet phldrT="[Text]" custT="1"/>
      <dgm:spPr/>
      <dgm:t>
        <a:bodyPr/>
        <a:lstStyle/>
        <a:p>
          <a:r>
            <a:rPr lang="en-US" sz="2400">
              <a:solidFill>
                <a:schemeClr val="tx2"/>
              </a:solidFill>
            </a:rPr>
            <a:t>Parent can ask for meeting</a:t>
          </a:r>
        </a:p>
      </dgm:t>
    </dgm:pt>
    <dgm:pt modelId="{AB2B26F2-5437-442C-AA1F-59883E3AA983}" type="parTrans" cxnId="{1807D765-DFA3-4C51-9B3F-AE67DC74EBCB}">
      <dgm:prSet/>
      <dgm:spPr/>
      <dgm:t>
        <a:bodyPr/>
        <a:lstStyle/>
        <a:p>
          <a:endParaRPr lang="en-US"/>
        </a:p>
      </dgm:t>
    </dgm:pt>
    <dgm:pt modelId="{6E6FBA8F-8BF3-453F-8B93-973DE30ACBAF}" type="sibTrans" cxnId="{1807D765-DFA3-4C51-9B3F-AE67DC74EBCB}">
      <dgm:prSet/>
      <dgm:spPr/>
      <dgm:t>
        <a:bodyPr/>
        <a:lstStyle/>
        <a:p>
          <a:endParaRPr lang="en-US"/>
        </a:p>
      </dgm:t>
    </dgm:pt>
    <dgm:pt modelId="{3DEFAF99-5003-4B64-97BB-AEB475785389}">
      <dgm:prSet phldrT="[Text]" custT="1"/>
      <dgm:spPr/>
      <dgm:t>
        <a:bodyPr/>
        <a:lstStyle/>
        <a:p>
          <a:r>
            <a:rPr lang="en-US" sz="2400">
              <a:solidFill>
                <a:schemeClr val="tx2"/>
              </a:solidFill>
            </a:rPr>
            <a:t>Phone call</a:t>
          </a:r>
        </a:p>
      </dgm:t>
    </dgm:pt>
    <dgm:pt modelId="{22B374C3-365F-4166-AFBF-39091EA58303}" type="parTrans" cxnId="{E9E69AD8-006A-4881-AC32-D92F27B581A1}">
      <dgm:prSet/>
      <dgm:spPr/>
      <dgm:t>
        <a:bodyPr/>
        <a:lstStyle/>
        <a:p>
          <a:endParaRPr lang="en-US"/>
        </a:p>
      </dgm:t>
    </dgm:pt>
    <dgm:pt modelId="{A018D89A-8716-4334-8E2F-17A0C631A4CD}" type="sibTrans" cxnId="{E9E69AD8-006A-4881-AC32-D92F27B581A1}">
      <dgm:prSet/>
      <dgm:spPr/>
      <dgm:t>
        <a:bodyPr/>
        <a:lstStyle/>
        <a:p>
          <a:endParaRPr lang="en-US"/>
        </a:p>
      </dgm:t>
    </dgm:pt>
    <dgm:pt modelId="{917B1692-113C-4EB5-96D8-A8A2EFC8A2CB}">
      <dgm:prSet custT="1"/>
      <dgm:spPr/>
      <dgm:t>
        <a:bodyPr/>
        <a:lstStyle/>
        <a:p>
          <a:r>
            <a:rPr lang="en-US" sz="2200">
              <a:solidFill>
                <a:schemeClr val="tx2"/>
              </a:solidFill>
              <a:ea typeface="ＭＳ Ｐゴシック"/>
              <a:cs typeface="ＭＳ Ｐゴシック"/>
            </a:rPr>
            <a:t>Written notice</a:t>
          </a:r>
        </a:p>
      </dgm:t>
    </dgm:pt>
    <dgm:pt modelId="{CB76D2EB-8BD7-4B9D-B178-EDBA2FDEC3AE}" type="parTrans" cxnId="{E772D763-C3BA-468D-8B0F-C24AA0DF7C4E}">
      <dgm:prSet/>
      <dgm:spPr/>
      <dgm:t>
        <a:bodyPr/>
        <a:lstStyle/>
        <a:p>
          <a:endParaRPr lang="en-US"/>
        </a:p>
      </dgm:t>
    </dgm:pt>
    <dgm:pt modelId="{1DB65310-571B-49BB-8879-B9529E5288E2}" type="sibTrans" cxnId="{E772D763-C3BA-468D-8B0F-C24AA0DF7C4E}">
      <dgm:prSet/>
      <dgm:spPr/>
      <dgm:t>
        <a:bodyPr/>
        <a:lstStyle/>
        <a:p>
          <a:endParaRPr lang="en-US"/>
        </a:p>
      </dgm:t>
    </dgm:pt>
    <dgm:pt modelId="{A29C5BCF-0F2C-4F02-8478-1417EF8AE4FB}">
      <dgm:prSet custT="1"/>
      <dgm:spPr/>
      <dgm:t>
        <a:bodyPr/>
        <a:lstStyle/>
        <a:p>
          <a:r>
            <a:rPr lang="en-US" sz="2200">
              <a:solidFill>
                <a:schemeClr val="tx2"/>
              </a:solidFill>
              <a:ea typeface="ＭＳ Ｐゴシック"/>
              <a:cs typeface="ＭＳ Ｐゴシック"/>
            </a:rPr>
            <a:t>Written notice</a:t>
          </a:r>
        </a:p>
      </dgm:t>
    </dgm:pt>
    <dgm:pt modelId="{4AB9120C-3247-4032-933F-CBE409404417}" type="parTrans" cxnId="{236BA7F5-21A1-4EC3-9104-80B181FB135F}">
      <dgm:prSet/>
      <dgm:spPr/>
      <dgm:t>
        <a:bodyPr/>
        <a:lstStyle/>
        <a:p>
          <a:endParaRPr lang="en-US"/>
        </a:p>
      </dgm:t>
    </dgm:pt>
    <dgm:pt modelId="{8ED4D2D0-F60D-400D-A7B1-8E13F23EB935}" type="sibTrans" cxnId="{236BA7F5-21A1-4EC3-9104-80B181FB135F}">
      <dgm:prSet/>
      <dgm:spPr/>
      <dgm:t>
        <a:bodyPr/>
        <a:lstStyle/>
        <a:p>
          <a:endParaRPr lang="en-US"/>
        </a:p>
      </dgm:t>
    </dgm:pt>
    <dgm:pt modelId="{795ACB6E-4755-4FE0-AB63-53222FC5F10C}" type="pres">
      <dgm:prSet presAssocID="{E3AAFABA-54BD-49FD-86B1-0FCAF3BE5688}" presName="diagram" presStyleCnt="0">
        <dgm:presLayoutVars>
          <dgm:chPref val="1"/>
          <dgm:dir/>
          <dgm:animOne val="branch"/>
          <dgm:animLvl val="lvl"/>
          <dgm:resizeHandles/>
        </dgm:presLayoutVars>
      </dgm:prSet>
      <dgm:spPr/>
    </dgm:pt>
    <dgm:pt modelId="{ECD9A64B-E063-44EC-A9BE-474A1D05681F}" type="pres">
      <dgm:prSet presAssocID="{BBE2F457-EDCD-4C5E-AC39-B1BF4596394A}" presName="root" presStyleCnt="0"/>
      <dgm:spPr/>
    </dgm:pt>
    <dgm:pt modelId="{3F9B0888-CD71-40A7-B16F-746B4498EBF7}" type="pres">
      <dgm:prSet presAssocID="{BBE2F457-EDCD-4C5E-AC39-B1BF4596394A}" presName="rootComposite" presStyleCnt="0"/>
      <dgm:spPr/>
    </dgm:pt>
    <dgm:pt modelId="{0534DC92-333D-42C9-ACFB-FE7530985D39}" type="pres">
      <dgm:prSet presAssocID="{BBE2F457-EDCD-4C5E-AC39-B1BF4596394A}" presName="rootText" presStyleLbl="node1" presStyleIdx="0" presStyleCnt="3"/>
      <dgm:spPr/>
    </dgm:pt>
    <dgm:pt modelId="{03B79874-E8DA-4E4D-A451-0BCBD7704C81}" type="pres">
      <dgm:prSet presAssocID="{BBE2F457-EDCD-4C5E-AC39-B1BF4596394A}" presName="rootConnector" presStyleLbl="node1" presStyleIdx="0" presStyleCnt="3"/>
      <dgm:spPr/>
    </dgm:pt>
    <dgm:pt modelId="{7F39471E-2F4B-4941-9A2F-8B8CC978C4FE}" type="pres">
      <dgm:prSet presAssocID="{BBE2F457-EDCD-4C5E-AC39-B1BF4596394A}" presName="childShape" presStyleCnt="0"/>
      <dgm:spPr/>
    </dgm:pt>
    <dgm:pt modelId="{9EF25DA4-3F69-40E1-A15F-DADF4AD96C7B}" type="pres">
      <dgm:prSet presAssocID="{03D796CD-754A-4A97-8E13-DE01EB0097EF}" presName="Name13" presStyleLbl="parChTrans1D2" presStyleIdx="0" presStyleCnt="9"/>
      <dgm:spPr/>
    </dgm:pt>
    <dgm:pt modelId="{AABC6CF4-CA0F-41C4-BCF7-19D024162432}" type="pres">
      <dgm:prSet presAssocID="{84AD0171-197C-43EA-B9BF-429B9B298D5A}" presName="childText" presStyleLbl="bgAcc1" presStyleIdx="0" presStyleCnt="9" custLinFactNeighborX="-4407" custLinFactNeighborY="-2855">
        <dgm:presLayoutVars>
          <dgm:bulletEnabled val="1"/>
        </dgm:presLayoutVars>
      </dgm:prSet>
      <dgm:spPr/>
    </dgm:pt>
    <dgm:pt modelId="{62C804AE-3AF5-4696-8CBF-CE13BD769DC1}" type="pres">
      <dgm:prSet presAssocID="{AB2B26F2-5437-442C-AA1F-59883E3AA983}" presName="Name13" presStyleLbl="parChTrans1D2" presStyleIdx="1" presStyleCnt="9"/>
      <dgm:spPr/>
    </dgm:pt>
    <dgm:pt modelId="{44B80FAC-5E00-49B0-9858-98E7F360312E}" type="pres">
      <dgm:prSet presAssocID="{3669D2B1-1AAA-42FD-8609-865239562D13}" presName="childText" presStyleLbl="bgAcc1" presStyleIdx="1" presStyleCnt="9">
        <dgm:presLayoutVars>
          <dgm:bulletEnabled val="1"/>
        </dgm:presLayoutVars>
      </dgm:prSet>
      <dgm:spPr/>
    </dgm:pt>
    <dgm:pt modelId="{77087338-3E9B-4174-B569-779FC5111958}" type="pres">
      <dgm:prSet presAssocID="{22B374C3-365F-4166-AFBF-39091EA58303}" presName="Name13" presStyleLbl="parChTrans1D2" presStyleIdx="2" presStyleCnt="9"/>
      <dgm:spPr/>
    </dgm:pt>
    <dgm:pt modelId="{2C1FE5E5-1933-4F15-9439-A1F5B137A8D9}" type="pres">
      <dgm:prSet presAssocID="{3DEFAF99-5003-4B64-97BB-AEB475785389}" presName="childText" presStyleLbl="bgAcc1" presStyleIdx="2" presStyleCnt="9">
        <dgm:presLayoutVars>
          <dgm:bulletEnabled val="1"/>
        </dgm:presLayoutVars>
      </dgm:prSet>
      <dgm:spPr/>
    </dgm:pt>
    <dgm:pt modelId="{B583B69F-C239-4437-B541-A274EE16CC25}" type="pres">
      <dgm:prSet presAssocID="{B1B99487-32DC-4491-8ADC-3D5AA98C5868}" presName="root" presStyleCnt="0"/>
      <dgm:spPr/>
    </dgm:pt>
    <dgm:pt modelId="{40662527-EA19-4041-BA13-759165C5D2AB}" type="pres">
      <dgm:prSet presAssocID="{B1B99487-32DC-4491-8ADC-3D5AA98C5868}" presName="rootComposite" presStyleCnt="0"/>
      <dgm:spPr/>
    </dgm:pt>
    <dgm:pt modelId="{2D414A8A-EFC4-49A0-8097-4545546B1657}" type="pres">
      <dgm:prSet presAssocID="{B1B99487-32DC-4491-8ADC-3D5AA98C5868}" presName="rootText" presStyleLbl="node1" presStyleIdx="1" presStyleCnt="3"/>
      <dgm:spPr/>
    </dgm:pt>
    <dgm:pt modelId="{D8112D34-C0D2-445D-A95C-B70C47F2F469}" type="pres">
      <dgm:prSet presAssocID="{B1B99487-32DC-4491-8ADC-3D5AA98C5868}" presName="rootConnector" presStyleLbl="node1" presStyleIdx="1" presStyleCnt="3"/>
      <dgm:spPr/>
    </dgm:pt>
    <dgm:pt modelId="{4F72AC59-A336-4E2D-87EF-BF3B69A69CA8}" type="pres">
      <dgm:prSet presAssocID="{B1B99487-32DC-4491-8ADC-3D5AA98C5868}" presName="childShape" presStyleCnt="0"/>
      <dgm:spPr/>
    </dgm:pt>
    <dgm:pt modelId="{4F2CA672-EEB8-432E-A04A-C42289A2136A}" type="pres">
      <dgm:prSet presAssocID="{80B83FEF-015D-48B4-A38E-A9D7C29C3E63}" presName="Name13" presStyleLbl="parChTrans1D2" presStyleIdx="3" presStyleCnt="9"/>
      <dgm:spPr/>
    </dgm:pt>
    <dgm:pt modelId="{855E8A4B-7459-477A-B4D7-551C62CD4311}" type="pres">
      <dgm:prSet presAssocID="{538F2A7B-6FDE-441F-944F-149BC0616594}" presName="childText" presStyleLbl="bgAcc1" presStyleIdx="3" presStyleCnt="9">
        <dgm:presLayoutVars>
          <dgm:bulletEnabled val="1"/>
        </dgm:presLayoutVars>
      </dgm:prSet>
      <dgm:spPr/>
    </dgm:pt>
    <dgm:pt modelId="{EBD96E64-2F1D-4130-A88F-A788731439F7}" type="pres">
      <dgm:prSet presAssocID="{0AEED99B-9867-47CF-9B06-13E02024A7BC}" presName="Name13" presStyleLbl="parChTrans1D2" presStyleIdx="4" presStyleCnt="9"/>
      <dgm:spPr/>
    </dgm:pt>
    <dgm:pt modelId="{831A0C60-6C3B-41EE-B8D1-DA5AD802CFDB}" type="pres">
      <dgm:prSet presAssocID="{F8E0BA18-512C-4F11-BFE5-915E366C6D84}" presName="childText" presStyleLbl="bgAcc1" presStyleIdx="4" presStyleCnt="9">
        <dgm:presLayoutVars>
          <dgm:bulletEnabled val="1"/>
        </dgm:presLayoutVars>
      </dgm:prSet>
      <dgm:spPr/>
    </dgm:pt>
    <dgm:pt modelId="{36F157A8-5616-4EC9-83F9-90CBED3B034F}" type="pres">
      <dgm:prSet presAssocID="{CB76D2EB-8BD7-4B9D-B178-EDBA2FDEC3AE}" presName="Name13" presStyleLbl="parChTrans1D2" presStyleIdx="5" presStyleCnt="9"/>
      <dgm:spPr/>
    </dgm:pt>
    <dgm:pt modelId="{F27A683D-8E36-4559-98DA-EEF2AC0000B6}" type="pres">
      <dgm:prSet presAssocID="{917B1692-113C-4EB5-96D8-A8A2EFC8A2CB}" presName="childText" presStyleLbl="bgAcc1" presStyleIdx="5" presStyleCnt="9">
        <dgm:presLayoutVars>
          <dgm:bulletEnabled val="1"/>
        </dgm:presLayoutVars>
      </dgm:prSet>
      <dgm:spPr/>
    </dgm:pt>
    <dgm:pt modelId="{EAD824D5-42E6-4A62-A905-747B7145EA9C}" type="pres">
      <dgm:prSet presAssocID="{D8D5B293-0DCF-481E-A799-1E9A3116B205}" presName="root" presStyleCnt="0"/>
      <dgm:spPr/>
    </dgm:pt>
    <dgm:pt modelId="{A8E72537-1113-4AD0-9DFC-A467A0DECA5D}" type="pres">
      <dgm:prSet presAssocID="{D8D5B293-0DCF-481E-A799-1E9A3116B205}" presName="rootComposite" presStyleCnt="0"/>
      <dgm:spPr/>
    </dgm:pt>
    <dgm:pt modelId="{7112BA1F-0E5A-48C2-BA7F-87A900FEAED2}" type="pres">
      <dgm:prSet presAssocID="{D8D5B293-0DCF-481E-A799-1E9A3116B205}" presName="rootText" presStyleLbl="node1" presStyleIdx="2" presStyleCnt="3" custScaleX="114425"/>
      <dgm:spPr/>
    </dgm:pt>
    <dgm:pt modelId="{C47D89B8-27D9-4F04-882D-E0F91B1D53C7}" type="pres">
      <dgm:prSet presAssocID="{D8D5B293-0DCF-481E-A799-1E9A3116B205}" presName="rootConnector" presStyleLbl="node1" presStyleIdx="2" presStyleCnt="3"/>
      <dgm:spPr/>
    </dgm:pt>
    <dgm:pt modelId="{F63076A9-D0D1-4B81-8F43-55555DFAD6ED}" type="pres">
      <dgm:prSet presAssocID="{D8D5B293-0DCF-481E-A799-1E9A3116B205}" presName="childShape" presStyleCnt="0"/>
      <dgm:spPr/>
    </dgm:pt>
    <dgm:pt modelId="{035036CC-781E-43BB-B556-BEF987513FE3}" type="pres">
      <dgm:prSet presAssocID="{09320DF9-3C6C-4118-A98C-6F117FAFC632}" presName="Name13" presStyleLbl="parChTrans1D2" presStyleIdx="6" presStyleCnt="9"/>
      <dgm:spPr/>
    </dgm:pt>
    <dgm:pt modelId="{1588B059-17E6-4D43-A9A9-6290E7418148}" type="pres">
      <dgm:prSet presAssocID="{61B11750-F4E6-4F73-905C-E9B2636BA7A0}" presName="childText" presStyleLbl="bgAcc1" presStyleIdx="6" presStyleCnt="9">
        <dgm:presLayoutVars>
          <dgm:bulletEnabled val="1"/>
        </dgm:presLayoutVars>
      </dgm:prSet>
      <dgm:spPr/>
    </dgm:pt>
    <dgm:pt modelId="{0B26284A-4C61-454A-A65E-CA7971091A46}" type="pres">
      <dgm:prSet presAssocID="{6A6C245A-72E0-4794-8D4A-24591A4C38FC}" presName="Name13" presStyleLbl="parChTrans1D2" presStyleIdx="7" presStyleCnt="9"/>
      <dgm:spPr/>
    </dgm:pt>
    <dgm:pt modelId="{6C5273F8-6C76-4494-A4A3-D74DD70D3B5E}" type="pres">
      <dgm:prSet presAssocID="{BD74DA66-83FC-408E-ABAB-FFF10544A11A}" presName="childText" presStyleLbl="bgAcc1" presStyleIdx="7" presStyleCnt="9">
        <dgm:presLayoutVars>
          <dgm:bulletEnabled val="1"/>
        </dgm:presLayoutVars>
      </dgm:prSet>
      <dgm:spPr/>
    </dgm:pt>
    <dgm:pt modelId="{8D7B07EB-8E5F-4028-8644-5FB6C32AEF34}" type="pres">
      <dgm:prSet presAssocID="{4AB9120C-3247-4032-933F-CBE409404417}" presName="Name13" presStyleLbl="parChTrans1D2" presStyleIdx="8" presStyleCnt="9"/>
      <dgm:spPr/>
    </dgm:pt>
    <dgm:pt modelId="{F1CDE583-CCED-4263-8552-3AE0F80A947C}" type="pres">
      <dgm:prSet presAssocID="{A29C5BCF-0F2C-4F02-8478-1417EF8AE4FB}" presName="childText" presStyleLbl="bgAcc1" presStyleIdx="8" presStyleCnt="9">
        <dgm:presLayoutVars>
          <dgm:bulletEnabled val="1"/>
        </dgm:presLayoutVars>
      </dgm:prSet>
      <dgm:spPr/>
    </dgm:pt>
  </dgm:ptLst>
  <dgm:cxnLst>
    <dgm:cxn modelId="{4823520D-C43D-443C-8EC2-92FB3040F263}" srcId="{E3AAFABA-54BD-49FD-86B1-0FCAF3BE5688}" destId="{B1B99487-32DC-4491-8ADC-3D5AA98C5868}" srcOrd="1" destOrd="0" parTransId="{54F76A0E-55A1-420D-AE51-1724E180BD72}" sibTransId="{50492DF8-9D17-4547-A87A-5091C7276379}"/>
    <dgm:cxn modelId="{0BF1BB23-B4E6-4AB9-9790-F89B206CF8AC}" srcId="{BBE2F457-EDCD-4C5E-AC39-B1BF4596394A}" destId="{84AD0171-197C-43EA-B9BF-429B9B298D5A}" srcOrd="0" destOrd="0" parTransId="{03D796CD-754A-4A97-8E13-DE01EB0097EF}" sibTransId="{8DDEA423-A2E7-4E17-A4F5-757BB92993D5}"/>
    <dgm:cxn modelId="{AF61C825-39D1-431C-9723-428D0D979C82}" type="presOf" srcId="{BBE2F457-EDCD-4C5E-AC39-B1BF4596394A}" destId="{03B79874-E8DA-4E4D-A451-0BCBD7704C81}" srcOrd="1" destOrd="0" presId="urn:microsoft.com/office/officeart/2005/8/layout/hierarchy3"/>
    <dgm:cxn modelId="{940D632C-043C-4B35-9562-987D941E94D0}" type="presOf" srcId="{61B11750-F4E6-4F73-905C-E9B2636BA7A0}" destId="{1588B059-17E6-4D43-A9A9-6290E7418148}" srcOrd="0" destOrd="0" presId="urn:microsoft.com/office/officeart/2005/8/layout/hierarchy3"/>
    <dgm:cxn modelId="{C4351C32-CE84-4B01-BA6D-58112E4C096C}" srcId="{E3AAFABA-54BD-49FD-86B1-0FCAF3BE5688}" destId="{BBE2F457-EDCD-4C5E-AC39-B1BF4596394A}" srcOrd="0" destOrd="0" parTransId="{3B71BFF6-FECF-43C5-8579-B9AAAC3B8070}" sibTransId="{91478C27-D4CA-4457-87C6-A819D45FDFB7}"/>
    <dgm:cxn modelId="{4009F35F-AAF1-4BBE-AE28-293E67417799}" type="presOf" srcId="{03D796CD-754A-4A97-8E13-DE01EB0097EF}" destId="{9EF25DA4-3F69-40E1-A15F-DADF4AD96C7B}" srcOrd="0" destOrd="0" presId="urn:microsoft.com/office/officeart/2005/8/layout/hierarchy3"/>
    <dgm:cxn modelId="{E772D763-C3BA-468D-8B0F-C24AA0DF7C4E}" srcId="{B1B99487-32DC-4491-8ADC-3D5AA98C5868}" destId="{917B1692-113C-4EB5-96D8-A8A2EFC8A2CB}" srcOrd="2" destOrd="0" parTransId="{CB76D2EB-8BD7-4B9D-B178-EDBA2FDEC3AE}" sibTransId="{1DB65310-571B-49BB-8879-B9529E5288E2}"/>
    <dgm:cxn modelId="{1807D765-DFA3-4C51-9B3F-AE67DC74EBCB}" srcId="{BBE2F457-EDCD-4C5E-AC39-B1BF4596394A}" destId="{3669D2B1-1AAA-42FD-8609-865239562D13}" srcOrd="1" destOrd="0" parTransId="{AB2B26F2-5437-442C-AA1F-59883E3AA983}" sibTransId="{6E6FBA8F-8BF3-453F-8B93-973DE30ACBAF}"/>
    <dgm:cxn modelId="{1E162F46-8D9B-4CDF-9D67-210C51B4AE9E}" type="presOf" srcId="{BD74DA66-83FC-408E-ABAB-FFF10544A11A}" destId="{6C5273F8-6C76-4494-A4A3-D74DD70D3B5E}" srcOrd="0" destOrd="0" presId="urn:microsoft.com/office/officeart/2005/8/layout/hierarchy3"/>
    <dgm:cxn modelId="{3B8D156D-C93C-4875-B6C7-518FF6333625}" srcId="{D8D5B293-0DCF-481E-A799-1E9A3116B205}" destId="{BD74DA66-83FC-408E-ABAB-FFF10544A11A}" srcOrd="1" destOrd="0" parTransId="{6A6C245A-72E0-4794-8D4A-24591A4C38FC}" sibTransId="{29F249E2-A98B-49D4-A2BC-C767EED1D1BD}"/>
    <dgm:cxn modelId="{A534046E-881E-43B2-AF80-5500CC956A02}" type="presOf" srcId="{CB76D2EB-8BD7-4B9D-B178-EDBA2FDEC3AE}" destId="{36F157A8-5616-4EC9-83F9-90CBED3B034F}" srcOrd="0" destOrd="0" presId="urn:microsoft.com/office/officeart/2005/8/layout/hierarchy3"/>
    <dgm:cxn modelId="{2366DF7B-EAF0-459C-A45D-B9CEEE9D4E0B}" srcId="{B1B99487-32DC-4491-8ADC-3D5AA98C5868}" destId="{538F2A7B-6FDE-441F-944F-149BC0616594}" srcOrd="0" destOrd="0" parTransId="{80B83FEF-015D-48B4-A38E-A9D7C29C3E63}" sibTransId="{0EE9E0B9-ACED-431C-87CA-A838A71F3D23}"/>
    <dgm:cxn modelId="{0F9FAC7E-7524-455C-924D-4074BD7E2776}" type="presOf" srcId="{80B83FEF-015D-48B4-A38E-A9D7C29C3E63}" destId="{4F2CA672-EEB8-432E-A04A-C42289A2136A}" srcOrd="0" destOrd="0" presId="urn:microsoft.com/office/officeart/2005/8/layout/hierarchy3"/>
    <dgm:cxn modelId="{711F0181-BC0B-4E4C-97B0-8B2BA0078095}" type="presOf" srcId="{84AD0171-197C-43EA-B9BF-429B9B298D5A}" destId="{AABC6CF4-CA0F-41C4-BCF7-19D024162432}" srcOrd="0" destOrd="0" presId="urn:microsoft.com/office/officeart/2005/8/layout/hierarchy3"/>
    <dgm:cxn modelId="{BBCF1181-4CE8-4C80-906A-864A8FCCC531}" srcId="{E3AAFABA-54BD-49FD-86B1-0FCAF3BE5688}" destId="{D8D5B293-0DCF-481E-A799-1E9A3116B205}" srcOrd="2" destOrd="0" parTransId="{93D96AD6-A321-4133-A76E-16B2DC4A48A8}" sibTransId="{AB218A89-5ED7-4DE0-9F29-9DC42B9DA6A2}"/>
    <dgm:cxn modelId="{C4DEB382-8EBA-41FC-B829-9D155B4FC671}" srcId="{D8D5B293-0DCF-481E-A799-1E9A3116B205}" destId="{61B11750-F4E6-4F73-905C-E9B2636BA7A0}" srcOrd="0" destOrd="0" parTransId="{09320DF9-3C6C-4118-A98C-6F117FAFC632}" sibTransId="{A09E6EF1-45F8-484F-97E4-694642CC3822}"/>
    <dgm:cxn modelId="{F9ACE594-A48A-4485-9118-29E2CC46EE93}" type="presOf" srcId="{6A6C245A-72E0-4794-8D4A-24591A4C38FC}" destId="{0B26284A-4C61-454A-A65E-CA7971091A46}" srcOrd="0" destOrd="0" presId="urn:microsoft.com/office/officeart/2005/8/layout/hierarchy3"/>
    <dgm:cxn modelId="{AB0F3D95-D300-4F56-BC51-C5B0732B2351}" type="presOf" srcId="{AB2B26F2-5437-442C-AA1F-59883E3AA983}" destId="{62C804AE-3AF5-4696-8CBF-CE13BD769DC1}" srcOrd="0" destOrd="0" presId="urn:microsoft.com/office/officeart/2005/8/layout/hierarchy3"/>
    <dgm:cxn modelId="{00A7E196-0352-46DE-8A0C-B8880586F41A}" type="presOf" srcId="{22B374C3-365F-4166-AFBF-39091EA58303}" destId="{77087338-3E9B-4174-B569-779FC5111958}" srcOrd="0" destOrd="0" presId="urn:microsoft.com/office/officeart/2005/8/layout/hierarchy3"/>
    <dgm:cxn modelId="{E6E8A797-7015-4526-B35D-7B553E40C1B3}" type="presOf" srcId="{3669D2B1-1AAA-42FD-8609-865239562D13}" destId="{44B80FAC-5E00-49B0-9858-98E7F360312E}" srcOrd="0" destOrd="0" presId="urn:microsoft.com/office/officeart/2005/8/layout/hierarchy3"/>
    <dgm:cxn modelId="{5A53779D-48F5-4599-9CFA-E975B95C1C75}" type="presOf" srcId="{4AB9120C-3247-4032-933F-CBE409404417}" destId="{8D7B07EB-8E5F-4028-8644-5FB6C32AEF34}" srcOrd="0" destOrd="0" presId="urn:microsoft.com/office/officeart/2005/8/layout/hierarchy3"/>
    <dgm:cxn modelId="{936BD2A0-16FC-48A7-89B3-6D9F2DF444C1}" type="presOf" srcId="{09320DF9-3C6C-4118-A98C-6F117FAFC632}" destId="{035036CC-781E-43BB-B556-BEF987513FE3}" srcOrd="0" destOrd="0" presId="urn:microsoft.com/office/officeart/2005/8/layout/hierarchy3"/>
    <dgm:cxn modelId="{492656A3-E2BA-451C-AF0E-FDF781A14635}" type="presOf" srcId="{3DEFAF99-5003-4B64-97BB-AEB475785389}" destId="{2C1FE5E5-1933-4F15-9439-A1F5B137A8D9}" srcOrd="0" destOrd="0" presId="urn:microsoft.com/office/officeart/2005/8/layout/hierarchy3"/>
    <dgm:cxn modelId="{01C81FAB-1D9B-4264-AE4C-4CFB9F2A9F99}" type="presOf" srcId="{B1B99487-32DC-4491-8ADC-3D5AA98C5868}" destId="{2D414A8A-EFC4-49A0-8097-4545546B1657}" srcOrd="0" destOrd="0" presId="urn:microsoft.com/office/officeart/2005/8/layout/hierarchy3"/>
    <dgm:cxn modelId="{D51941AD-D60B-476A-9C99-1C39AB320E2C}" type="presOf" srcId="{D8D5B293-0DCF-481E-A799-1E9A3116B205}" destId="{C47D89B8-27D9-4F04-882D-E0F91B1D53C7}" srcOrd="1" destOrd="0" presId="urn:microsoft.com/office/officeart/2005/8/layout/hierarchy3"/>
    <dgm:cxn modelId="{6FDB38C5-3B64-4E2A-8966-65B7F0ABB599}" type="presOf" srcId="{BBE2F457-EDCD-4C5E-AC39-B1BF4596394A}" destId="{0534DC92-333D-42C9-ACFB-FE7530985D39}" srcOrd="0" destOrd="0" presId="urn:microsoft.com/office/officeart/2005/8/layout/hierarchy3"/>
    <dgm:cxn modelId="{42B013CF-FF94-47FC-B390-F31216635049}" type="presOf" srcId="{917B1692-113C-4EB5-96D8-A8A2EFC8A2CB}" destId="{F27A683D-8E36-4559-98DA-EEF2AC0000B6}" srcOrd="0" destOrd="0" presId="urn:microsoft.com/office/officeart/2005/8/layout/hierarchy3"/>
    <dgm:cxn modelId="{E9E69AD8-006A-4881-AC32-D92F27B581A1}" srcId="{BBE2F457-EDCD-4C5E-AC39-B1BF4596394A}" destId="{3DEFAF99-5003-4B64-97BB-AEB475785389}" srcOrd="2" destOrd="0" parTransId="{22B374C3-365F-4166-AFBF-39091EA58303}" sibTransId="{A018D89A-8716-4334-8E2F-17A0C631A4CD}"/>
    <dgm:cxn modelId="{DF1F06DE-CC8F-4D11-A7F4-B750D87D3086}" type="presOf" srcId="{F8E0BA18-512C-4F11-BFE5-915E366C6D84}" destId="{831A0C60-6C3B-41EE-B8D1-DA5AD802CFDB}" srcOrd="0" destOrd="0" presId="urn:microsoft.com/office/officeart/2005/8/layout/hierarchy3"/>
    <dgm:cxn modelId="{6DF9C0E3-6CFB-4763-BD3A-6F278C050A03}" type="presOf" srcId="{A29C5BCF-0F2C-4F02-8478-1417EF8AE4FB}" destId="{F1CDE583-CCED-4263-8552-3AE0F80A947C}" srcOrd="0" destOrd="0" presId="urn:microsoft.com/office/officeart/2005/8/layout/hierarchy3"/>
    <dgm:cxn modelId="{EB7307EF-44D3-4CB1-8605-7D9823D0769C}" type="presOf" srcId="{0AEED99B-9867-47CF-9B06-13E02024A7BC}" destId="{EBD96E64-2F1D-4130-A88F-A788731439F7}" srcOrd="0" destOrd="0" presId="urn:microsoft.com/office/officeart/2005/8/layout/hierarchy3"/>
    <dgm:cxn modelId="{50C737F1-3525-4542-BF28-DFA17AE37852}" type="presOf" srcId="{D8D5B293-0DCF-481E-A799-1E9A3116B205}" destId="{7112BA1F-0E5A-48C2-BA7F-87A900FEAED2}" srcOrd="0" destOrd="0" presId="urn:microsoft.com/office/officeart/2005/8/layout/hierarchy3"/>
    <dgm:cxn modelId="{4E95D0F3-6D73-4C98-A455-FA08431E4996}" type="presOf" srcId="{B1B99487-32DC-4491-8ADC-3D5AA98C5868}" destId="{D8112D34-C0D2-445D-A95C-B70C47F2F469}" srcOrd="1" destOrd="0" presId="urn:microsoft.com/office/officeart/2005/8/layout/hierarchy3"/>
    <dgm:cxn modelId="{916C56F5-F587-4FE8-94C9-E9E1B68A6954}" type="presOf" srcId="{E3AAFABA-54BD-49FD-86B1-0FCAF3BE5688}" destId="{795ACB6E-4755-4FE0-AB63-53222FC5F10C}" srcOrd="0" destOrd="0" presId="urn:microsoft.com/office/officeart/2005/8/layout/hierarchy3"/>
    <dgm:cxn modelId="{236BA7F5-21A1-4EC3-9104-80B181FB135F}" srcId="{D8D5B293-0DCF-481E-A799-1E9A3116B205}" destId="{A29C5BCF-0F2C-4F02-8478-1417EF8AE4FB}" srcOrd="2" destOrd="0" parTransId="{4AB9120C-3247-4032-933F-CBE409404417}" sibTransId="{8ED4D2D0-F60D-400D-A7B1-8E13F23EB935}"/>
    <dgm:cxn modelId="{6DA531F9-C18A-4CBA-B24B-E36D7403CD80}" type="presOf" srcId="{538F2A7B-6FDE-441F-944F-149BC0616594}" destId="{855E8A4B-7459-477A-B4D7-551C62CD4311}" srcOrd="0" destOrd="0" presId="urn:microsoft.com/office/officeart/2005/8/layout/hierarchy3"/>
    <dgm:cxn modelId="{2CAA03FC-9F2D-4B48-AE19-1E2F8FC57C94}" srcId="{B1B99487-32DC-4491-8ADC-3D5AA98C5868}" destId="{F8E0BA18-512C-4F11-BFE5-915E366C6D84}" srcOrd="1" destOrd="0" parTransId="{0AEED99B-9867-47CF-9B06-13E02024A7BC}" sibTransId="{58E2BA6E-0865-41B0-8EC5-7F365807B6D5}"/>
    <dgm:cxn modelId="{B9DEBA5A-C864-4367-807B-1E118898652B}" type="presParOf" srcId="{795ACB6E-4755-4FE0-AB63-53222FC5F10C}" destId="{ECD9A64B-E063-44EC-A9BE-474A1D05681F}" srcOrd="0" destOrd="0" presId="urn:microsoft.com/office/officeart/2005/8/layout/hierarchy3"/>
    <dgm:cxn modelId="{C28AE115-FECB-4288-B0BF-4363C9DB353A}" type="presParOf" srcId="{ECD9A64B-E063-44EC-A9BE-474A1D05681F}" destId="{3F9B0888-CD71-40A7-B16F-746B4498EBF7}" srcOrd="0" destOrd="0" presId="urn:microsoft.com/office/officeart/2005/8/layout/hierarchy3"/>
    <dgm:cxn modelId="{179C9604-7105-4B80-B8E3-5084605D7F75}" type="presParOf" srcId="{3F9B0888-CD71-40A7-B16F-746B4498EBF7}" destId="{0534DC92-333D-42C9-ACFB-FE7530985D39}" srcOrd="0" destOrd="0" presId="urn:microsoft.com/office/officeart/2005/8/layout/hierarchy3"/>
    <dgm:cxn modelId="{4BC41B2E-F722-4515-BFA1-18F73B7CE19C}" type="presParOf" srcId="{3F9B0888-CD71-40A7-B16F-746B4498EBF7}" destId="{03B79874-E8DA-4E4D-A451-0BCBD7704C81}" srcOrd="1" destOrd="0" presId="urn:microsoft.com/office/officeart/2005/8/layout/hierarchy3"/>
    <dgm:cxn modelId="{E6D7B4E0-355F-443D-9CE9-5596F1D109B2}" type="presParOf" srcId="{ECD9A64B-E063-44EC-A9BE-474A1D05681F}" destId="{7F39471E-2F4B-4941-9A2F-8B8CC978C4FE}" srcOrd="1" destOrd="0" presId="urn:microsoft.com/office/officeart/2005/8/layout/hierarchy3"/>
    <dgm:cxn modelId="{D352EB42-2815-4332-B184-DAA04E8AE3A6}" type="presParOf" srcId="{7F39471E-2F4B-4941-9A2F-8B8CC978C4FE}" destId="{9EF25DA4-3F69-40E1-A15F-DADF4AD96C7B}" srcOrd="0" destOrd="0" presId="urn:microsoft.com/office/officeart/2005/8/layout/hierarchy3"/>
    <dgm:cxn modelId="{ADBE86BA-ECB1-470B-8AB6-42B69FDC6B24}" type="presParOf" srcId="{7F39471E-2F4B-4941-9A2F-8B8CC978C4FE}" destId="{AABC6CF4-CA0F-41C4-BCF7-19D024162432}" srcOrd="1" destOrd="0" presId="urn:microsoft.com/office/officeart/2005/8/layout/hierarchy3"/>
    <dgm:cxn modelId="{6D6F7728-BC91-4FCB-B61B-D7575A29B254}" type="presParOf" srcId="{7F39471E-2F4B-4941-9A2F-8B8CC978C4FE}" destId="{62C804AE-3AF5-4696-8CBF-CE13BD769DC1}" srcOrd="2" destOrd="0" presId="urn:microsoft.com/office/officeart/2005/8/layout/hierarchy3"/>
    <dgm:cxn modelId="{01BFD882-1EBC-4F7F-9460-4C37C8255568}" type="presParOf" srcId="{7F39471E-2F4B-4941-9A2F-8B8CC978C4FE}" destId="{44B80FAC-5E00-49B0-9858-98E7F360312E}" srcOrd="3" destOrd="0" presId="urn:microsoft.com/office/officeart/2005/8/layout/hierarchy3"/>
    <dgm:cxn modelId="{644CEEB1-D0DD-43A0-868A-79E7D2567DA7}" type="presParOf" srcId="{7F39471E-2F4B-4941-9A2F-8B8CC978C4FE}" destId="{77087338-3E9B-4174-B569-779FC5111958}" srcOrd="4" destOrd="0" presId="urn:microsoft.com/office/officeart/2005/8/layout/hierarchy3"/>
    <dgm:cxn modelId="{39D01DDD-D090-4C72-859E-1D771B07F3A9}" type="presParOf" srcId="{7F39471E-2F4B-4941-9A2F-8B8CC978C4FE}" destId="{2C1FE5E5-1933-4F15-9439-A1F5B137A8D9}" srcOrd="5" destOrd="0" presId="urn:microsoft.com/office/officeart/2005/8/layout/hierarchy3"/>
    <dgm:cxn modelId="{3C392049-6F8F-4742-86AB-B987A4419BC9}" type="presParOf" srcId="{795ACB6E-4755-4FE0-AB63-53222FC5F10C}" destId="{B583B69F-C239-4437-B541-A274EE16CC25}" srcOrd="1" destOrd="0" presId="urn:microsoft.com/office/officeart/2005/8/layout/hierarchy3"/>
    <dgm:cxn modelId="{07E36B4B-A652-40CC-9809-4C9595DB50C6}" type="presParOf" srcId="{B583B69F-C239-4437-B541-A274EE16CC25}" destId="{40662527-EA19-4041-BA13-759165C5D2AB}" srcOrd="0" destOrd="0" presId="urn:microsoft.com/office/officeart/2005/8/layout/hierarchy3"/>
    <dgm:cxn modelId="{3DA315D1-1A21-42CF-9EA6-AC54B0AE07F3}" type="presParOf" srcId="{40662527-EA19-4041-BA13-759165C5D2AB}" destId="{2D414A8A-EFC4-49A0-8097-4545546B1657}" srcOrd="0" destOrd="0" presId="urn:microsoft.com/office/officeart/2005/8/layout/hierarchy3"/>
    <dgm:cxn modelId="{028818EF-E859-48BF-A3D9-45EB4725842F}" type="presParOf" srcId="{40662527-EA19-4041-BA13-759165C5D2AB}" destId="{D8112D34-C0D2-445D-A95C-B70C47F2F469}" srcOrd="1" destOrd="0" presId="urn:microsoft.com/office/officeart/2005/8/layout/hierarchy3"/>
    <dgm:cxn modelId="{B173B759-7E9B-4825-9F46-B17E43D031E3}" type="presParOf" srcId="{B583B69F-C239-4437-B541-A274EE16CC25}" destId="{4F72AC59-A336-4E2D-87EF-BF3B69A69CA8}" srcOrd="1" destOrd="0" presId="urn:microsoft.com/office/officeart/2005/8/layout/hierarchy3"/>
    <dgm:cxn modelId="{C36E8284-8378-469F-9EB1-6D439B367FF5}" type="presParOf" srcId="{4F72AC59-A336-4E2D-87EF-BF3B69A69CA8}" destId="{4F2CA672-EEB8-432E-A04A-C42289A2136A}" srcOrd="0" destOrd="0" presId="urn:microsoft.com/office/officeart/2005/8/layout/hierarchy3"/>
    <dgm:cxn modelId="{07AF9479-E3C6-4F27-A736-B2712A3366DB}" type="presParOf" srcId="{4F72AC59-A336-4E2D-87EF-BF3B69A69CA8}" destId="{855E8A4B-7459-477A-B4D7-551C62CD4311}" srcOrd="1" destOrd="0" presId="urn:microsoft.com/office/officeart/2005/8/layout/hierarchy3"/>
    <dgm:cxn modelId="{C2401E97-B4BE-4960-98CE-2482225BF989}" type="presParOf" srcId="{4F72AC59-A336-4E2D-87EF-BF3B69A69CA8}" destId="{EBD96E64-2F1D-4130-A88F-A788731439F7}" srcOrd="2" destOrd="0" presId="urn:microsoft.com/office/officeart/2005/8/layout/hierarchy3"/>
    <dgm:cxn modelId="{843E87EC-EBD1-41B2-8C9A-E65D0850B56F}" type="presParOf" srcId="{4F72AC59-A336-4E2D-87EF-BF3B69A69CA8}" destId="{831A0C60-6C3B-41EE-B8D1-DA5AD802CFDB}" srcOrd="3" destOrd="0" presId="urn:microsoft.com/office/officeart/2005/8/layout/hierarchy3"/>
    <dgm:cxn modelId="{D8EE8A10-5EE9-43FC-B41E-CFF84EDDB7FF}" type="presParOf" srcId="{4F72AC59-A336-4E2D-87EF-BF3B69A69CA8}" destId="{36F157A8-5616-4EC9-83F9-90CBED3B034F}" srcOrd="4" destOrd="0" presId="urn:microsoft.com/office/officeart/2005/8/layout/hierarchy3"/>
    <dgm:cxn modelId="{36989C46-8759-4905-8820-4D452247ABBC}" type="presParOf" srcId="{4F72AC59-A336-4E2D-87EF-BF3B69A69CA8}" destId="{F27A683D-8E36-4559-98DA-EEF2AC0000B6}" srcOrd="5" destOrd="0" presId="urn:microsoft.com/office/officeart/2005/8/layout/hierarchy3"/>
    <dgm:cxn modelId="{FB9E3698-E8BD-4889-A85E-82F53E70A07B}" type="presParOf" srcId="{795ACB6E-4755-4FE0-AB63-53222FC5F10C}" destId="{EAD824D5-42E6-4A62-A905-747B7145EA9C}" srcOrd="2" destOrd="0" presId="urn:microsoft.com/office/officeart/2005/8/layout/hierarchy3"/>
    <dgm:cxn modelId="{2444456C-ACF2-41DB-85B4-09927747ED0C}" type="presParOf" srcId="{EAD824D5-42E6-4A62-A905-747B7145EA9C}" destId="{A8E72537-1113-4AD0-9DFC-A467A0DECA5D}" srcOrd="0" destOrd="0" presId="urn:microsoft.com/office/officeart/2005/8/layout/hierarchy3"/>
    <dgm:cxn modelId="{B60E2846-2EE9-4F44-A76A-7CCC3D447DE9}" type="presParOf" srcId="{A8E72537-1113-4AD0-9DFC-A467A0DECA5D}" destId="{7112BA1F-0E5A-48C2-BA7F-87A900FEAED2}" srcOrd="0" destOrd="0" presId="urn:microsoft.com/office/officeart/2005/8/layout/hierarchy3"/>
    <dgm:cxn modelId="{C119D54A-6A73-44AF-BA7D-C4215CD7724E}" type="presParOf" srcId="{A8E72537-1113-4AD0-9DFC-A467A0DECA5D}" destId="{C47D89B8-27D9-4F04-882D-E0F91B1D53C7}" srcOrd="1" destOrd="0" presId="urn:microsoft.com/office/officeart/2005/8/layout/hierarchy3"/>
    <dgm:cxn modelId="{A00C425B-1BC1-4E8E-8810-8629699ADC97}" type="presParOf" srcId="{EAD824D5-42E6-4A62-A905-747B7145EA9C}" destId="{F63076A9-D0D1-4B81-8F43-55555DFAD6ED}" srcOrd="1" destOrd="0" presId="urn:microsoft.com/office/officeart/2005/8/layout/hierarchy3"/>
    <dgm:cxn modelId="{4D86F1C3-DF03-46BA-8C6A-23B990A96938}" type="presParOf" srcId="{F63076A9-D0D1-4B81-8F43-55555DFAD6ED}" destId="{035036CC-781E-43BB-B556-BEF987513FE3}" srcOrd="0" destOrd="0" presId="urn:microsoft.com/office/officeart/2005/8/layout/hierarchy3"/>
    <dgm:cxn modelId="{9B685765-0973-42F5-B911-5AA1A1047062}" type="presParOf" srcId="{F63076A9-D0D1-4B81-8F43-55555DFAD6ED}" destId="{1588B059-17E6-4D43-A9A9-6290E7418148}" srcOrd="1" destOrd="0" presId="urn:microsoft.com/office/officeart/2005/8/layout/hierarchy3"/>
    <dgm:cxn modelId="{8F067EFF-38E9-4466-BF3B-D7035CC91E28}" type="presParOf" srcId="{F63076A9-D0D1-4B81-8F43-55555DFAD6ED}" destId="{0B26284A-4C61-454A-A65E-CA7971091A46}" srcOrd="2" destOrd="0" presId="urn:microsoft.com/office/officeart/2005/8/layout/hierarchy3"/>
    <dgm:cxn modelId="{56DC8E68-3813-497C-A6D2-DC5FEB976703}" type="presParOf" srcId="{F63076A9-D0D1-4B81-8F43-55555DFAD6ED}" destId="{6C5273F8-6C76-4494-A4A3-D74DD70D3B5E}" srcOrd="3" destOrd="0" presId="urn:microsoft.com/office/officeart/2005/8/layout/hierarchy3"/>
    <dgm:cxn modelId="{9E45516B-C953-4CAD-AD41-6CEA20520E75}" type="presParOf" srcId="{F63076A9-D0D1-4B81-8F43-55555DFAD6ED}" destId="{8D7B07EB-8E5F-4028-8644-5FB6C32AEF34}" srcOrd="4" destOrd="0" presId="urn:microsoft.com/office/officeart/2005/8/layout/hierarchy3"/>
    <dgm:cxn modelId="{2F7D2D3C-6001-4B81-8A08-F4545AA192BE}" type="presParOf" srcId="{F63076A9-D0D1-4B81-8F43-55555DFAD6ED}" destId="{F1CDE583-CCED-4263-8552-3AE0F80A947C}"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682BC1-95BD-4949-917C-2EE55F8C1B87}"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n-US"/>
        </a:p>
      </dgm:t>
    </dgm:pt>
    <dgm:pt modelId="{97E515DB-5A48-4F90-BEFA-A7A658C9A817}">
      <dgm:prSet custT="1"/>
      <dgm:spPr/>
      <dgm:t>
        <a:bodyPr/>
        <a:lstStyle/>
        <a:p>
          <a:pPr rtl="0"/>
          <a:r>
            <a:rPr lang="en-US" sz="3600"/>
            <a:t>Can only be expelled </a:t>
          </a:r>
          <a:r>
            <a:rPr lang="en-US" sz="3600" i="0"/>
            <a:t>if</a:t>
          </a:r>
          <a:r>
            <a:rPr lang="en-US" sz="3600"/>
            <a:t> over 17 and no IEP</a:t>
          </a:r>
        </a:p>
      </dgm:t>
    </dgm:pt>
    <dgm:pt modelId="{C5F8E08D-1399-4B9D-A97E-CD877CA223BE}" type="parTrans" cxnId="{C45ACD4D-A2D7-44EF-B0A9-32D2C9B6E9AE}">
      <dgm:prSet/>
      <dgm:spPr/>
      <dgm:t>
        <a:bodyPr/>
        <a:lstStyle/>
        <a:p>
          <a:endParaRPr lang="en-US"/>
        </a:p>
      </dgm:t>
    </dgm:pt>
    <dgm:pt modelId="{6C13E811-5590-4382-939F-63C3E8628403}" type="sibTrans" cxnId="{C45ACD4D-A2D7-44EF-B0A9-32D2C9B6E9AE}">
      <dgm:prSet/>
      <dgm:spPr/>
      <dgm:t>
        <a:bodyPr/>
        <a:lstStyle/>
        <a:p>
          <a:endParaRPr lang="en-US"/>
        </a:p>
      </dgm:t>
    </dgm:pt>
    <dgm:pt modelId="{DCA542DD-D00F-4BAF-9A31-A4C2A21EF2E8}">
      <dgm:prSet custT="1"/>
      <dgm:spPr/>
      <dgm:t>
        <a:bodyPr/>
        <a:lstStyle/>
        <a:p>
          <a:pPr rtl="0"/>
          <a:r>
            <a:rPr lang="en-US" sz="3600"/>
            <a:t>Cannot use corporal punishment</a:t>
          </a:r>
        </a:p>
      </dgm:t>
    </dgm:pt>
    <dgm:pt modelId="{59306D35-916A-4232-AEBE-96C85EEB7909}" type="parTrans" cxnId="{C8DCF77F-59D2-403F-8AAF-6026B2486D21}">
      <dgm:prSet/>
      <dgm:spPr/>
      <dgm:t>
        <a:bodyPr/>
        <a:lstStyle/>
        <a:p>
          <a:endParaRPr lang="en-US"/>
        </a:p>
      </dgm:t>
    </dgm:pt>
    <dgm:pt modelId="{B65B476F-129D-4864-9C7B-A3DA5BD6A390}" type="sibTrans" cxnId="{C8DCF77F-59D2-403F-8AAF-6026B2486D21}">
      <dgm:prSet/>
      <dgm:spPr/>
      <dgm:t>
        <a:bodyPr/>
        <a:lstStyle/>
        <a:p>
          <a:endParaRPr lang="en-US"/>
        </a:p>
      </dgm:t>
    </dgm:pt>
    <dgm:pt modelId="{2C1629D8-AC9C-4ABD-AE89-DE8A6AD65F6F}">
      <dgm:prSet custT="1"/>
      <dgm:spPr/>
      <dgm:t>
        <a:bodyPr/>
        <a:lstStyle/>
        <a:p>
          <a:pPr rtl="0"/>
          <a:r>
            <a:rPr lang="en-US" sz="3600"/>
            <a:t>Cannot transfer student without permission</a:t>
          </a:r>
        </a:p>
      </dgm:t>
    </dgm:pt>
    <dgm:pt modelId="{943ACD02-3F84-426E-AB31-DEE25BDF3569}" type="parTrans" cxnId="{8EE872FD-4E24-45F7-8CD7-32FA911E68B9}">
      <dgm:prSet/>
      <dgm:spPr/>
      <dgm:t>
        <a:bodyPr/>
        <a:lstStyle/>
        <a:p>
          <a:endParaRPr lang="en-US"/>
        </a:p>
      </dgm:t>
    </dgm:pt>
    <dgm:pt modelId="{2C977907-A60E-4CBF-8100-30FE9F3F56BB}" type="sibTrans" cxnId="{8EE872FD-4E24-45F7-8CD7-32FA911E68B9}">
      <dgm:prSet/>
      <dgm:spPr/>
      <dgm:t>
        <a:bodyPr/>
        <a:lstStyle/>
        <a:p>
          <a:endParaRPr lang="en-US"/>
        </a:p>
      </dgm:t>
    </dgm:pt>
    <dgm:pt modelId="{914DA62F-1551-4702-A3DA-38DDCF97CA3B}" type="pres">
      <dgm:prSet presAssocID="{9C682BC1-95BD-4949-917C-2EE55F8C1B87}" presName="diagram" presStyleCnt="0">
        <dgm:presLayoutVars>
          <dgm:chPref val="1"/>
          <dgm:dir/>
          <dgm:animOne val="branch"/>
          <dgm:animLvl val="lvl"/>
          <dgm:resizeHandles/>
        </dgm:presLayoutVars>
      </dgm:prSet>
      <dgm:spPr/>
    </dgm:pt>
    <dgm:pt modelId="{4B3AAD12-2695-4100-A247-4A047D3F14AD}" type="pres">
      <dgm:prSet presAssocID="{97E515DB-5A48-4F90-BEFA-A7A658C9A817}" presName="root" presStyleCnt="0"/>
      <dgm:spPr/>
    </dgm:pt>
    <dgm:pt modelId="{3D7D3C0E-B602-4194-A9C2-E03183BE332D}" type="pres">
      <dgm:prSet presAssocID="{97E515DB-5A48-4F90-BEFA-A7A658C9A817}" presName="rootComposite" presStyleCnt="0"/>
      <dgm:spPr/>
    </dgm:pt>
    <dgm:pt modelId="{2ADAECB4-B506-4721-848B-21986D1DA10B}" type="pres">
      <dgm:prSet presAssocID="{97E515DB-5A48-4F90-BEFA-A7A658C9A817}" presName="rootText" presStyleLbl="node1" presStyleIdx="0" presStyleCnt="3" custScaleX="105951" custScaleY="382983"/>
      <dgm:spPr/>
    </dgm:pt>
    <dgm:pt modelId="{8FBA64FA-1C52-4914-BCC3-ACB8D8174621}" type="pres">
      <dgm:prSet presAssocID="{97E515DB-5A48-4F90-BEFA-A7A658C9A817}" presName="rootConnector" presStyleLbl="node1" presStyleIdx="0" presStyleCnt="3"/>
      <dgm:spPr/>
    </dgm:pt>
    <dgm:pt modelId="{56139EF3-9EC9-4E28-9BDF-C73E459AD998}" type="pres">
      <dgm:prSet presAssocID="{97E515DB-5A48-4F90-BEFA-A7A658C9A817}" presName="childShape" presStyleCnt="0"/>
      <dgm:spPr/>
    </dgm:pt>
    <dgm:pt modelId="{1D678C49-D992-4BE4-938F-EAB42E82DB22}" type="pres">
      <dgm:prSet presAssocID="{DCA542DD-D00F-4BAF-9A31-A4C2A21EF2E8}" presName="root" presStyleCnt="0"/>
      <dgm:spPr/>
    </dgm:pt>
    <dgm:pt modelId="{0BA157DC-93CC-4623-9CEB-A6439C2E5321}" type="pres">
      <dgm:prSet presAssocID="{DCA542DD-D00F-4BAF-9A31-A4C2A21EF2E8}" presName="rootComposite" presStyleCnt="0"/>
      <dgm:spPr/>
    </dgm:pt>
    <dgm:pt modelId="{080D9500-237C-41B0-9BC3-2C6CFBB8E924}" type="pres">
      <dgm:prSet presAssocID="{DCA542DD-D00F-4BAF-9A31-A4C2A21EF2E8}" presName="rootText" presStyleLbl="node1" presStyleIdx="1" presStyleCnt="3" custScaleX="109400" custScaleY="383650"/>
      <dgm:spPr/>
    </dgm:pt>
    <dgm:pt modelId="{B7B87CA5-218C-4215-B533-AAAB953A108E}" type="pres">
      <dgm:prSet presAssocID="{DCA542DD-D00F-4BAF-9A31-A4C2A21EF2E8}" presName="rootConnector" presStyleLbl="node1" presStyleIdx="1" presStyleCnt="3"/>
      <dgm:spPr/>
    </dgm:pt>
    <dgm:pt modelId="{AA908710-CFB3-486C-90C4-8A87DFF6477F}" type="pres">
      <dgm:prSet presAssocID="{DCA542DD-D00F-4BAF-9A31-A4C2A21EF2E8}" presName="childShape" presStyleCnt="0"/>
      <dgm:spPr/>
    </dgm:pt>
    <dgm:pt modelId="{AF63DD3E-0ED2-4F2A-898F-7E9647BC07B2}" type="pres">
      <dgm:prSet presAssocID="{2C1629D8-AC9C-4ABD-AE89-DE8A6AD65F6F}" presName="root" presStyleCnt="0"/>
      <dgm:spPr/>
    </dgm:pt>
    <dgm:pt modelId="{3BB3F6B9-0DC6-485D-B3EC-26C34E83F1E0}" type="pres">
      <dgm:prSet presAssocID="{2C1629D8-AC9C-4ABD-AE89-DE8A6AD65F6F}" presName="rootComposite" presStyleCnt="0"/>
      <dgm:spPr/>
    </dgm:pt>
    <dgm:pt modelId="{0DD096D9-202B-4FF3-ABE1-DA23913325BF}" type="pres">
      <dgm:prSet presAssocID="{2C1629D8-AC9C-4ABD-AE89-DE8A6AD65F6F}" presName="rootText" presStyleLbl="node1" presStyleIdx="2" presStyleCnt="3" custScaleX="107792" custScaleY="393241"/>
      <dgm:spPr/>
    </dgm:pt>
    <dgm:pt modelId="{62272A05-8EEB-4B99-B52A-D1C6E3F4D648}" type="pres">
      <dgm:prSet presAssocID="{2C1629D8-AC9C-4ABD-AE89-DE8A6AD65F6F}" presName="rootConnector" presStyleLbl="node1" presStyleIdx="2" presStyleCnt="3"/>
      <dgm:spPr/>
    </dgm:pt>
    <dgm:pt modelId="{7E04CA8A-7F6A-47C2-81D0-AB69EEA64D3C}" type="pres">
      <dgm:prSet presAssocID="{2C1629D8-AC9C-4ABD-AE89-DE8A6AD65F6F}" presName="childShape" presStyleCnt="0"/>
      <dgm:spPr/>
    </dgm:pt>
  </dgm:ptLst>
  <dgm:cxnLst>
    <dgm:cxn modelId="{C2B94007-C570-48BA-8D1A-DB41D50BED26}" type="presOf" srcId="{DCA542DD-D00F-4BAF-9A31-A4C2A21EF2E8}" destId="{080D9500-237C-41B0-9BC3-2C6CFBB8E924}" srcOrd="0" destOrd="0" presId="urn:microsoft.com/office/officeart/2005/8/layout/hierarchy3"/>
    <dgm:cxn modelId="{6BA54510-DDA9-43FC-B869-098AABDE4E71}" type="presOf" srcId="{9C682BC1-95BD-4949-917C-2EE55F8C1B87}" destId="{914DA62F-1551-4702-A3DA-38DDCF97CA3B}" srcOrd="0" destOrd="0" presId="urn:microsoft.com/office/officeart/2005/8/layout/hierarchy3"/>
    <dgm:cxn modelId="{1A010E15-2AF5-422D-8DC5-98485BC47823}" type="presOf" srcId="{97E515DB-5A48-4F90-BEFA-A7A658C9A817}" destId="{2ADAECB4-B506-4721-848B-21986D1DA10B}" srcOrd="0" destOrd="0" presId="urn:microsoft.com/office/officeart/2005/8/layout/hierarchy3"/>
    <dgm:cxn modelId="{9F2A0F27-C267-4FEB-A574-0392351D7021}" type="presOf" srcId="{2C1629D8-AC9C-4ABD-AE89-DE8A6AD65F6F}" destId="{0DD096D9-202B-4FF3-ABE1-DA23913325BF}" srcOrd="0" destOrd="0" presId="urn:microsoft.com/office/officeart/2005/8/layout/hierarchy3"/>
    <dgm:cxn modelId="{C45ACD4D-A2D7-44EF-B0A9-32D2C9B6E9AE}" srcId="{9C682BC1-95BD-4949-917C-2EE55F8C1B87}" destId="{97E515DB-5A48-4F90-BEFA-A7A658C9A817}" srcOrd="0" destOrd="0" parTransId="{C5F8E08D-1399-4B9D-A97E-CD877CA223BE}" sibTransId="{6C13E811-5590-4382-939F-63C3E8628403}"/>
    <dgm:cxn modelId="{C8DCF77F-59D2-403F-8AAF-6026B2486D21}" srcId="{9C682BC1-95BD-4949-917C-2EE55F8C1B87}" destId="{DCA542DD-D00F-4BAF-9A31-A4C2A21EF2E8}" srcOrd="1" destOrd="0" parTransId="{59306D35-916A-4232-AEBE-96C85EEB7909}" sibTransId="{B65B476F-129D-4864-9C7B-A3DA5BD6A390}"/>
    <dgm:cxn modelId="{6AB0C886-7C57-4F6A-872A-ABF817C53AF5}" type="presOf" srcId="{DCA542DD-D00F-4BAF-9A31-A4C2A21EF2E8}" destId="{B7B87CA5-218C-4215-B533-AAAB953A108E}" srcOrd="1" destOrd="0" presId="urn:microsoft.com/office/officeart/2005/8/layout/hierarchy3"/>
    <dgm:cxn modelId="{AD292B90-42FF-4226-9A43-9254D1F8F212}" type="presOf" srcId="{2C1629D8-AC9C-4ABD-AE89-DE8A6AD65F6F}" destId="{62272A05-8EEB-4B99-B52A-D1C6E3F4D648}" srcOrd="1" destOrd="0" presId="urn:microsoft.com/office/officeart/2005/8/layout/hierarchy3"/>
    <dgm:cxn modelId="{126E4DF8-E053-40EC-AE77-EEA224AF8D8C}" type="presOf" srcId="{97E515DB-5A48-4F90-BEFA-A7A658C9A817}" destId="{8FBA64FA-1C52-4914-BCC3-ACB8D8174621}" srcOrd="1" destOrd="0" presId="urn:microsoft.com/office/officeart/2005/8/layout/hierarchy3"/>
    <dgm:cxn modelId="{8EE872FD-4E24-45F7-8CD7-32FA911E68B9}" srcId="{9C682BC1-95BD-4949-917C-2EE55F8C1B87}" destId="{2C1629D8-AC9C-4ABD-AE89-DE8A6AD65F6F}" srcOrd="2" destOrd="0" parTransId="{943ACD02-3F84-426E-AB31-DEE25BDF3569}" sibTransId="{2C977907-A60E-4CBF-8100-30FE9F3F56BB}"/>
    <dgm:cxn modelId="{4A12BB93-0B2C-480B-8F63-C0B0C6109720}" type="presParOf" srcId="{914DA62F-1551-4702-A3DA-38DDCF97CA3B}" destId="{4B3AAD12-2695-4100-A247-4A047D3F14AD}" srcOrd="0" destOrd="0" presId="urn:microsoft.com/office/officeart/2005/8/layout/hierarchy3"/>
    <dgm:cxn modelId="{08B4E6BB-7095-4852-BC8E-22F997428468}" type="presParOf" srcId="{4B3AAD12-2695-4100-A247-4A047D3F14AD}" destId="{3D7D3C0E-B602-4194-A9C2-E03183BE332D}" srcOrd="0" destOrd="0" presId="urn:microsoft.com/office/officeart/2005/8/layout/hierarchy3"/>
    <dgm:cxn modelId="{E7AD762A-22EC-49A7-A98C-F8D87CB41604}" type="presParOf" srcId="{3D7D3C0E-B602-4194-A9C2-E03183BE332D}" destId="{2ADAECB4-B506-4721-848B-21986D1DA10B}" srcOrd="0" destOrd="0" presId="urn:microsoft.com/office/officeart/2005/8/layout/hierarchy3"/>
    <dgm:cxn modelId="{6D011726-0E71-41C2-B5D0-B305CDAD01D6}" type="presParOf" srcId="{3D7D3C0E-B602-4194-A9C2-E03183BE332D}" destId="{8FBA64FA-1C52-4914-BCC3-ACB8D8174621}" srcOrd="1" destOrd="0" presId="urn:microsoft.com/office/officeart/2005/8/layout/hierarchy3"/>
    <dgm:cxn modelId="{02724762-12F7-456E-98B5-9F94EABE27DD}" type="presParOf" srcId="{4B3AAD12-2695-4100-A247-4A047D3F14AD}" destId="{56139EF3-9EC9-4E28-9BDF-C73E459AD998}" srcOrd="1" destOrd="0" presId="urn:microsoft.com/office/officeart/2005/8/layout/hierarchy3"/>
    <dgm:cxn modelId="{97817365-5812-43A2-A535-F318EC62D042}" type="presParOf" srcId="{914DA62F-1551-4702-A3DA-38DDCF97CA3B}" destId="{1D678C49-D992-4BE4-938F-EAB42E82DB22}" srcOrd="1" destOrd="0" presId="urn:microsoft.com/office/officeart/2005/8/layout/hierarchy3"/>
    <dgm:cxn modelId="{1F44A61E-623E-4621-BD83-25044170DBAA}" type="presParOf" srcId="{1D678C49-D992-4BE4-938F-EAB42E82DB22}" destId="{0BA157DC-93CC-4623-9CEB-A6439C2E5321}" srcOrd="0" destOrd="0" presId="urn:microsoft.com/office/officeart/2005/8/layout/hierarchy3"/>
    <dgm:cxn modelId="{749781FA-D91A-4E3A-86D1-22137B74E6C0}" type="presParOf" srcId="{0BA157DC-93CC-4623-9CEB-A6439C2E5321}" destId="{080D9500-237C-41B0-9BC3-2C6CFBB8E924}" srcOrd="0" destOrd="0" presId="urn:microsoft.com/office/officeart/2005/8/layout/hierarchy3"/>
    <dgm:cxn modelId="{15C38375-A3B1-4257-8773-64694145FDAE}" type="presParOf" srcId="{0BA157DC-93CC-4623-9CEB-A6439C2E5321}" destId="{B7B87CA5-218C-4215-B533-AAAB953A108E}" srcOrd="1" destOrd="0" presId="urn:microsoft.com/office/officeart/2005/8/layout/hierarchy3"/>
    <dgm:cxn modelId="{9AB7C6D4-773A-45FE-B31F-23CF7A2F7980}" type="presParOf" srcId="{1D678C49-D992-4BE4-938F-EAB42E82DB22}" destId="{AA908710-CFB3-486C-90C4-8A87DFF6477F}" srcOrd="1" destOrd="0" presId="urn:microsoft.com/office/officeart/2005/8/layout/hierarchy3"/>
    <dgm:cxn modelId="{3122F9D3-9875-44C4-AB72-D1A850ADEB5B}" type="presParOf" srcId="{914DA62F-1551-4702-A3DA-38DDCF97CA3B}" destId="{AF63DD3E-0ED2-4F2A-898F-7E9647BC07B2}" srcOrd="2" destOrd="0" presId="urn:microsoft.com/office/officeart/2005/8/layout/hierarchy3"/>
    <dgm:cxn modelId="{E57053DB-7903-49EA-AEFD-DCCD99E64468}" type="presParOf" srcId="{AF63DD3E-0ED2-4F2A-898F-7E9647BC07B2}" destId="{3BB3F6B9-0DC6-485D-B3EC-26C34E83F1E0}" srcOrd="0" destOrd="0" presId="urn:microsoft.com/office/officeart/2005/8/layout/hierarchy3"/>
    <dgm:cxn modelId="{797866D9-8980-4C20-AE83-AAE8868D13BF}" type="presParOf" srcId="{3BB3F6B9-0DC6-485D-B3EC-26C34E83F1E0}" destId="{0DD096D9-202B-4FF3-ABE1-DA23913325BF}" srcOrd="0" destOrd="0" presId="urn:microsoft.com/office/officeart/2005/8/layout/hierarchy3"/>
    <dgm:cxn modelId="{758FF584-7B99-42E1-AB23-98AC9BC47FCC}" type="presParOf" srcId="{3BB3F6B9-0DC6-485D-B3EC-26C34E83F1E0}" destId="{62272A05-8EEB-4B99-B52A-D1C6E3F4D648}" srcOrd="1" destOrd="0" presId="urn:microsoft.com/office/officeart/2005/8/layout/hierarchy3"/>
    <dgm:cxn modelId="{5DA6D641-5EB0-4C49-B23D-11C4103F2E84}" type="presParOf" srcId="{AF63DD3E-0ED2-4F2A-898F-7E9647BC07B2}" destId="{7E04CA8A-7F6A-47C2-81D0-AB69EEA64D3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56D890-E575-4083-B8B8-2178DC5C0570}" type="doc">
      <dgm:prSet loTypeId="urn:microsoft.com/office/officeart/2005/8/layout/rings+Icon" loCatId="officeonline" qsTypeId="urn:microsoft.com/office/officeart/2005/8/quickstyle/simple1" qsCatId="simple" csTypeId="urn:microsoft.com/office/officeart/2005/8/colors/accent4_4" csCatId="accent4" phldr="1"/>
      <dgm:spPr/>
      <dgm:t>
        <a:bodyPr/>
        <a:lstStyle/>
        <a:p>
          <a:endParaRPr lang="en-US"/>
        </a:p>
      </dgm:t>
    </dgm:pt>
    <dgm:pt modelId="{DAEDA576-C33F-4B17-A21C-D8840DE85B0E}">
      <dgm:prSet custT="1"/>
      <dgm:spPr/>
      <dgm:t>
        <a:bodyPr/>
        <a:lstStyle/>
        <a:p>
          <a:pPr rtl="0"/>
          <a:r>
            <a:rPr lang="en-US" sz="2000"/>
            <a:t>By personal delivery  (within 24 hours)</a:t>
          </a:r>
        </a:p>
      </dgm:t>
    </dgm:pt>
    <dgm:pt modelId="{62FE02FF-23A8-4D12-A8D8-D4C0CF2AB5C8}" type="parTrans" cxnId="{5C0D3EB6-4F26-4FCA-8E41-1E513BF25277}">
      <dgm:prSet/>
      <dgm:spPr/>
      <dgm:t>
        <a:bodyPr/>
        <a:lstStyle/>
        <a:p>
          <a:endParaRPr lang="en-US"/>
        </a:p>
      </dgm:t>
    </dgm:pt>
    <dgm:pt modelId="{1C3C82B6-9B9C-40F5-8A88-890E06E90ECB}" type="sibTrans" cxnId="{5C0D3EB6-4F26-4FCA-8E41-1E513BF25277}">
      <dgm:prSet/>
      <dgm:spPr/>
      <dgm:t>
        <a:bodyPr/>
        <a:lstStyle/>
        <a:p>
          <a:endParaRPr lang="en-US"/>
        </a:p>
      </dgm:t>
    </dgm:pt>
    <dgm:pt modelId="{F33E50FA-BFE4-4372-AEC0-91E660270833}">
      <dgm:prSet custT="1"/>
      <dgm:spPr/>
      <dgm:t>
        <a:bodyPr/>
        <a:lstStyle/>
        <a:p>
          <a:pPr rtl="0"/>
          <a:r>
            <a:rPr lang="en-US" sz="2000"/>
            <a:t>Statement of student’s rights</a:t>
          </a:r>
        </a:p>
      </dgm:t>
    </dgm:pt>
    <dgm:pt modelId="{927E0D09-4EB2-4EA5-8AFF-0265FFCDCE90}" type="parTrans" cxnId="{90AB82C6-C7A5-41BA-8467-8EF2B36DB298}">
      <dgm:prSet/>
      <dgm:spPr/>
      <dgm:t>
        <a:bodyPr/>
        <a:lstStyle/>
        <a:p>
          <a:endParaRPr lang="en-US"/>
        </a:p>
      </dgm:t>
    </dgm:pt>
    <dgm:pt modelId="{68089D93-88AB-4BD3-B5BD-B730DEC3F23D}" type="sibTrans" cxnId="{90AB82C6-C7A5-41BA-8467-8EF2B36DB298}">
      <dgm:prSet/>
      <dgm:spPr/>
      <dgm:t>
        <a:bodyPr/>
        <a:lstStyle/>
        <a:p>
          <a:endParaRPr lang="en-US"/>
        </a:p>
      </dgm:t>
    </dgm:pt>
    <dgm:pt modelId="{7EFDD897-35B8-434B-89D9-102ECC72DF1E}">
      <dgm:prSet custT="1"/>
      <dgm:spPr/>
      <dgm:t>
        <a:bodyPr/>
        <a:lstStyle/>
        <a:p>
          <a:pPr rtl="0"/>
          <a:r>
            <a:rPr lang="en-US" sz="2000"/>
            <a:t>Reasons for suspension</a:t>
          </a:r>
        </a:p>
        <a:p>
          <a:pPr rtl="0"/>
          <a:r>
            <a:rPr lang="en-US" sz="1400"/>
            <a:t>(including date, time, place of incident)</a:t>
          </a:r>
        </a:p>
      </dgm:t>
    </dgm:pt>
    <dgm:pt modelId="{BFB71AD8-795A-44F1-9E60-A125645A83BF}" type="parTrans" cxnId="{ACBF350C-692F-4441-A518-61B9E49BD958}">
      <dgm:prSet/>
      <dgm:spPr/>
      <dgm:t>
        <a:bodyPr/>
        <a:lstStyle/>
        <a:p>
          <a:endParaRPr lang="en-US"/>
        </a:p>
      </dgm:t>
    </dgm:pt>
    <dgm:pt modelId="{92E0E336-F0FC-480C-95D2-AC5CBBA693A5}" type="sibTrans" cxnId="{ACBF350C-692F-4441-A518-61B9E49BD958}">
      <dgm:prSet/>
      <dgm:spPr/>
      <dgm:t>
        <a:bodyPr/>
        <a:lstStyle/>
        <a:p>
          <a:endParaRPr lang="en-US"/>
        </a:p>
      </dgm:t>
    </dgm:pt>
    <dgm:pt modelId="{32A5BADC-55BA-427C-8BDC-20019B6FAFF7}">
      <dgm:prSet custT="1"/>
      <dgm:spPr/>
      <dgm:t>
        <a:bodyPr/>
        <a:lstStyle/>
        <a:p>
          <a:pPr rtl="0"/>
          <a:r>
            <a:rPr lang="en-US" sz="2000"/>
            <a:t>Period of removal and alternative instruction</a:t>
          </a:r>
        </a:p>
      </dgm:t>
    </dgm:pt>
    <dgm:pt modelId="{CC60A47B-8FC4-4094-BEEC-7854079D32E3}" type="parTrans" cxnId="{97BC62BF-F7C0-40D5-9AC2-DE11BF2B98A9}">
      <dgm:prSet/>
      <dgm:spPr/>
      <dgm:t>
        <a:bodyPr/>
        <a:lstStyle/>
        <a:p>
          <a:endParaRPr lang="en-US"/>
        </a:p>
      </dgm:t>
    </dgm:pt>
    <dgm:pt modelId="{24E684B0-D4B2-4C5D-8C3F-4B370B097B9F}" type="sibTrans" cxnId="{97BC62BF-F7C0-40D5-9AC2-DE11BF2B98A9}">
      <dgm:prSet/>
      <dgm:spPr/>
      <dgm:t>
        <a:bodyPr/>
        <a:lstStyle/>
        <a:p>
          <a:endParaRPr lang="en-US"/>
        </a:p>
      </dgm:t>
    </dgm:pt>
    <dgm:pt modelId="{53BD51AC-B9D1-4473-90F2-38B2EF40566D}">
      <dgm:prSet custT="1"/>
      <dgm:spPr/>
      <dgm:t>
        <a:bodyPr/>
        <a:lstStyle/>
        <a:p>
          <a:pPr rtl="0"/>
          <a:r>
            <a:rPr lang="en-US" sz="2000"/>
            <a:t>Date, time, and place of </a:t>
          </a:r>
          <a:r>
            <a:rPr lang="en-US" sz="2000" b="1"/>
            <a:t>suspension conference</a:t>
          </a:r>
        </a:p>
      </dgm:t>
    </dgm:pt>
    <dgm:pt modelId="{2D934479-B1EC-4CFB-8606-20CFCEE53FBE}" type="parTrans" cxnId="{D88CC8E8-436A-4125-92F8-966AAEF7B314}">
      <dgm:prSet/>
      <dgm:spPr/>
      <dgm:t>
        <a:bodyPr/>
        <a:lstStyle/>
        <a:p>
          <a:endParaRPr lang="en-US"/>
        </a:p>
      </dgm:t>
    </dgm:pt>
    <dgm:pt modelId="{239996D0-0DC0-4585-BE48-DFEE7E4EBEA3}" type="sibTrans" cxnId="{D88CC8E8-436A-4125-92F8-966AAEF7B314}">
      <dgm:prSet/>
      <dgm:spPr/>
      <dgm:t>
        <a:bodyPr/>
        <a:lstStyle/>
        <a:p>
          <a:endParaRPr lang="en-US"/>
        </a:p>
      </dgm:t>
    </dgm:pt>
    <dgm:pt modelId="{AD662070-5347-4996-864B-6367801478F1}" type="pres">
      <dgm:prSet presAssocID="{2356D890-E575-4083-B8B8-2178DC5C0570}" presName="Name0" presStyleCnt="0">
        <dgm:presLayoutVars>
          <dgm:chMax val="7"/>
          <dgm:dir/>
          <dgm:resizeHandles val="exact"/>
        </dgm:presLayoutVars>
      </dgm:prSet>
      <dgm:spPr/>
    </dgm:pt>
    <dgm:pt modelId="{F40F4661-E9D1-4385-A5DE-7B18BB936A6C}" type="pres">
      <dgm:prSet presAssocID="{2356D890-E575-4083-B8B8-2178DC5C0570}" presName="ellipse1" presStyleLbl="vennNode1" presStyleIdx="0" presStyleCnt="5" custLinFactNeighborY="20444">
        <dgm:presLayoutVars>
          <dgm:bulletEnabled val="1"/>
        </dgm:presLayoutVars>
      </dgm:prSet>
      <dgm:spPr/>
    </dgm:pt>
    <dgm:pt modelId="{246BA6EC-B2B0-4CE2-B863-07B85F0B756C}" type="pres">
      <dgm:prSet presAssocID="{2356D890-E575-4083-B8B8-2178DC5C0570}" presName="ellipse2" presStyleLbl="vennNode1" presStyleIdx="1" presStyleCnt="5" custLinFactNeighborY="20444">
        <dgm:presLayoutVars>
          <dgm:bulletEnabled val="1"/>
        </dgm:presLayoutVars>
      </dgm:prSet>
      <dgm:spPr/>
    </dgm:pt>
    <dgm:pt modelId="{6F6CF671-ECBA-4FB9-8C95-C0D058905EB0}" type="pres">
      <dgm:prSet presAssocID="{2356D890-E575-4083-B8B8-2178DC5C0570}" presName="ellipse3" presStyleLbl="vennNode1" presStyleIdx="2" presStyleCnt="5" custLinFactNeighborX="-5117" custLinFactNeighborY="21982">
        <dgm:presLayoutVars>
          <dgm:bulletEnabled val="1"/>
        </dgm:presLayoutVars>
      </dgm:prSet>
      <dgm:spPr/>
    </dgm:pt>
    <dgm:pt modelId="{CEEF478B-691B-4A91-94A5-38DA772ACCE6}" type="pres">
      <dgm:prSet presAssocID="{2356D890-E575-4083-B8B8-2178DC5C0570}" presName="ellipse4" presStyleLbl="vennNode1" presStyleIdx="3" presStyleCnt="5" custLinFactNeighborY="20444">
        <dgm:presLayoutVars>
          <dgm:bulletEnabled val="1"/>
        </dgm:presLayoutVars>
      </dgm:prSet>
      <dgm:spPr/>
    </dgm:pt>
    <dgm:pt modelId="{B9AA16D2-9F10-4DF6-9DCD-E45BE2EAD95B}" type="pres">
      <dgm:prSet presAssocID="{2356D890-E575-4083-B8B8-2178DC5C0570}" presName="ellipse5" presStyleLbl="vennNode1" presStyleIdx="4" presStyleCnt="5" custLinFactNeighborY="20444">
        <dgm:presLayoutVars>
          <dgm:bulletEnabled val="1"/>
        </dgm:presLayoutVars>
      </dgm:prSet>
      <dgm:spPr/>
    </dgm:pt>
  </dgm:ptLst>
  <dgm:cxnLst>
    <dgm:cxn modelId="{2D545A03-E13B-4A54-BCD3-1078D85C98CB}" type="presOf" srcId="{7EFDD897-35B8-434B-89D9-102ECC72DF1E}" destId="{6F6CF671-ECBA-4FB9-8C95-C0D058905EB0}" srcOrd="0" destOrd="0" presId="urn:microsoft.com/office/officeart/2005/8/layout/rings+Icon"/>
    <dgm:cxn modelId="{ACBF350C-692F-4441-A518-61B9E49BD958}" srcId="{2356D890-E575-4083-B8B8-2178DC5C0570}" destId="{7EFDD897-35B8-434B-89D9-102ECC72DF1E}" srcOrd="2" destOrd="0" parTransId="{BFB71AD8-795A-44F1-9E60-A125645A83BF}" sibTransId="{92E0E336-F0FC-480C-95D2-AC5CBBA693A5}"/>
    <dgm:cxn modelId="{1E9BD00C-542A-4DB4-9E4D-7740BDC21A7F}" type="presOf" srcId="{32A5BADC-55BA-427C-8BDC-20019B6FAFF7}" destId="{CEEF478B-691B-4A91-94A5-38DA772ACCE6}" srcOrd="0" destOrd="0" presId="urn:microsoft.com/office/officeart/2005/8/layout/rings+Icon"/>
    <dgm:cxn modelId="{D71F562B-871E-4626-8CA4-0BAEE1B6EC26}" type="presOf" srcId="{53BD51AC-B9D1-4473-90F2-38B2EF40566D}" destId="{B9AA16D2-9F10-4DF6-9DCD-E45BE2EAD95B}" srcOrd="0" destOrd="0" presId="urn:microsoft.com/office/officeart/2005/8/layout/rings+Icon"/>
    <dgm:cxn modelId="{D9862EAB-E645-47A4-BECF-D51ED4A91BFA}" type="presOf" srcId="{F33E50FA-BFE4-4372-AEC0-91E660270833}" destId="{246BA6EC-B2B0-4CE2-B863-07B85F0B756C}" srcOrd="0" destOrd="0" presId="urn:microsoft.com/office/officeart/2005/8/layout/rings+Icon"/>
    <dgm:cxn modelId="{5C0D3EB6-4F26-4FCA-8E41-1E513BF25277}" srcId="{2356D890-E575-4083-B8B8-2178DC5C0570}" destId="{DAEDA576-C33F-4B17-A21C-D8840DE85B0E}" srcOrd="0" destOrd="0" parTransId="{62FE02FF-23A8-4D12-A8D8-D4C0CF2AB5C8}" sibTransId="{1C3C82B6-9B9C-40F5-8A88-890E06E90ECB}"/>
    <dgm:cxn modelId="{97BC62BF-F7C0-40D5-9AC2-DE11BF2B98A9}" srcId="{2356D890-E575-4083-B8B8-2178DC5C0570}" destId="{32A5BADC-55BA-427C-8BDC-20019B6FAFF7}" srcOrd="3" destOrd="0" parTransId="{CC60A47B-8FC4-4094-BEEC-7854079D32E3}" sibTransId="{24E684B0-D4B2-4C5D-8C3F-4B370B097B9F}"/>
    <dgm:cxn modelId="{90AB82C6-C7A5-41BA-8467-8EF2B36DB298}" srcId="{2356D890-E575-4083-B8B8-2178DC5C0570}" destId="{F33E50FA-BFE4-4372-AEC0-91E660270833}" srcOrd="1" destOrd="0" parTransId="{927E0D09-4EB2-4EA5-8AFF-0265FFCDCE90}" sibTransId="{68089D93-88AB-4BD3-B5BD-B730DEC3F23D}"/>
    <dgm:cxn modelId="{B6FC39D0-7E9C-4450-B4B2-C0D2E6E232BD}" type="presOf" srcId="{DAEDA576-C33F-4B17-A21C-D8840DE85B0E}" destId="{F40F4661-E9D1-4385-A5DE-7B18BB936A6C}" srcOrd="0" destOrd="0" presId="urn:microsoft.com/office/officeart/2005/8/layout/rings+Icon"/>
    <dgm:cxn modelId="{D88CC8E8-436A-4125-92F8-966AAEF7B314}" srcId="{2356D890-E575-4083-B8B8-2178DC5C0570}" destId="{53BD51AC-B9D1-4473-90F2-38B2EF40566D}" srcOrd="4" destOrd="0" parTransId="{2D934479-B1EC-4CFB-8606-20CFCEE53FBE}" sibTransId="{239996D0-0DC0-4585-BE48-DFEE7E4EBEA3}"/>
    <dgm:cxn modelId="{E21847ED-C6AD-42F8-B51B-1527C718B61A}" type="presOf" srcId="{2356D890-E575-4083-B8B8-2178DC5C0570}" destId="{AD662070-5347-4996-864B-6367801478F1}" srcOrd="0" destOrd="0" presId="urn:microsoft.com/office/officeart/2005/8/layout/rings+Icon"/>
    <dgm:cxn modelId="{7590E0A6-AB0E-40C3-A619-9F2FFA3BE5FD}" type="presParOf" srcId="{AD662070-5347-4996-864B-6367801478F1}" destId="{F40F4661-E9D1-4385-A5DE-7B18BB936A6C}" srcOrd="0" destOrd="0" presId="urn:microsoft.com/office/officeart/2005/8/layout/rings+Icon"/>
    <dgm:cxn modelId="{A8705BB8-C774-46B2-A482-2C7B8FAC7B02}" type="presParOf" srcId="{AD662070-5347-4996-864B-6367801478F1}" destId="{246BA6EC-B2B0-4CE2-B863-07B85F0B756C}" srcOrd="1" destOrd="0" presId="urn:microsoft.com/office/officeart/2005/8/layout/rings+Icon"/>
    <dgm:cxn modelId="{ADE04513-A6E0-4C72-9149-B482EBB01552}" type="presParOf" srcId="{AD662070-5347-4996-864B-6367801478F1}" destId="{6F6CF671-ECBA-4FB9-8C95-C0D058905EB0}" srcOrd="2" destOrd="0" presId="urn:microsoft.com/office/officeart/2005/8/layout/rings+Icon"/>
    <dgm:cxn modelId="{DFA06464-F1AC-48FD-8B53-9BA6EB9B7D2C}" type="presParOf" srcId="{AD662070-5347-4996-864B-6367801478F1}" destId="{CEEF478B-691B-4A91-94A5-38DA772ACCE6}" srcOrd="3" destOrd="0" presId="urn:microsoft.com/office/officeart/2005/8/layout/rings+Icon"/>
    <dgm:cxn modelId="{3031C28C-2821-429B-8814-325E8D123772}" type="presParOf" srcId="{AD662070-5347-4996-864B-6367801478F1}" destId="{B9AA16D2-9F10-4DF6-9DCD-E45BE2EAD95B}" srcOrd="4"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FA4DB6-D425-4B36-8108-0FB4AA71C2F2}" type="doc">
      <dgm:prSet loTypeId="urn:microsoft.com/office/officeart/2005/8/layout/process4" loCatId="list" qsTypeId="urn:microsoft.com/office/officeart/2005/8/quickstyle/simple1" qsCatId="simple" csTypeId="urn:microsoft.com/office/officeart/2005/8/colors/accent6_3" csCatId="accent6" phldr="1"/>
      <dgm:spPr/>
      <dgm:t>
        <a:bodyPr/>
        <a:lstStyle/>
        <a:p>
          <a:endParaRPr lang="en-US"/>
        </a:p>
      </dgm:t>
    </dgm:pt>
    <dgm:pt modelId="{A4E086BC-C161-4DC1-8C7B-ACB9B88A3EC3}">
      <dgm:prSet custT="1"/>
      <dgm:spPr/>
      <dgm:t>
        <a:bodyPr/>
        <a:lstStyle/>
        <a:p>
          <a:pPr rtl="0"/>
          <a:r>
            <a:rPr lang="en-US" sz="2800" b="1"/>
            <a:t>Parent </a:t>
          </a:r>
          <a:r>
            <a:rPr lang="en-US" sz="2800"/>
            <a:t>must get </a:t>
          </a:r>
          <a:r>
            <a:rPr lang="en-US" sz="2800" b="1"/>
            <a:t>written notice within 24 hours, including:</a:t>
          </a:r>
          <a:endParaRPr lang="en-US" sz="2800"/>
        </a:p>
      </dgm:t>
    </dgm:pt>
    <dgm:pt modelId="{BB82E68D-30E7-4952-8958-7C4A673F3F7B}" type="parTrans" cxnId="{412E8400-B743-4421-A9E0-6EE2766F8D58}">
      <dgm:prSet/>
      <dgm:spPr/>
      <dgm:t>
        <a:bodyPr/>
        <a:lstStyle/>
        <a:p>
          <a:endParaRPr lang="en-US"/>
        </a:p>
      </dgm:t>
    </dgm:pt>
    <dgm:pt modelId="{40D4EE7D-9548-461F-B5BA-03F0909F1BD4}" type="sibTrans" cxnId="{412E8400-B743-4421-A9E0-6EE2766F8D58}">
      <dgm:prSet/>
      <dgm:spPr/>
      <dgm:t>
        <a:bodyPr/>
        <a:lstStyle/>
        <a:p>
          <a:endParaRPr lang="en-US"/>
        </a:p>
      </dgm:t>
    </dgm:pt>
    <dgm:pt modelId="{8CAD2C4C-7A64-4EA3-BB90-D30F7B52F3AF}">
      <dgm:prSet custT="1"/>
      <dgm:spPr>
        <a:ln w="28575">
          <a:solidFill>
            <a:schemeClr val="tx1"/>
          </a:solidFill>
          <a:prstDash val="solid"/>
        </a:ln>
      </dgm:spPr>
      <dgm:t>
        <a:bodyPr/>
        <a:lstStyle/>
        <a:p>
          <a:pPr rtl="0"/>
          <a:r>
            <a:rPr lang="en-US" sz="2000"/>
            <a:t>Reasons for  suspension   </a:t>
          </a:r>
        </a:p>
      </dgm:t>
    </dgm:pt>
    <dgm:pt modelId="{81A50E08-CC1C-4382-800C-C36B2F0A65D2}" type="parTrans" cxnId="{7A42A233-8345-41F1-9556-A5E70A17F130}">
      <dgm:prSet/>
      <dgm:spPr/>
      <dgm:t>
        <a:bodyPr/>
        <a:lstStyle/>
        <a:p>
          <a:endParaRPr lang="en-US"/>
        </a:p>
      </dgm:t>
    </dgm:pt>
    <dgm:pt modelId="{9C9A972B-3C30-4B29-82C6-486731AFB7FE}" type="sibTrans" cxnId="{7A42A233-8345-41F1-9556-A5E70A17F130}">
      <dgm:prSet/>
      <dgm:spPr/>
      <dgm:t>
        <a:bodyPr/>
        <a:lstStyle/>
        <a:p>
          <a:endParaRPr lang="en-US"/>
        </a:p>
      </dgm:t>
    </dgm:pt>
    <dgm:pt modelId="{46B3D078-3F4F-4552-9594-DE9B4FE5C662}">
      <dgm:prSet custT="1"/>
      <dgm:spPr>
        <a:ln w="28575">
          <a:solidFill>
            <a:schemeClr val="tx1"/>
          </a:solidFill>
          <a:prstDash val="solid"/>
        </a:ln>
      </dgm:spPr>
      <dgm:t>
        <a:bodyPr/>
        <a:lstStyle/>
        <a:p>
          <a:pPr rtl="0"/>
          <a:r>
            <a:rPr lang="en-US" sz="1800"/>
            <a:t>Alternative school location</a:t>
          </a:r>
        </a:p>
      </dgm:t>
    </dgm:pt>
    <dgm:pt modelId="{07DDF367-8C69-4ADD-9920-5449C8AEA911}" type="parTrans" cxnId="{82DCC40C-6D24-4C0A-98A1-3DF3B6F07592}">
      <dgm:prSet/>
      <dgm:spPr/>
      <dgm:t>
        <a:bodyPr/>
        <a:lstStyle/>
        <a:p>
          <a:endParaRPr lang="en-US"/>
        </a:p>
      </dgm:t>
    </dgm:pt>
    <dgm:pt modelId="{F0C1F8AE-99CD-4E86-81D8-5CDA3B1D015E}" type="sibTrans" cxnId="{82DCC40C-6D24-4C0A-98A1-3DF3B6F07592}">
      <dgm:prSet/>
      <dgm:spPr/>
      <dgm:t>
        <a:bodyPr/>
        <a:lstStyle/>
        <a:p>
          <a:endParaRPr lang="en-US"/>
        </a:p>
      </dgm:t>
    </dgm:pt>
    <dgm:pt modelId="{22704A5C-2B1B-4AF6-9B65-DCA2647F74F5}">
      <dgm:prSet custT="1"/>
      <dgm:spPr>
        <a:ln w="28575">
          <a:solidFill>
            <a:schemeClr val="tx1"/>
          </a:solidFill>
          <a:prstDash val="solid"/>
        </a:ln>
      </dgm:spPr>
      <dgm:t>
        <a:bodyPr/>
        <a:lstStyle/>
        <a:p>
          <a:pPr rtl="0"/>
          <a:r>
            <a:rPr lang="en-US" sz="1800"/>
            <a:t>Details about hearing </a:t>
          </a:r>
        </a:p>
        <a:p>
          <a:pPr rtl="0"/>
          <a:r>
            <a:rPr lang="en-US" sz="1400"/>
            <a:t>(scheduled </a:t>
          </a:r>
          <a:r>
            <a:rPr lang="en-US" sz="1400" u="none"/>
            <a:t>within </a:t>
          </a:r>
          <a:r>
            <a:rPr lang="en-US" sz="1400" u="sng"/>
            <a:t>5 school days</a:t>
          </a:r>
          <a:r>
            <a:rPr lang="en-US" sz="1400"/>
            <a:t>)</a:t>
          </a:r>
        </a:p>
      </dgm:t>
    </dgm:pt>
    <dgm:pt modelId="{D0EAB599-A812-4271-B9D6-2E81E9981004}" type="parTrans" cxnId="{8919D7BB-2D26-4819-9808-7661FFB90BDF}">
      <dgm:prSet/>
      <dgm:spPr/>
      <dgm:t>
        <a:bodyPr/>
        <a:lstStyle/>
        <a:p>
          <a:endParaRPr lang="en-US"/>
        </a:p>
      </dgm:t>
    </dgm:pt>
    <dgm:pt modelId="{2DEAC1C2-A6BC-47A1-8A87-66EC5ACC07C8}" type="sibTrans" cxnId="{8919D7BB-2D26-4819-9808-7661FFB90BDF}">
      <dgm:prSet/>
      <dgm:spPr/>
      <dgm:t>
        <a:bodyPr/>
        <a:lstStyle/>
        <a:p>
          <a:endParaRPr lang="en-US"/>
        </a:p>
      </dgm:t>
    </dgm:pt>
    <dgm:pt modelId="{DC7DFAF0-484A-4B60-B510-5C1DB5F19E9E}">
      <dgm:prSet custT="1"/>
      <dgm:spPr>
        <a:ln w="28575">
          <a:solidFill>
            <a:schemeClr val="tx1"/>
          </a:solidFill>
          <a:prstDash val="solid"/>
        </a:ln>
      </dgm:spPr>
      <dgm:t>
        <a:bodyPr/>
        <a:lstStyle/>
        <a:p>
          <a:pPr rtl="0"/>
          <a:r>
            <a:rPr lang="en-US" sz="1800"/>
            <a:t>Witness List</a:t>
          </a:r>
        </a:p>
      </dgm:t>
    </dgm:pt>
    <dgm:pt modelId="{566F98B3-02DF-4B89-9B35-78539ABECA4D}" type="parTrans" cxnId="{D872EE25-96A8-4FA6-AD77-BF23D6435F0F}">
      <dgm:prSet/>
      <dgm:spPr/>
      <dgm:t>
        <a:bodyPr/>
        <a:lstStyle/>
        <a:p>
          <a:endParaRPr lang="en-US"/>
        </a:p>
      </dgm:t>
    </dgm:pt>
    <dgm:pt modelId="{41F0AF85-6BE2-44D8-93D2-E95ECF058305}" type="sibTrans" cxnId="{D872EE25-96A8-4FA6-AD77-BF23D6435F0F}">
      <dgm:prSet/>
      <dgm:spPr/>
      <dgm:t>
        <a:bodyPr/>
        <a:lstStyle/>
        <a:p>
          <a:endParaRPr lang="en-US"/>
        </a:p>
      </dgm:t>
    </dgm:pt>
    <dgm:pt modelId="{24A133F0-CF46-49DA-B472-90A76665C867}">
      <dgm:prSet custT="1"/>
      <dgm:spPr>
        <a:ln w="28575">
          <a:solidFill>
            <a:schemeClr val="tx1"/>
          </a:solidFill>
          <a:prstDash val="solid"/>
        </a:ln>
      </dgm:spPr>
      <dgm:t>
        <a:bodyPr/>
        <a:lstStyle/>
        <a:p>
          <a:pPr rtl="0"/>
          <a:r>
            <a:rPr lang="en-US" sz="1800"/>
            <a:t>Parent’s rights and places to call for help</a:t>
          </a:r>
        </a:p>
      </dgm:t>
    </dgm:pt>
    <dgm:pt modelId="{80D1CEF3-8090-43AD-9912-0B4534D8B221}" type="parTrans" cxnId="{A644C6CF-8F98-432F-9D89-DB8C339AC433}">
      <dgm:prSet/>
      <dgm:spPr/>
      <dgm:t>
        <a:bodyPr/>
        <a:lstStyle/>
        <a:p>
          <a:endParaRPr lang="en-US"/>
        </a:p>
      </dgm:t>
    </dgm:pt>
    <dgm:pt modelId="{54C7F5EB-6BC6-45DA-87A1-EF0E0E87169A}" type="sibTrans" cxnId="{A644C6CF-8F98-432F-9D89-DB8C339AC433}">
      <dgm:prSet/>
      <dgm:spPr/>
      <dgm:t>
        <a:bodyPr/>
        <a:lstStyle/>
        <a:p>
          <a:endParaRPr lang="en-US"/>
        </a:p>
      </dgm:t>
    </dgm:pt>
    <dgm:pt modelId="{16C635E4-59C7-4686-996E-CEE3E3934A05}">
      <dgm:prSet/>
      <dgm:spPr/>
      <dgm:t>
        <a:bodyPr/>
        <a:lstStyle/>
        <a:p>
          <a:pPr rtl="0"/>
          <a:r>
            <a:rPr lang="en-US"/>
            <a:t>School must get approval and call parent immediately</a:t>
          </a:r>
        </a:p>
      </dgm:t>
    </dgm:pt>
    <dgm:pt modelId="{C6867433-054B-487E-BAB8-B126240F1673}" type="sibTrans" cxnId="{4B7339C4-5EA5-4FA5-B7B5-A2C61CB5B449}">
      <dgm:prSet/>
      <dgm:spPr/>
      <dgm:t>
        <a:bodyPr/>
        <a:lstStyle/>
        <a:p>
          <a:endParaRPr lang="en-US"/>
        </a:p>
      </dgm:t>
    </dgm:pt>
    <dgm:pt modelId="{25BAC0EE-91F4-4B62-B2FF-4C4E85760CD7}" type="parTrans" cxnId="{4B7339C4-5EA5-4FA5-B7B5-A2C61CB5B449}">
      <dgm:prSet/>
      <dgm:spPr/>
      <dgm:t>
        <a:bodyPr/>
        <a:lstStyle/>
        <a:p>
          <a:endParaRPr lang="en-US"/>
        </a:p>
      </dgm:t>
    </dgm:pt>
    <dgm:pt modelId="{EE6AF334-F282-44AD-9F21-839051C40958}" type="pres">
      <dgm:prSet presAssocID="{3EFA4DB6-D425-4B36-8108-0FB4AA71C2F2}" presName="Name0" presStyleCnt="0">
        <dgm:presLayoutVars>
          <dgm:dir/>
          <dgm:animLvl val="lvl"/>
          <dgm:resizeHandles val="exact"/>
        </dgm:presLayoutVars>
      </dgm:prSet>
      <dgm:spPr/>
    </dgm:pt>
    <dgm:pt modelId="{44231BEC-C564-4912-92DC-756BFCD7A8BB}" type="pres">
      <dgm:prSet presAssocID="{A4E086BC-C161-4DC1-8C7B-ACB9B88A3EC3}" presName="boxAndChildren" presStyleCnt="0"/>
      <dgm:spPr/>
    </dgm:pt>
    <dgm:pt modelId="{F79A9699-0A71-4F0D-A2FD-98BAD154D208}" type="pres">
      <dgm:prSet presAssocID="{A4E086BC-C161-4DC1-8C7B-ACB9B88A3EC3}" presName="parentTextBox" presStyleLbl="node1" presStyleIdx="0" presStyleCnt="2"/>
      <dgm:spPr/>
    </dgm:pt>
    <dgm:pt modelId="{5971ECF8-7B2A-4917-BCDA-EE7D703A614C}" type="pres">
      <dgm:prSet presAssocID="{A4E086BC-C161-4DC1-8C7B-ACB9B88A3EC3}" presName="entireBox" presStyleLbl="node1" presStyleIdx="0" presStyleCnt="2" custLinFactNeighborX="226" custLinFactNeighborY="-10872"/>
      <dgm:spPr/>
    </dgm:pt>
    <dgm:pt modelId="{8274C08E-E64A-492F-99A8-7EAD5B79E0BD}" type="pres">
      <dgm:prSet presAssocID="{A4E086BC-C161-4DC1-8C7B-ACB9B88A3EC3}" presName="descendantBox" presStyleCnt="0"/>
      <dgm:spPr/>
    </dgm:pt>
    <dgm:pt modelId="{F22DA2BB-2B88-4046-B520-95D3147FDA41}" type="pres">
      <dgm:prSet presAssocID="{8CAD2C4C-7A64-4EA3-BB90-D30F7B52F3AF}" presName="childTextBox" presStyleLbl="fgAccFollowNode1" presStyleIdx="0" presStyleCnt="5" custScaleY="180438">
        <dgm:presLayoutVars>
          <dgm:bulletEnabled val="1"/>
        </dgm:presLayoutVars>
      </dgm:prSet>
      <dgm:spPr/>
    </dgm:pt>
    <dgm:pt modelId="{62AFCE8F-E4C1-483C-8486-067DF90A0EEE}" type="pres">
      <dgm:prSet presAssocID="{46B3D078-3F4F-4552-9594-DE9B4FE5C662}" presName="childTextBox" presStyleLbl="fgAccFollowNode1" presStyleIdx="1" presStyleCnt="5" custScaleY="180438">
        <dgm:presLayoutVars>
          <dgm:bulletEnabled val="1"/>
        </dgm:presLayoutVars>
      </dgm:prSet>
      <dgm:spPr/>
    </dgm:pt>
    <dgm:pt modelId="{72245674-2853-491B-BBF9-0CD6CCA62F27}" type="pres">
      <dgm:prSet presAssocID="{22704A5C-2B1B-4AF6-9B65-DCA2647F74F5}" presName="childTextBox" presStyleLbl="fgAccFollowNode1" presStyleIdx="2" presStyleCnt="5" custScaleY="180438">
        <dgm:presLayoutVars>
          <dgm:bulletEnabled val="1"/>
        </dgm:presLayoutVars>
      </dgm:prSet>
      <dgm:spPr/>
    </dgm:pt>
    <dgm:pt modelId="{E1FD45BD-FE0C-4422-AB88-F9AF1DC2D8B3}" type="pres">
      <dgm:prSet presAssocID="{DC7DFAF0-484A-4B60-B510-5C1DB5F19E9E}" presName="childTextBox" presStyleLbl="fgAccFollowNode1" presStyleIdx="3" presStyleCnt="5" custScaleY="180438">
        <dgm:presLayoutVars>
          <dgm:bulletEnabled val="1"/>
        </dgm:presLayoutVars>
      </dgm:prSet>
      <dgm:spPr/>
    </dgm:pt>
    <dgm:pt modelId="{A67A3939-727E-4D58-98A8-F82887721B58}" type="pres">
      <dgm:prSet presAssocID="{24A133F0-CF46-49DA-B472-90A76665C867}" presName="childTextBox" presStyleLbl="fgAccFollowNode1" presStyleIdx="4" presStyleCnt="5" custScaleY="180438">
        <dgm:presLayoutVars>
          <dgm:bulletEnabled val="1"/>
        </dgm:presLayoutVars>
      </dgm:prSet>
      <dgm:spPr/>
    </dgm:pt>
    <dgm:pt modelId="{A729870B-E7A8-4611-919D-1690439BD1EA}" type="pres">
      <dgm:prSet presAssocID="{C6867433-054B-487E-BAB8-B126240F1673}" presName="sp" presStyleCnt="0"/>
      <dgm:spPr/>
    </dgm:pt>
    <dgm:pt modelId="{951D70E7-0AD6-4384-AAD7-50DDBB501C2D}" type="pres">
      <dgm:prSet presAssocID="{16C635E4-59C7-4686-996E-CEE3E3934A05}" presName="arrowAndChildren" presStyleCnt="0"/>
      <dgm:spPr/>
    </dgm:pt>
    <dgm:pt modelId="{92312999-D0F5-4924-9340-B725BD393434}" type="pres">
      <dgm:prSet presAssocID="{16C635E4-59C7-4686-996E-CEE3E3934A05}" presName="parentTextArrow" presStyleLbl="node1" presStyleIdx="1" presStyleCnt="2" custScaleY="33573" custLinFactNeighborY="-1766"/>
      <dgm:spPr/>
    </dgm:pt>
  </dgm:ptLst>
  <dgm:cxnLst>
    <dgm:cxn modelId="{412E8400-B743-4421-A9E0-6EE2766F8D58}" srcId="{3EFA4DB6-D425-4B36-8108-0FB4AA71C2F2}" destId="{A4E086BC-C161-4DC1-8C7B-ACB9B88A3EC3}" srcOrd="1" destOrd="0" parTransId="{BB82E68D-30E7-4952-8958-7C4A673F3F7B}" sibTransId="{40D4EE7D-9548-461F-B5BA-03F0909F1BD4}"/>
    <dgm:cxn modelId="{82DCC40C-6D24-4C0A-98A1-3DF3B6F07592}" srcId="{A4E086BC-C161-4DC1-8C7B-ACB9B88A3EC3}" destId="{46B3D078-3F4F-4552-9594-DE9B4FE5C662}" srcOrd="1" destOrd="0" parTransId="{07DDF367-8C69-4ADD-9920-5449C8AEA911}" sibTransId="{F0C1F8AE-99CD-4E86-81D8-5CDA3B1D015E}"/>
    <dgm:cxn modelId="{D872EE25-96A8-4FA6-AD77-BF23D6435F0F}" srcId="{A4E086BC-C161-4DC1-8C7B-ACB9B88A3EC3}" destId="{DC7DFAF0-484A-4B60-B510-5C1DB5F19E9E}" srcOrd="3" destOrd="0" parTransId="{566F98B3-02DF-4B89-9B35-78539ABECA4D}" sibTransId="{41F0AF85-6BE2-44D8-93D2-E95ECF058305}"/>
    <dgm:cxn modelId="{7A42A233-8345-41F1-9556-A5E70A17F130}" srcId="{A4E086BC-C161-4DC1-8C7B-ACB9B88A3EC3}" destId="{8CAD2C4C-7A64-4EA3-BB90-D30F7B52F3AF}" srcOrd="0" destOrd="0" parTransId="{81A50E08-CC1C-4382-800C-C36B2F0A65D2}" sibTransId="{9C9A972B-3C30-4B29-82C6-486731AFB7FE}"/>
    <dgm:cxn modelId="{D655F736-7C72-40FE-A636-BAB22DBAEA64}" type="presOf" srcId="{DC7DFAF0-484A-4B60-B510-5C1DB5F19E9E}" destId="{E1FD45BD-FE0C-4422-AB88-F9AF1DC2D8B3}" srcOrd="0" destOrd="0" presId="urn:microsoft.com/office/officeart/2005/8/layout/process4"/>
    <dgm:cxn modelId="{A51E733C-7597-4F88-B24C-2D436DC117F4}" type="presOf" srcId="{A4E086BC-C161-4DC1-8C7B-ACB9B88A3EC3}" destId="{F79A9699-0A71-4F0D-A2FD-98BAD154D208}" srcOrd="0" destOrd="0" presId="urn:microsoft.com/office/officeart/2005/8/layout/process4"/>
    <dgm:cxn modelId="{6AF55F3F-89E3-482A-8F01-413B8F8C72A5}" type="presOf" srcId="{8CAD2C4C-7A64-4EA3-BB90-D30F7B52F3AF}" destId="{F22DA2BB-2B88-4046-B520-95D3147FDA41}" srcOrd="0" destOrd="0" presId="urn:microsoft.com/office/officeart/2005/8/layout/process4"/>
    <dgm:cxn modelId="{910F423F-A2A4-4743-8699-19BD100E4716}" type="presOf" srcId="{46B3D078-3F4F-4552-9594-DE9B4FE5C662}" destId="{62AFCE8F-E4C1-483C-8486-067DF90A0EEE}" srcOrd="0" destOrd="0" presId="urn:microsoft.com/office/officeart/2005/8/layout/process4"/>
    <dgm:cxn modelId="{79F5DC43-6962-4C63-BB90-28DB68720DA8}" type="presOf" srcId="{16C635E4-59C7-4686-996E-CEE3E3934A05}" destId="{92312999-D0F5-4924-9340-B725BD393434}" srcOrd="0" destOrd="0" presId="urn:microsoft.com/office/officeart/2005/8/layout/process4"/>
    <dgm:cxn modelId="{CC779C47-70D5-4AF3-9165-1F94CAEFE9CF}" type="presOf" srcId="{A4E086BC-C161-4DC1-8C7B-ACB9B88A3EC3}" destId="{5971ECF8-7B2A-4917-BCDA-EE7D703A614C}" srcOrd="1" destOrd="0" presId="urn:microsoft.com/office/officeart/2005/8/layout/process4"/>
    <dgm:cxn modelId="{83C1CE7E-8869-4B76-A6AB-E4FB80D3AC2D}" type="presOf" srcId="{3EFA4DB6-D425-4B36-8108-0FB4AA71C2F2}" destId="{EE6AF334-F282-44AD-9F21-839051C40958}" srcOrd="0" destOrd="0" presId="urn:microsoft.com/office/officeart/2005/8/layout/process4"/>
    <dgm:cxn modelId="{8919D7BB-2D26-4819-9808-7661FFB90BDF}" srcId="{A4E086BC-C161-4DC1-8C7B-ACB9B88A3EC3}" destId="{22704A5C-2B1B-4AF6-9B65-DCA2647F74F5}" srcOrd="2" destOrd="0" parTransId="{D0EAB599-A812-4271-B9D6-2E81E9981004}" sibTransId="{2DEAC1C2-A6BC-47A1-8A87-66EC5ACC07C8}"/>
    <dgm:cxn modelId="{9CBA5BBF-AD4D-4A8D-BF7C-C46511F90F73}" type="presOf" srcId="{22704A5C-2B1B-4AF6-9B65-DCA2647F74F5}" destId="{72245674-2853-491B-BBF9-0CD6CCA62F27}" srcOrd="0" destOrd="0" presId="urn:microsoft.com/office/officeart/2005/8/layout/process4"/>
    <dgm:cxn modelId="{4B7339C4-5EA5-4FA5-B7B5-A2C61CB5B449}" srcId="{3EFA4DB6-D425-4B36-8108-0FB4AA71C2F2}" destId="{16C635E4-59C7-4686-996E-CEE3E3934A05}" srcOrd="0" destOrd="0" parTransId="{25BAC0EE-91F4-4B62-B2FF-4C4E85760CD7}" sibTransId="{C6867433-054B-487E-BAB8-B126240F1673}"/>
    <dgm:cxn modelId="{A644C6CF-8F98-432F-9D89-DB8C339AC433}" srcId="{A4E086BC-C161-4DC1-8C7B-ACB9B88A3EC3}" destId="{24A133F0-CF46-49DA-B472-90A76665C867}" srcOrd="4" destOrd="0" parTransId="{80D1CEF3-8090-43AD-9912-0B4534D8B221}" sibTransId="{54C7F5EB-6BC6-45DA-87A1-EF0E0E87169A}"/>
    <dgm:cxn modelId="{C7150FF4-57BD-4D7C-9ACD-07F0F492CE5C}" type="presOf" srcId="{24A133F0-CF46-49DA-B472-90A76665C867}" destId="{A67A3939-727E-4D58-98A8-F82887721B58}" srcOrd="0" destOrd="0" presId="urn:microsoft.com/office/officeart/2005/8/layout/process4"/>
    <dgm:cxn modelId="{ADF2C954-A0E6-4193-A591-5F30F2206BE6}" type="presParOf" srcId="{EE6AF334-F282-44AD-9F21-839051C40958}" destId="{44231BEC-C564-4912-92DC-756BFCD7A8BB}" srcOrd="0" destOrd="0" presId="urn:microsoft.com/office/officeart/2005/8/layout/process4"/>
    <dgm:cxn modelId="{D3BDBB2E-E313-457E-9CB2-8DAC87427B69}" type="presParOf" srcId="{44231BEC-C564-4912-92DC-756BFCD7A8BB}" destId="{F79A9699-0A71-4F0D-A2FD-98BAD154D208}" srcOrd="0" destOrd="0" presId="urn:microsoft.com/office/officeart/2005/8/layout/process4"/>
    <dgm:cxn modelId="{A8E76C65-B4AD-4884-9F91-FF8964B57D52}" type="presParOf" srcId="{44231BEC-C564-4912-92DC-756BFCD7A8BB}" destId="{5971ECF8-7B2A-4917-BCDA-EE7D703A614C}" srcOrd="1" destOrd="0" presId="urn:microsoft.com/office/officeart/2005/8/layout/process4"/>
    <dgm:cxn modelId="{136CC94E-95FE-4B81-B043-0255B944C63A}" type="presParOf" srcId="{44231BEC-C564-4912-92DC-756BFCD7A8BB}" destId="{8274C08E-E64A-492F-99A8-7EAD5B79E0BD}" srcOrd="2" destOrd="0" presId="urn:microsoft.com/office/officeart/2005/8/layout/process4"/>
    <dgm:cxn modelId="{EF81F8A3-6A8C-4F10-BF0B-E6C526F3FCA9}" type="presParOf" srcId="{8274C08E-E64A-492F-99A8-7EAD5B79E0BD}" destId="{F22DA2BB-2B88-4046-B520-95D3147FDA41}" srcOrd="0" destOrd="0" presId="urn:microsoft.com/office/officeart/2005/8/layout/process4"/>
    <dgm:cxn modelId="{D7DD4508-0270-45CC-B11C-FB3F6B8CAA6F}" type="presParOf" srcId="{8274C08E-E64A-492F-99A8-7EAD5B79E0BD}" destId="{62AFCE8F-E4C1-483C-8486-067DF90A0EEE}" srcOrd="1" destOrd="0" presId="urn:microsoft.com/office/officeart/2005/8/layout/process4"/>
    <dgm:cxn modelId="{C653CD91-3046-4539-AC8A-BD930AD52CDF}" type="presParOf" srcId="{8274C08E-E64A-492F-99A8-7EAD5B79E0BD}" destId="{72245674-2853-491B-BBF9-0CD6CCA62F27}" srcOrd="2" destOrd="0" presId="urn:microsoft.com/office/officeart/2005/8/layout/process4"/>
    <dgm:cxn modelId="{C9F84893-A43A-491B-890C-D4D5806BA6FF}" type="presParOf" srcId="{8274C08E-E64A-492F-99A8-7EAD5B79E0BD}" destId="{E1FD45BD-FE0C-4422-AB88-F9AF1DC2D8B3}" srcOrd="3" destOrd="0" presId="urn:microsoft.com/office/officeart/2005/8/layout/process4"/>
    <dgm:cxn modelId="{C3917316-D4FA-4555-B416-166F0AFB384C}" type="presParOf" srcId="{8274C08E-E64A-492F-99A8-7EAD5B79E0BD}" destId="{A67A3939-727E-4D58-98A8-F82887721B58}" srcOrd="4" destOrd="0" presId="urn:microsoft.com/office/officeart/2005/8/layout/process4"/>
    <dgm:cxn modelId="{DCF9274D-4CBD-4E62-92FE-8DF8D1D239AD}" type="presParOf" srcId="{EE6AF334-F282-44AD-9F21-839051C40958}" destId="{A729870B-E7A8-4611-919D-1690439BD1EA}" srcOrd="1" destOrd="0" presId="urn:microsoft.com/office/officeart/2005/8/layout/process4"/>
    <dgm:cxn modelId="{B6BA8DCA-94D8-41F1-9176-BA0F5CCD2624}" type="presParOf" srcId="{EE6AF334-F282-44AD-9F21-839051C40958}" destId="{951D70E7-0AD6-4384-AAD7-50DDBB501C2D}" srcOrd="2" destOrd="0" presId="urn:microsoft.com/office/officeart/2005/8/layout/process4"/>
    <dgm:cxn modelId="{8689F559-3D0C-4157-860F-B3932A44AFC8}" type="presParOf" srcId="{951D70E7-0AD6-4384-AAD7-50DDBB501C2D}" destId="{92312999-D0F5-4924-9340-B725BD39343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56F797-F074-43B9-AED2-7AC8D7303C75}" type="doc">
      <dgm:prSet loTypeId="urn:microsoft.com/office/officeart/2005/8/layout/default#1" loCatId="list" qsTypeId="urn:microsoft.com/office/officeart/2005/8/quickstyle/simple1" qsCatId="simple" csTypeId="urn:microsoft.com/office/officeart/2005/8/colors/colorful1#12" csCatId="colorful" phldr="1"/>
      <dgm:spPr/>
      <dgm:t>
        <a:bodyPr/>
        <a:lstStyle/>
        <a:p>
          <a:endParaRPr lang="en-US"/>
        </a:p>
      </dgm:t>
    </dgm:pt>
    <dgm:pt modelId="{F2225A78-9EB5-4FA2-8802-84D62C111516}">
      <dgm:prSet/>
      <dgm:spPr/>
      <dgm:t>
        <a:bodyPr/>
        <a:lstStyle/>
        <a:p>
          <a:pPr rtl="0"/>
          <a:r>
            <a:rPr lang="en-US"/>
            <a:t>Occurrence Report</a:t>
          </a:r>
        </a:p>
      </dgm:t>
    </dgm:pt>
    <dgm:pt modelId="{389B3E0A-90E3-4499-842B-6D34299361CF}" type="parTrans" cxnId="{7D9DAF73-D08C-4126-BFBD-D7B370ACD956}">
      <dgm:prSet/>
      <dgm:spPr/>
      <dgm:t>
        <a:bodyPr/>
        <a:lstStyle/>
        <a:p>
          <a:endParaRPr lang="en-US"/>
        </a:p>
      </dgm:t>
    </dgm:pt>
    <dgm:pt modelId="{F4AB77B8-D693-40BB-A3FE-5573A62196FA}" type="sibTrans" cxnId="{7D9DAF73-D08C-4126-BFBD-D7B370ACD956}">
      <dgm:prSet/>
      <dgm:spPr/>
      <dgm:t>
        <a:bodyPr/>
        <a:lstStyle/>
        <a:p>
          <a:endParaRPr lang="en-US"/>
        </a:p>
      </dgm:t>
    </dgm:pt>
    <dgm:pt modelId="{938023CD-0069-4A63-A178-9232FC13013C}">
      <dgm:prSet/>
      <dgm:spPr/>
      <dgm:t>
        <a:bodyPr/>
        <a:lstStyle/>
        <a:p>
          <a:pPr rtl="0"/>
          <a:r>
            <a:rPr lang="en-US"/>
            <a:t>Witness Statements, including from student</a:t>
          </a:r>
        </a:p>
      </dgm:t>
    </dgm:pt>
    <dgm:pt modelId="{B294E9E0-58A5-4E79-91C3-AE9A43AEE94E}" type="parTrans" cxnId="{388FC094-1595-4C5F-91C3-BA110F453628}">
      <dgm:prSet/>
      <dgm:spPr/>
      <dgm:t>
        <a:bodyPr/>
        <a:lstStyle/>
        <a:p>
          <a:endParaRPr lang="en-US"/>
        </a:p>
      </dgm:t>
    </dgm:pt>
    <dgm:pt modelId="{A24AFE4A-B004-4F20-8C42-859A19A0BB79}" type="sibTrans" cxnId="{388FC094-1595-4C5F-91C3-BA110F453628}">
      <dgm:prSet/>
      <dgm:spPr/>
      <dgm:t>
        <a:bodyPr/>
        <a:lstStyle/>
        <a:p>
          <a:endParaRPr lang="en-US"/>
        </a:p>
      </dgm:t>
    </dgm:pt>
    <dgm:pt modelId="{10E748B0-41FD-447E-8A53-70599AB181B6}">
      <dgm:prSet/>
      <dgm:spPr/>
      <dgm:t>
        <a:bodyPr/>
        <a:lstStyle/>
        <a:p>
          <a:pPr rtl="0"/>
          <a:r>
            <a:rPr lang="en-US"/>
            <a:t>Records Cover Sheet</a:t>
          </a:r>
        </a:p>
      </dgm:t>
    </dgm:pt>
    <dgm:pt modelId="{DB60A01B-C9CC-446A-95B2-50DCEDA507FD}" type="parTrans" cxnId="{EC3ECF77-0AB0-4B4F-8750-33BFBE82D0EA}">
      <dgm:prSet/>
      <dgm:spPr/>
      <dgm:t>
        <a:bodyPr/>
        <a:lstStyle/>
        <a:p>
          <a:endParaRPr lang="en-US"/>
        </a:p>
      </dgm:t>
    </dgm:pt>
    <dgm:pt modelId="{442DC154-3BF9-444C-92CC-B7006ED9A3A9}" type="sibTrans" cxnId="{EC3ECF77-0AB0-4B4F-8750-33BFBE82D0EA}">
      <dgm:prSet/>
      <dgm:spPr/>
      <dgm:t>
        <a:bodyPr/>
        <a:lstStyle/>
        <a:p>
          <a:endParaRPr lang="en-US"/>
        </a:p>
      </dgm:t>
    </dgm:pt>
    <dgm:pt modelId="{065A5A34-523F-4CB3-B485-429829A12BCD}">
      <dgm:prSet/>
      <dgm:spPr/>
      <dgm:t>
        <a:bodyPr/>
        <a:lstStyle/>
        <a:p>
          <a:pPr rtl="0"/>
          <a:r>
            <a:rPr lang="en-US"/>
            <a:t>Evidence Voucher</a:t>
          </a:r>
        </a:p>
      </dgm:t>
    </dgm:pt>
    <dgm:pt modelId="{D1561701-DDC0-4056-840B-34E511A093E6}" type="parTrans" cxnId="{B7B678BC-26EB-47AF-A9DF-95A724071421}">
      <dgm:prSet/>
      <dgm:spPr/>
      <dgm:t>
        <a:bodyPr/>
        <a:lstStyle/>
        <a:p>
          <a:endParaRPr lang="en-US"/>
        </a:p>
      </dgm:t>
    </dgm:pt>
    <dgm:pt modelId="{E02DA1BA-889D-47EB-967C-C74B3418C33E}" type="sibTrans" cxnId="{B7B678BC-26EB-47AF-A9DF-95A724071421}">
      <dgm:prSet/>
      <dgm:spPr/>
      <dgm:t>
        <a:bodyPr/>
        <a:lstStyle/>
        <a:p>
          <a:endParaRPr lang="en-US"/>
        </a:p>
      </dgm:t>
    </dgm:pt>
    <dgm:pt modelId="{73419F9E-1525-4544-BB47-50847DB74F32}">
      <dgm:prSet/>
      <dgm:spPr/>
      <dgm:t>
        <a:bodyPr/>
        <a:lstStyle/>
        <a:p>
          <a:pPr rtl="0"/>
          <a:r>
            <a:rPr lang="en-US"/>
            <a:t>Injury Reports</a:t>
          </a:r>
        </a:p>
      </dgm:t>
    </dgm:pt>
    <dgm:pt modelId="{0C703418-A9B0-46DB-8F4A-5C9189C39D6A}" type="parTrans" cxnId="{153EDDD2-858F-4B84-A21C-1FCEE68C8522}">
      <dgm:prSet/>
      <dgm:spPr/>
      <dgm:t>
        <a:bodyPr/>
        <a:lstStyle/>
        <a:p>
          <a:endParaRPr lang="en-US"/>
        </a:p>
      </dgm:t>
    </dgm:pt>
    <dgm:pt modelId="{D174AC7E-67E3-4CA3-9FBC-CE49B2C346A2}" type="sibTrans" cxnId="{153EDDD2-858F-4B84-A21C-1FCEE68C8522}">
      <dgm:prSet/>
      <dgm:spPr/>
      <dgm:t>
        <a:bodyPr/>
        <a:lstStyle/>
        <a:p>
          <a:endParaRPr lang="en-US"/>
        </a:p>
      </dgm:t>
    </dgm:pt>
    <dgm:pt modelId="{34FA84B4-B9B5-45C3-831D-74585829488D}">
      <dgm:prSet/>
      <dgm:spPr/>
      <dgm:t>
        <a:bodyPr/>
        <a:lstStyle/>
        <a:p>
          <a:pPr rtl="0"/>
          <a:r>
            <a:rPr lang="en-US"/>
            <a:t>Video</a:t>
          </a:r>
        </a:p>
      </dgm:t>
    </dgm:pt>
    <dgm:pt modelId="{2903DCD9-EDE6-4042-9474-51B51953EDB7}" type="parTrans" cxnId="{320D151A-428D-4592-AA28-411FD59B3D40}">
      <dgm:prSet/>
      <dgm:spPr/>
      <dgm:t>
        <a:bodyPr/>
        <a:lstStyle/>
        <a:p>
          <a:endParaRPr lang="en-US"/>
        </a:p>
      </dgm:t>
    </dgm:pt>
    <dgm:pt modelId="{A502D813-3CD9-48B2-8D3D-803633F9AD99}" type="sibTrans" cxnId="{320D151A-428D-4592-AA28-411FD59B3D40}">
      <dgm:prSet/>
      <dgm:spPr/>
      <dgm:t>
        <a:bodyPr/>
        <a:lstStyle/>
        <a:p>
          <a:endParaRPr lang="en-US"/>
        </a:p>
      </dgm:t>
    </dgm:pt>
    <dgm:pt modelId="{FB39F49A-5354-4048-932D-1FD591E97DC3}">
      <dgm:prSet/>
      <dgm:spPr/>
      <dgm:t>
        <a:bodyPr/>
        <a:lstStyle/>
        <a:p>
          <a:pPr rtl="0"/>
          <a:r>
            <a:rPr lang="en-US"/>
            <a:t>Other School Records</a:t>
          </a:r>
        </a:p>
      </dgm:t>
    </dgm:pt>
    <dgm:pt modelId="{D637DE9F-BF28-4A35-AF51-66B12B6FA840}" type="parTrans" cxnId="{023AD817-9751-46AA-8309-90C36CA5BF1E}">
      <dgm:prSet/>
      <dgm:spPr/>
      <dgm:t>
        <a:bodyPr/>
        <a:lstStyle/>
        <a:p>
          <a:endParaRPr lang="en-US"/>
        </a:p>
      </dgm:t>
    </dgm:pt>
    <dgm:pt modelId="{B859B5B8-8D04-4E01-866E-B6039F8953C7}" type="sibTrans" cxnId="{023AD817-9751-46AA-8309-90C36CA5BF1E}">
      <dgm:prSet/>
      <dgm:spPr/>
      <dgm:t>
        <a:bodyPr/>
        <a:lstStyle/>
        <a:p>
          <a:endParaRPr lang="en-US"/>
        </a:p>
      </dgm:t>
    </dgm:pt>
    <dgm:pt modelId="{FB56B442-C191-44BA-AFBE-A96F2522CCF1}" type="pres">
      <dgm:prSet presAssocID="{8156F797-F074-43B9-AED2-7AC8D7303C75}" presName="diagram" presStyleCnt="0">
        <dgm:presLayoutVars>
          <dgm:dir/>
          <dgm:resizeHandles val="exact"/>
        </dgm:presLayoutVars>
      </dgm:prSet>
      <dgm:spPr/>
    </dgm:pt>
    <dgm:pt modelId="{F345CA6C-90B3-4E00-9DC6-00705B3B664E}" type="pres">
      <dgm:prSet presAssocID="{F2225A78-9EB5-4FA2-8802-84D62C111516}" presName="node" presStyleLbl="node1" presStyleIdx="0" presStyleCnt="7">
        <dgm:presLayoutVars>
          <dgm:bulletEnabled val="1"/>
        </dgm:presLayoutVars>
      </dgm:prSet>
      <dgm:spPr/>
    </dgm:pt>
    <dgm:pt modelId="{717D97A8-A04D-4207-B061-9E2507A7F4BD}" type="pres">
      <dgm:prSet presAssocID="{F4AB77B8-D693-40BB-A3FE-5573A62196FA}" presName="sibTrans" presStyleCnt="0"/>
      <dgm:spPr/>
    </dgm:pt>
    <dgm:pt modelId="{9ADA7807-618C-48B0-A18A-7FA61161BC8F}" type="pres">
      <dgm:prSet presAssocID="{938023CD-0069-4A63-A178-9232FC13013C}" presName="node" presStyleLbl="node1" presStyleIdx="1" presStyleCnt="7" custLinFactNeighborY="4102">
        <dgm:presLayoutVars>
          <dgm:bulletEnabled val="1"/>
        </dgm:presLayoutVars>
      </dgm:prSet>
      <dgm:spPr/>
    </dgm:pt>
    <dgm:pt modelId="{A2597F9E-964A-48CA-99C3-D7E7081835DA}" type="pres">
      <dgm:prSet presAssocID="{A24AFE4A-B004-4F20-8C42-859A19A0BB79}" presName="sibTrans" presStyleCnt="0"/>
      <dgm:spPr/>
    </dgm:pt>
    <dgm:pt modelId="{3FB3D94B-E3C6-4851-8690-2058413E4A72}" type="pres">
      <dgm:prSet presAssocID="{10E748B0-41FD-447E-8A53-70599AB181B6}" presName="node" presStyleLbl="node1" presStyleIdx="2" presStyleCnt="7" custLinFactNeighborY="-240">
        <dgm:presLayoutVars>
          <dgm:bulletEnabled val="1"/>
        </dgm:presLayoutVars>
      </dgm:prSet>
      <dgm:spPr/>
    </dgm:pt>
    <dgm:pt modelId="{D31577AD-13FC-417E-BEA5-F3FA714C0A14}" type="pres">
      <dgm:prSet presAssocID="{442DC154-3BF9-444C-92CC-B7006ED9A3A9}" presName="sibTrans" presStyleCnt="0"/>
      <dgm:spPr/>
    </dgm:pt>
    <dgm:pt modelId="{5CC5D3BD-8ED0-4AF9-B188-0CA6139511B2}" type="pres">
      <dgm:prSet presAssocID="{065A5A34-523F-4CB3-B485-429829A12BCD}" presName="node" presStyleLbl="node1" presStyleIdx="3" presStyleCnt="7">
        <dgm:presLayoutVars>
          <dgm:bulletEnabled val="1"/>
        </dgm:presLayoutVars>
      </dgm:prSet>
      <dgm:spPr/>
    </dgm:pt>
    <dgm:pt modelId="{7B9ED995-8DE6-421C-B173-2DB68E0B3FDF}" type="pres">
      <dgm:prSet presAssocID="{E02DA1BA-889D-47EB-967C-C74B3418C33E}" presName="sibTrans" presStyleCnt="0"/>
      <dgm:spPr/>
    </dgm:pt>
    <dgm:pt modelId="{3C6873D2-33CE-4094-8E80-A9868C79266A}" type="pres">
      <dgm:prSet presAssocID="{73419F9E-1525-4544-BB47-50847DB74F32}" presName="node" presStyleLbl="node1" presStyleIdx="4" presStyleCnt="7">
        <dgm:presLayoutVars>
          <dgm:bulletEnabled val="1"/>
        </dgm:presLayoutVars>
      </dgm:prSet>
      <dgm:spPr/>
    </dgm:pt>
    <dgm:pt modelId="{EB782606-B31D-4E33-9299-756D6BEFDE2C}" type="pres">
      <dgm:prSet presAssocID="{D174AC7E-67E3-4CA3-9FBC-CE49B2C346A2}" presName="sibTrans" presStyleCnt="0"/>
      <dgm:spPr/>
    </dgm:pt>
    <dgm:pt modelId="{BF47900A-E56C-4F0A-87BF-1DAD90C394FD}" type="pres">
      <dgm:prSet presAssocID="{34FA84B4-B9B5-45C3-831D-74585829488D}" presName="node" presStyleLbl="node1" presStyleIdx="5" presStyleCnt="7">
        <dgm:presLayoutVars>
          <dgm:bulletEnabled val="1"/>
        </dgm:presLayoutVars>
      </dgm:prSet>
      <dgm:spPr/>
    </dgm:pt>
    <dgm:pt modelId="{DF22FEAB-7E32-4FA4-9AE9-A9D3C83934F6}" type="pres">
      <dgm:prSet presAssocID="{A502D813-3CD9-48B2-8D3D-803633F9AD99}" presName="sibTrans" presStyleCnt="0"/>
      <dgm:spPr/>
    </dgm:pt>
    <dgm:pt modelId="{85E5119E-5164-4AC4-B57E-D8ABAAE46FAD}" type="pres">
      <dgm:prSet presAssocID="{FB39F49A-5354-4048-932D-1FD591E97DC3}" presName="node" presStyleLbl="node1" presStyleIdx="6" presStyleCnt="7">
        <dgm:presLayoutVars>
          <dgm:bulletEnabled val="1"/>
        </dgm:presLayoutVars>
      </dgm:prSet>
      <dgm:spPr/>
    </dgm:pt>
  </dgm:ptLst>
  <dgm:cxnLst>
    <dgm:cxn modelId="{023AD817-9751-46AA-8309-90C36CA5BF1E}" srcId="{8156F797-F074-43B9-AED2-7AC8D7303C75}" destId="{FB39F49A-5354-4048-932D-1FD591E97DC3}" srcOrd="6" destOrd="0" parTransId="{D637DE9F-BF28-4A35-AF51-66B12B6FA840}" sibTransId="{B859B5B8-8D04-4E01-866E-B6039F8953C7}"/>
    <dgm:cxn modelId="{320D151A-428D-4592-AA28-411FD59B3D40}" srcId="{8156F797-F074-43B9-AED2-7AC8D7303C75}" destId="{34FA84B4-B9B5-45C3-831D-74585829488D}" srcOrd="5" destOrd="0" parTransId="{2903DCD9-EDE6-4042-9474-51B51953EDB7}" sibTransId="{A502D813-3CD9-48B2-8D3D-803633F9AD99}"/>
    <dgm:cxn modelId="{5E645422-7FAD-4BFA-9736-09E6F88AD3AE}" type="presOf" srcId="{F2225A78-9EB5-4FA2-8802-84D62C111516}" destId="{F345CA6C-90B3-4E00-9DC6-00705B3B664E}" srcOrd="0" destOrd="0" presId="urn:microsoft.com/office/officeart/2005/8/layout/default#1"/>
    <dgm:cxn modelId="{9A94B25C-693A-4047-BCD9-DFF63B1C126C}" type="presOf" srcId="{73419F9E-1525-4544-BB47-50847DB74F32}" destId="{3C6873D2-33CE-4094-8E80-A9868C79266A}" srcOrd="0" destOrd="0" presId="urn:microsoft.com/office/officeart/2005/8/layout/default#1"/>
    <dgm:cxn modelId="{83A1B84D-DC4F-4E1A-A0E6-2751598E56EA}" type="presOf" srcId="{938023CD-0069-4A63-A178-9232FC13013C}" destId="{9ADA7807-618C-48B0-A18A-7FA61161BC8F}" srcOrd="0" destOrd="0" presId="urn:microsoft.com/office/officeart/2005/8/layout/default#1"/>
    <dgm:cxn modelId="{B0A63750-2997-44EA-9D48-15D499A871C4}" type="presOf" srcId="{FB39F49A-5354-4048-932D-1FD591E97DC3}" destId="{85E5119E-5164-4AC4-B57E-D8ABAAE46FAD}" srcOrd="0" destOrd="0" presId="urn:microsoft.com/office/officeart/2005/8/layout/default#1"/>
    <dgm:cxn modelId="{C98F4473-240E-4591-B97F-2787EFA7DC98}" type="presOf" srcId="{10E748B0-41FD-447E-8A53-70599AB181B6}" destId="{3FB3D94B-E3C6-4851-8690-2058413E4A72}" srcOrd="0" destOrd="0" presId="urn:microsoft.com/office/officeart/2005/8/layout/default#1"/>
    <dgm:cxn modelId="{7D9DAF73-D08C-4126-BFBD-D7B370ACD956}" srcId="{8156F797-F074-43B9-AED2-7AC8D7303C75}" destId="{F2225A78-9EB5-4FA2-8802-84D62C111516}" srcOrd="0" destOrd="0" parTransId="{389B3E0A-90E3-4499-842B-6D34299361CF}" sibTransId="{F4AB77B8-D693-40BB-A3FE-5573A62196FA}"/>
    <dgm:cxn modelId="{EC3ECF77-0AB0-4B4F-8750-33BFBE82D0EA}" srcId="{8156F797-F074-43B9-AED2-7AC8D7303C75}" destId="{10E748B0-41FD-447E-8A53-70599AB181B6}" srcOrd="2" destOrd="0" parTransId="{DB60A01B-C9CC-446A-95B2-50DCEDA507FD}" sibTransId="{442DC154-3BF9-444C-92CC-B7006ED9A3A9}"/>
    <dgm:cxn modelId="{388FC094-1595-4C5F-91C3-BA110F453628}" srcId="{8156F797-F074-43B9-AED2-7AC8D7303C75}" destId="{938023CD-0069-4A63-A178-9232FC13013C}" srcOrd="1" destOrd="0" parTransId="{B294E9E0-58A5-4E79-91C3-AE9A43AEE94E}" sibTransId="{A24AFE4A-B004-4F20-8C42-859A19A0BB79}"/>
    <dgm:cxn modelId="{F89272A7-A532-4DD1-8E11-9F057DBFDBF6}" type="presOf" srcId="{34FA84B4-B9B5-45C3-831D-74585829488D}" destId="{BF47900A-E56C-4F0A-87BF-1DAD90C394FD}" srcOrd="0" destOrd="0" presId="urn:microsoft.com/office/officeart/2005/8/layout/default#1"/>
    <dgm:cxn modelId="{9AF0FFAE-FF68-434E-B6F6-3F7797974E8E}" type="presOf" srcId="{8156F797-F074-43B9-AED2-7AC8D7303C75}" destId="{FB56B442-C191-44BA-AFBE-A96F2522CCF1}" srcOrd="0" destOrd="0" presId="urn:microsoft.com/office/officeart/2005/8/layout/default#1"/>
    <dgm:cxn modelId="{B7B678BC-26EB-47AF-A9DF-95A724071421}" srcId="{8156F797-F074-43B9-AED2-7AC8D7303C75}" destId="{065A5A34-523F-4CB3-B485-429829A12BCD}" srcOrd="3" destOrd="0" parTransId="{D1561701-DDC0-4056-840B-34E511A093E6}" sibTransId="{E02DA1BA-889D-47EB-967C-C74B3418C33E}"/>
    <dgm:cxn modelId="{CA8302C3-BCA2-401F-BC0E-4B35CE9A4F3A}" type="presOf" srcId="{065A5A34-523F-4CB3-B485-429829A12BCD}" destId="{5CC5D3BD-8ED0-4AF9-B188-0CA6139511B2}" srcOrd="0" destOrd="0" presId="urn:microsoft.com/office/officeart/2005/8/layout/default#1"/>
    <dgm:cxn modelId="{153EDDD2-858F-4B84-A21C-1FCEE68C8522}" srcId="{8156F797-F074-43B9-AED2-7AC8D7303C75}" destId="{73419F9E-1525-4544-BB47-50847DB74F32}" srcOrd="4" destOrd="0" parTransId="{0C703418-A9B0-46DB-8F4A-5C9189C39D6A}" sibTransId="{D174AC7E-67E3-4CA3-9FBC-CE49B2C346A2}"/>
    <dgm:cxn modelId="{4AE74E25-8E16-4763-89C6-853BD599965D}" type="presParOf" srcId="{FB56B442-C191-44BA-AFBE-A96F2522CCF1}" destId="{F345CA6C-90B3-4E00-9DC6-00705B3B664E}" srcOrd="0" destOrd="0" presId="urn:microsoft.com/office/officeart/2005/8/layout/default#1"/>
    <dgm:cxn modelId="{3D16E48C-9A8D-4A8C-B28A-F9C8A380BF48}" type="presParOf" srcId="{FB56B442-C191-44BA-AFBE-A96F2522CCF1}" destId="{717D97A8-A04D-4207-B061-9E2507A7F4BD}" srcOrd="1" destOrd="0" presId="urn:microsoft.com/office/officeart/2005/8/layout/default#1"/>
    <dgm:cxn modelId="{D2FC5794-3104-4D62-8606-7CEB89F6C306}" type="presParOf" srcId="{FB56B442-C191-44BA-AFBE-A96F2522CCF1}" destId="{9ADA7807-618C-48B0-A18A-7FA61161BC8F}" srcOrd="2" destOrd="0" presId="urn:microsoft.com/office/officeart/2005/8/layout/default#1"/>
    <dgm:cxn modelId="{6DF9C9E7-04C5-4BEE-9115-8DF5B75A7A07}" type="presParOf" srcId="{FB56B442-C191-44BA-AFBE-A96F2522CCF1}" destId="{A2597F9E-964A-48CA-99C3-D7E7081835DA}" srcOrd="3" destOrd="0" presId="urn:microsoft.com/office/officeart/2005/8/layout/default#1"/>
    <dgm:cxn modelId="{A0F4D47D-2E04-49E8-814D-8B655151496D}" type="presParOf" srcId="{FB56B442-C191-44BA-AFBE-A96F2522CCF1}" destId="{3FB3D94B-E3C6-4851-8690-2058413E4A72}" srcOrd="4" destOrd="0" presId="urn:microsoft.com/office/officeart/2005/8/layout/default#1"/>
    <dgm:cxn modelId="{1CE5AD58-0E85-462B-9C20-E9F624CCA45B}" type="presParOf" srcId="{FB56B442-C191-44BA-AFBE-A96F2522CCF1}" destId="{D31577AD-13FC-417E-BEA5-F3FA714C0A14}" srcOrd="5" destOrd="0" presId="urn:microsoft.com/office/officeart/2005/8/layout/default#1"/>
    <dgm:cxn modelId="{C14814E4-0E89-4B8F-93A6-A13EA0F24178}" type="presParOf" srcId="{FB56B442-C191-44BA-AFBE-A96F2522CCF1}" destId="{5CC5D3BD-8ED0-4AF9-B188-0CA6139511B2}" srcOrd="6" destOrd="0" presId="urn:microsoft.com/office/officeart/2005/8/layout/default#1"/>
    <dgm:cxn modelId="{60815D83-8B6E-45D2-88D5-1EE8957B004B}" type="presParOf" srcId="{FB56B442-C191-44BA-AFBE-A96F2522CCF1}" destId="{7B9ED995-8DE6-421C-B173-2DB68E0B3FDF}" srcOrd="7" destOrd="0" presId="urn:microsoft.com/office/officeart/2005/8/layout/default#1"/>
    <dgm:cxn modelId="{BAE55DEF-A62D-496B-B1A3-0751E22AC7AD}" type="presParOf" srcId="{FB56B442-C191-44BA-AFBE-A96F2522CCF1}" destId="{3C6873D2-33CE-4094-8E80-A9868C79266A}" srcOrd="8" destOrd="0" presId="urn:microsoft.com/office/officeart/2005/8/layout/default#1"/>
    <dgm:cxn modelId="{A7B7AA02-4F99-4E9C-BE5D-0C657C4F5E9C}" type="presParOf" srcId="{FB56B442-C191-44BA-AFBE-A96F2522CCF1}" destId="{EB782606-B31D-4E33-9299-756D6BEFDE2C}" srcOrd="9" destOrd="0" presId="urn:microsoft.com/office/officeart/2005/8/layout/default#1"/>
    <dgm:cxn modelId="{0C3A7A1C-547E-4104-9D8B-50BEB3209EFF}" type="presParOf" srcId="{FB56B442-C191-44BA-AFBE-A96F2522CCF1}" destId="{BF47900A-E56C-4F0A-87BF-1DAD90C394FD}" srcOrd="10" destOrd="0" presId="urn:microsoft.com/office/officeart/2005/8/layout/default#1"/>
    <dgm:cxn modelId="{1CFAF9B0-80C5-44CA-8678-FAA61CA2733F}" type="presParOf" srcId="{FB56B442-C191-44BA-AFBE-A96F2522CCF1}" destId="{DF22FEAB-7E32-4FA4-9AE9-A9D3C83934F6}" srcOrd="11" destOrd="0" presId="urn:microsoft.com/office/officeart/2005/8/layout/default#1"/>
    <dgm:cxn modelId="{069C36DF-22B4-44CB-A0F5-B01084B1E776}" type="presParOf" srcId="{FB56B442-C191-44BA-AFBE-A96F2522CCF1}" destId="{85E5119E-5164-4AC4-B57E-D8ABAAE46FAD}"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4C197C-35CE-4B19-8AA6-EBF5047C57F0}" type="doc">
      <dgm:prSet loTypeId="urn:microsoft.com/office/officeart/2005/8/layout/vList2" loCatId="list" qsTypeId="urn:microsoft.com/office/officeart/2005/8/quickstyle/simple1" qsCatId="simple" csTypeId="urn:microsoft.com/office/officeart/2005/8/colors/colorful1#13" csCatId="colorful"/>
      <dgm:spPr/>
      <dgm:t>
        <a:bodyPr/>
        <a:lstStyle/>
        <a:p>
          <a:endParaRPr lang="en-US"/>
        </a:p>
      </dgm:t>
    </dgm:pt>
    <dgm:pt modelId="{7D1029A1-A8C8-4F87-9C99-202F46EC684E}">
      <dgm:prSet custT="1"/>
      <dgm:spPr/>
      <dgm:t>
        <a:bodyPr/>
        <a:lstStyle/>
        <a:p>
          <a:pPr rtl="0"/>
          <a:r>
            <a:rPr lang="en-US" sz="4000" b="0"/>
            <a:t>Adjournment</a:t>
          </a:r>
          <a:r>
            <a:rPr lang="en-US" sz="4000"/>
            <a:t> for Good Cause</a:t>
          </a:r>
        </a:p>
      </dgm:t>
    </dgm:pt>
    <dgm:pt modelId="{00BAABE4-F6DF-4FF5-B79B-858A60808119}" type="parTrans" cxnId="{53893854-F85E-41E2-A78E-9444BD719258}">
      <dgm:prSet/>
      <dgm:spPr/>
      <dgm:t>
        <a:bodyPr/>
        <a:lstStyle/>
        <a:p>
          <a:endParaRPr lang="en-US"/>
        </a:p>
      </dgm:t>
    </dgm:pt>
    <dgm:pt modelId="{4ED36AD1-DA3B-472E-BC97-111E08290EBE}" type="sibTrans" cxnId="{53893854-F85E-41E2-A78E-9444BD719258}">
      <dgm:prSet/>
      <dgm:spPr/>
      <dgm:t>
        <a:bodyPr/>
        <a:lstStyle/>
        <a:p>
          <a:endParaRPr lang="en-US"/>
        </a:p>
      </dgm:t>
    </dgm:pt>
    <dgm:pt modelId="{977EFD68-C23A-423C-B335-1B7DC60B5BEE}">
      <dgm:prSet custT="1"/>
      <dgm:spPr/>
      <dgm:t>
        <a:bodyPr/>
        <a:lstStyle/>
        <a:p>
          <a:pPr rtl="0"/>
          <a:r>
            <a:rPr lang="en-US" sz="4000" b="0"/>
            <a:t>Plead No Contest</a:t>
          </a:r>
        </a:p>
      </dgm:t>
    </dgm:pt>
    <dgm:pt modelId="{FE83A9D8-4F70-465A-B9BC-798F48408FE3}" type="parTrans" cxnId="{AEF82BF7-0662-487F-AE09-C938F3E24D99}">
      <dgm:prSet/>
      <dgm:spPr/>
      <dgm:t>
        <a:bodyPr/>
        <a:lstStyle/>
        <a:p>
          <a:endParaRPr lang="en-US"/>
        </a:p>
      </dgm:t>
    </dgm:pt>
    <dgm:pt modelId="{AB145671-9500-4274-899F-7865FFA8FAA4}" type="sibTrans" cxnId="{AEF82BF7-0662-487F-AE09-C938F3E24D99}">
      <dgm:prSet/>
      <dgm:spPr/>
      <dgm:t>
        <a:bodyPr/>
        <a:lstStyle/>
        <a:p>
          <a:endParaRPr lang="en-US"/>
        </a:p>
      </dgm:t>
    </dgm:pt>
    <dgm:pt modelId="{2E90FAB4-9CD0-4EC3-B6CA-16819F0729E4}">
      <dgm:prSet custT="1"/>
      <dgm:spPr/>
      <dgm:t>
        <a:bodyPr/>
        <a:lstStyle/>
        <a:p>
          <a:pPr rtl="0"/>
          <a:r>
            <a:rPr lang="en-US" sz="4000" b="0"/>
            <a:t>Proceed with Hearing</a:t>
          </a:r>
        </a:p>
      </dgm:t>
    </dgm:pt>
    <dgm:pt modelId="{955D543A-3C9F-4837-8758-01D83FD7831B}" type="parTrans" cxnId="{3BF23710-BBF0-477F-9673-70FC372C3955}">
      <dgm:prSet/>
      <dgm:spPr/>
      <dgm:t>
        <a:bodyPr/>
        <a:lstStyle/>
        <a:p>
          <a:endParaRPr lang="en-US"/>
        </a:p>
      </dgm:t>
    </dgm:pt>
    <dgm:pt modelId="{1B767C10-A42C-4136-A941-923FFC9A126F}" type="sibTrans" cxnId="{3BF23710-BBF0-477F-9673-70FC372C3955}">
      <dgm:prSet/>
      <dgm:spPr/>
      <dgm:t>
        <a:bodyPr/>
        <a:lstStyle/>
        <a:p>
          <a:endParaRPr lang="en-US"/>
        </a:p>
      </dgm:t>
    </dgm:pt>
    <dgm:pt modelId="{FB295C8F-5799-42D7-ABD6-CA5CA0B3D114}" type="pres">
      <dgm:prSet presAssocID="{784C197C-35CE-4B19-8AA6-EBF5047C57F0}" presName="linear" presStyleCnt="0">
        <dgm:presLayoutVars>
          <dgm:animLvl val="lvl"/>
          <dgm:resizeHandles val="exact"/>
        </dgm:presLayoutVars>
      </dgm:prSet>
      <dgm:spPr/>
    </dgm:pt>
    <dgm:pt modelId="{13F6C89C-54AE-4862-B96D-B056604F5BE2}" type="pres">
      <dgm:prSet presAssocID="{7D1029A1-A8C8-4F87-9C99-202F46EC684E}" presName="parentText" presStyleLbl="node1" presStyleIdx="0" presStyleCnt="3" custLinFactY="-55984" custLinFactNeighborY="-100000">
        <dgm:presLayoutVars>
          <dgm:chMax val="0"/>
          <dgm:bulletEnabled val="1"/>
        </dgm:presLayoutVars>
      </dgm:prSet>
      <dgm:spPr/>
    </dgm:pt>
    <dgm:pt modelId="{92E49DD5-20AD-4F28-A4F2-637396CD6B20}" type="pres">
      <dgm:prSet presAssocID="{4ED36AD1-DA3B-472E-BC97-111E08290EBE}" presName="spacer" presStyleCnt="0"/>
      <dgm:spPr/>
    </dgm:pt>
    <dgm:pt modelId="{8CD6F93B-FDC6-46F9-8441-FE587C929F28}" type="pres">
      <dgm:prSet presAssocID="{977EFD68-C23A-423C-B335-1B7DC60B5BEE}" presName="parentText" presStyleLbl="node1" presStyleIdx="1" presStyleCnt="3" custLinFactY="-24738" custLinFactNeighborX="36" custLinFactNeighborY="-100000">
        <dgm:presLayoutVars>
          <dgm:chMax val="0"/>
          <dgm:bulletEnabled val="1"/>
        </dgm:presLayoutVars>
      </dgm:prSet>
      <dgm:spPr/>
    </dgm:pt>
    <dgm:pt modelId="{139CB53F-79AF-42C1-B665-BE77C48EF880}" type="pres">
      <dgm:prSet presAssocID="{AB145671-9500-4274-899F-7865FFA8FAA4}" presName="spacer" presStyleCnt="0"/>
      <dgm:spPr/>
    </dgm:pt>
    <dgm:pt modelId="{0C485AB7-F9AC-4707-AD10-033887409EA9}" type="pres">
      <dgm:prSet presAssocID="{2E90FAB4-9CD0-4EC3-B6CA-16819F0729E4}" presName="parentText" presStyleLbl="node1" presStyleIdx="2" presStyleCnt="3" custLinFactY="-14877" custLinFactNeighborX="36" custLinFactNeighborY="-100000">
        <dgm:presLayoutVars>
          <dgm:chMax val="0"/>
          <dgm:bulletEnabled val="1"/>
        </dgm:presLayoutVars>
      </dgm:prSet>
      <dgm:spPr/>
    </dgm:pt>
  </dgm:ptLst>
  <dgm:cxnLst>
    <dgm:cxn modelId="{3BF23710-BBF0-477F-9673-70FC372C3955}" srcId="{784C197C-35CE-4B19-8AA6-EBF5047C57F0}" destId="{2E90FAB4-9CD0-4EC3-B6CA-16819F0729E4}" srcOrd="2" destOrd="0" parTransId="{955D543A-3C9F-4837-8758-01D83FD7831B}" sibTransId="{1B767C10-A42C-4136-A941-923FFC9A126F}"/>
    <dgm:cxn modelId="{86A57638-0BE9-4520-BB63-BB76A811BDCD}" type="presOf" srcId="{977EFD68-C23A-423C-B335-1B7DC60B5BEE}" destId="{8CD6F93B-FDC6-46F9-8441-FE587C929F28}" srcOrd="0" destOrd="0" presId="urn:microsoft.com/office/officeart/2005/8/layout/vList2"/>
    <dgm:cxn modelId="{53893854-F85E-41E2-A78E-9444BD719258}" srcId="{784C197C-35CE-4B19-8AA6-EBF5047C57F0}" destId="{7D1029A1-A8C8-4F87-9C99-202F46EC684E}" srcOrd="0" destOrd="0" parTransId="{00BAABE4-F6DF-4FF5-B79B-858A60808119}" sibTransId="{4ED36AD1-DA3B-472E-BC97-111E08290EBE}"/>
    <dgm:cxn modelId="{C337588A-87B0-4FA7-A7A4-A443F988E991}" type="presOf" srcId="{784C197C-35CE-4B19-8AA6-EBF5047C57F0}" destId="{FB295C8F-5799-42D7-ABD6-CA5CA0B3D114}" srcOrd="0" destOrd="0" presId="urn:microsoft.com/office/officeart/2005/8/layout/vList2"/>
    <dgm:cxn modelId="{EA0BCC9A-5119-4569-86BC-BA5CA4950A3F}" type="presOf" srcId="{2E90FAB4-9CD0-4EC3-B6CA-16819F0729E4}" destId="{0C485AB7-F9AC-4707-AD10-033887409EA9}" srcOrd="0" destOrd="0" presId="urn:microsoft.com/office/officeart/2005/8/layout/vList2"/>
    <dgm:cxn modelId="{FB7AC6B5-1B46-4A59-BEE5-805A18FACF7F}" type="presOf" srcId="{7D1029A1-A8C8-4F87-9C99-202F46EC684E}" destId="{13F6C89C-54AE-4862-B96D-B056604F5BE2}" srcOrd="0" destOrd="0" presId="urn:microsoft.com/office/officeart/2005/8/layout/vList2"/>
    <dgm:cxn modelId="{AEF82BF7-0662-487F-AE09-C938F3E24D99}" srcId="{784C197C-35CE-4B19-8AA6-EBF5047C57F0}" destId="{977EFD68-C23A-423C-B335-1B7DC60B5BEE}" srcOrd="1" destOrd="0" parTransId="{FE83A9D8-4F70-465A-B9BC-798F48408FE3}" sibTransId="{AB145671-9500-4274-899F-7865FFA8FAA4}"/>
    <dgm:cxn modelId="{B96F6FBD-B60D-42FD-B38B-D4CB4F8955B1}" type="presParOf" srcId="{FB295C8F-5799-42D7-ABD6-CA5CA0B3D114}" destId="{13F6C89C-54AE-4862-B96D-B056604F5BE2}" srcOrd="0" destOrd="0" presId="urn:microsoft.com/office/officeart/2005/8/layout/vList2"/>
    <dgm:cxn modelId="{2325E7C0-DEBD-4705-A5FF-F68846021F15}" type="presParOf" srcId="{FB295C8F-5799-42D7-ABD6-CA5CA0B3D114}" destId="{92E49DD5-20AD-4F28-A4F2-637396CD6B20}" srcOrd="1" destOrd="0" presId="urn:microsoft.com/office/officeart/2005/8/layout/vList2"/>
    <dgm:cxn modelId="{A29D1924-8100-4E55-861A-1B1C26B39B18}" type="presParOf" srcId="{FB295C8F-5799-42D7-ABD6-CA5CA0B3D114}" destId="{8CD6F93B-FDC6-46F9-8441-FE587C929F28}" srcOrd="2" destOrd="0" presId="urn:microsoft.com/office/officeart/2005/8/layout/vList2"/>
    <dgm:cxn modelId="{EC34477B-908A-4431-8592-06885F0BC1B1}" type="presParOf" srcId="{FB295C8F-5799-42D7-ABD6-CA5CA0B3D114}" destId="{139CB53F-79AF-42C1-B665-BE77C48EF880}" srcOrd="3" destOrd="0" presId="urn:microsoft.com/office/officeart/2005/8/layout/vList2"/>
    <dgm:cxn modelId="{80840EBA-466F-454A-9C19-F486CF8A54A8}" type="presParOf" srcId="{FB295C8F-5799-42D7-ABD6-CA5CA0B3D114}" destId="{0C485AB7-F9AC-4707-AD10-033887409EA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2F8719-7265-48DB-B33B-581EFF1F6B1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6D29E4-C57C-4987-A06C-ACBC8473C2E3}">
      <dgm:prSet phldrT="[Text]" custT="1"/>
      <dgm:spPr>
        <a:solidFill>
          <a:schemeClr val="accent4"/>
        </a:solidFill>
      </dgm:spPr>
      <dgm:t>
        <a:bodyPr/>
        <a:lstStyle/>
        <a:p>
          <a:r>
            <a:rPr lang="en-US" sz="3200"/>
            <a:t>Within 2 days of hearing</a:t>
          </a:r>
        </a:p>
      </dgm:t>
    </dgm:pt>
    <dgm:pt modelId="{49568966-141A-4DF0-8341-CA372D105645}" type="parTrans" cxnId="{B0172AAA-BF81-4AFC-998D-01F65D536286}">
      <dgm:prSet/>
      <dgm:spPr/>
      <dgm:t>
        <a:bodyPr/>
        <a:lstStyle/>
        <a:p>
          <a:endParaRPr lang="en-US"/>
        </a:p>
      </dgm:t>
    </dgm:pt>
    <dgm:pt modelId="{306D8391-E511-4FEF-BA50-DF3641126858}" type="sibTrans" cxnId="{B0172AAA-BF81-4AFC-998D-01F65D536286}">
      <dgm:prSet/>
      <dgm:spPr/>
      <dgm:t>
        <a:bodyPr/>
        <a:lstStyle/>
        <a:p>
          <a:endParaRPr lang="en-US"/>
        </a:p>
      </dgm:t>
    </dgm:pt>
    <dgm:pt modelId="{E6F68C48-8960-4F29-A9EE-0734D7A42A29}">
      <dgm:prSet phldrT="[Text]" custT="1"/>
      <dgm:spPr>
        <a:solidFill>
          <a:schemeClr val="accent4">
            <a:lumMod val="60000"/>
            <a:lumOff val="40000"/>
            <a:alpha val="90000"/>
          </a:schemeClr>
        </a:solidFill>
      </dgm:spPr>
      <dgm:t>
        <a:bodyPr/>
        <a:lstStyle/>
        <a:p>
          <a:pPr>
            <a:buFont typeface="Wingdings 2" panose="05020102010507070707" pitchFamily="18" charset="2"/>
            <a:buNone/>
          </a:pPr>
          <a:r>
            <a:rPr lang="en-US" sz="1800"/>
            <a:t>parent must receive notification:</a:t>
          </a:r>
        </a:p>
      </dgm:t>
    </dgm:pt>
    <dgm:pt modelId="{3C6E4026-01C9-4071-ABB1-912B2F4A0572}" type="parTrans" cxnId="{B8B5E1D7-A406-4EF2-8946-59C4EC95CA39}">
      <dgm:prSet/>
      <dgm:spPr/>
      <dgm:t>
        <a:bodyPr/>
        <a:lstStyle/>
        <a:p>
          <a:endParaRPr lang="en-US"/>
        </a:p>
      </dgm:t>
    </dgm:pt>
    <dgm:pt modelId="{42CB9020-BE8A-445A-B62C-AC8BD6C43903}" type="sibTrans" cxnId="{B8B5E1D7-A406-4EF2-8946-59C4EC95CA39}">
      <dgm:prSet/>
      <dgm:spPr/>
      <dgm:t>
        <a:bodyPr/>
        <a:lstStyle/>
        <a:p>
          <a:endParaRPr lang="en-US"/>
        </a:p>
      </dgm:t>
    </dgm:pt>
    <dgm:pt modelId="{F8C3060E-312A-4227-A8BC-EE548F48CE5C}">
      <dgm:prSet phldrT="[Text]" custT="1"/>
      <dgm:spPr>
        <a:solidFill>
          <a:schemeClr val="accent6"/>
        </a:solidFill>
      </dgm:spPr>
      <dgm:t>
        <a:bodyPr/>
        <a:lstStyle/>
        <a:p>
          <a:r>
            <a:rPr lang="en-US" sz="3200"/>
            <a:t>Within 5 days of hearing</a:t>
          </a:r>
        </a:p>
      </dgm:t>
    </dgm:pt>
    <dgm:pt modelId="{3D014625-2D1E-422E-9972-6984679F9BC5}" type="parTrans" cxnId="{E381D1F4-B8CE-4F3C-8100-C8ED867890AF}">
      <dgm:prSet/>
      <dgm:spPr/>
      <dgm:t>
        <a:bodyPr/>
        <a:lstStyle/>
        <a:p>
          <a:endParaRPr lang="en-US"/>
        </a:p>
      </dgm:t>
    </dgm:pt>
    <dgm:pt modelId="{85D3842F-048B-4FF2-A928-9BEE715EEF1C}" type="sibTrans" cxnId="{E381D1F4-B8CE-4F3C-8100-C8ED867890AF}">
      <dgm:prSet/>
      <dgm:spPr/>
      <dgm:t>
        <a:bodyPr/>
        <a:lstStyle/>
        <a:p>
          <a:endParaRPr lang="en-US"/>
        </a:p>
      </dgm:t>
    </dgm:pt>
    <dgm:pt modelId="{2DA4695A-9976-4A5F-8A55-F8226C0AB61A}">
      <dgm:prSet phldrT="[Text]" custT="1"/>
      <dgm:spPr>
        <a:solidFill>
          <a:schemeClr val="accent6">
            <a:lumMod val="60000"/>
            <a:lumOff val="40000"/>
            <a:alpha val="90000"/>
          </a:schemeClr>
        </a:solidFill>
      </dgm:spPr>
      <dgm:t>
        <a:bodyPr/>
        <a:lstStyle/>
        <a:p>
          <a:pPr>
            <a:buFont typeface="Wingdings 2" panose="05020102010507070707" pitchFamily="18" charset="2"/>
            <a:buChar char=""/>
          </a:pPr>
          <a:r>
            <a:rPr lang="en-US" sz="2000"/>
            <a:t>hearing office must mail a full report of Findings and Disposition to the parent</a:t>
          </a:r>
        </a:p>
      </dgm:t>
    </dgm:pt>
    <dgm:pt modelId="{54BA5B92-E020-4960-A23F-AB81F64E50ED}" type="parTrans" cxnId="{DB766829-9D94-43FE-A638-C6D8042388F8}">
      <dgm:prSet/>
      <dgm:spPr/>
      <dgm:t>
        <a:bodyPr/>
        <a:lstStyle/>
        <a:p>
          <a:endParaRPr lang="en-US"/>
        </a:p>
      </dgm:t>
    </dgm:pt>
    <dgm:pt modelId="{E3E6337A-A838-4D01-B85A-582232AD134A}" type="sibTrans" cxnId="{DB766829-9D94-43FE-A638-C6D8042388F8}">
      <dgm:prSet/>
      <dgm:spPr/>
      <dgm:t>
        <a:bodyPr/>
        <a:lstStyle/>
        <a:p>
          <a:endParaRPr lang="en-US"/>
        </a:p>
      </dgm:t>
    </dgm:pt>
    <dgm:pt modelId="{2E846BC6-F8FE-42BC-8D8A-50221A98B28C}">
      <dgm:prSet custT="1"/>
      <dgm:spPr>
        <a:solidFill>
          <a:schemeClr val="accent4">
            <a:lumMod val="60000"/>
            <a:lumOff val="40000"/>
            <a:alpha val="90000"/>
          </a:schemeClr>
        </a:solidFill>
      </dgm:spPr>
      <dgm:t>
        <a:bodyPr/>
        <a:lstStyle/>
        <a:p>
          <a:pPr>
            <a:buFont typeface="Wingdings 2" panose="05020102010507070707" pitchFamily="18" charset="2"/>
            <a:buChar char=""/>
          </a:pPr>
          <a:r>
            <a:rPr lang="en-US" sz="1800"/>
            <a:t>whether charges are dismissed or sustained,</a:t>
          </a:r>
        </a:p>
      </dgm:t>
    </dgm:pt>
    <dgm:pt modelId="{51E9CE36-BCEF-4599-A7FB-313D0BB0693D}" type="parTrans" cxnId="{293972A5-4511-4529-8535-1450911521BD}">
      <dgm:prSet/>
      <dgm:spPr/>
      <dgm:t>
        <a:bodyPr/>
        <a:lstStyle/>
        <a:p>
          <a:endParaRPr lang="en-US"/>
        </a:p>
      </dgm:t>
    </dgm:pt>
    <dgm:pt modelId="{4A4293D9-33A0-450C-A78E-778DC5C805D9}" type="sibTrans" cxnId="{293972A5-4511-4529-8535-1450911521BD}">
      <dgm:prSet/>
      <dgm:spPr/>
      <dgm:t>
        <a:bodyPr/>
        <a:lstStyle/>
        <a:p>
          <a:endParaRPr lang="en-US"/>
        </a:p>
      </dgm:t>
    </dgm:pt>
    <dgm:pt modelId="{DF755C2C-A97A-4C6D-93CD-2E90D5B33902}">
      <dgm:prSet custT="1"/>
      <dgm:spPr>
        <a:solidFill>
          <a:schemeClr val="accent4">
            <a:lumMod val="60000"/>
            <a:lumOff val="40000"/>
            <a:alpha val="90000"/>
          </a:schemeClr>
        </a:solidFill>
      </dgm:spPr>
      <dgm:t>
        <a:bodyPr/>
        <a:lstStyle/>
        <a:p>
          <a:pPr>
            <a:buFont typeface="Wingdings 2" panose="05020102010507070707" pitchFamily="18" charset="2"/>
            <a:buChar char=""/>
          </a:pPr>
          <a:r>
            <a:rPr lang="en-US" sz="1800"/>
            <a:t>if charge sustained, where student is assigned to attend school,</a:t>
          </a:r>
        </a:p>
      </dgm:t>
    </dgm:pt>
    <dgm:pt modelId="{3A3F0CE3-3A7A-4E92-990D-FD9254C56C29}" type="parTrans" cxnId="{5B2976F1-99DB-45E5-9BB0-ABBF58C3295B}">
      <dgm:prSet/>
      <dgm:spPr/>
      <dgm:t>
        <a:bodyPr/>
        <a:lstStyle/>
        <a:p>
          <a:endParaRPr lang="en-US"/>
        </a:p>
      </dgm:t>
    </dgm:pt>
    <dgm:pt modelId="{615832D2-B3E1-4C47-BA35-53F3346E99DD}" type="sibTrans" cxnId="{5B2976F1-99DB-45E5-9BB0-ABBF58C3295B}">
      <dgm:prSet/>
      <dgm:spPr/>
      <dgm:t>
        <a:bodyPr/>
        <a:lstStyle/>
        <a:p>
          <a:endParaRPr lang="en-US"/>
        </a:p>
      </dgm:t>
    </dgm:pt>
    <dgm:pt modelId="{5838A3D1-09A9-466D-AE07-EEB54672F8D7}">
      <dgm:prSet custT="1"/>
      <dgm:spPr>
        <a:solidFill>
          <a:schemeClr val="accent4">
            <a:lumMod val="60000"/>
            <a:lumOff val="40000"/>
            <a:alpha val="90000"/>
          </a:schemeClr>
        </a:solidFill>
      </dgm:spPr>
      <dgm:t>
        <a:bodyPr/>
        <a:lstStyle/>
        <a:p>
          <a:pPr>
            <a:buFont typeface="Wingdings 2" panose="05020102010507070707" pitchFamily="18" charset="2"/>
            <a:buChar char=""/>
          </a:pPr>
          <a:r>
            <a:rPr lang="en-US" sz="1800"/>
            <a:t>how suspension will be reflected in student’s records, including when expunged</a:t>
          </a:r>
        </a:p>
      </dgm:t>
    </dgm:pt>
    <dgm:pt modelId="{3416FE15-8605-43AF-B9FF-A9EFF97A2D77}" type="parTrans" cxnId="{133A380F-882C-4A63-A7C0-96A8E6CC5155}">
      <dgm:prSet/>
      <dgm:spPr/>
      <dgm:t>
        <a:bodyPr/>
        <a:lstStyle/>
        <a:p>
          <a:endParaRPr lang="en-US"/>
        </a:p>
      </dgm:t>
    </dgm:pt>
    <dgm:pt modelId="{7C172CBE-AFF2-4B8D-80A8-244004884931}" type="sibTrans" cxnId="{133A380F-882C-4A63-A7C0-96A8E6CC5155}">
      <dgm:prSet/>
      <dgm:spPr/>
      <dgm:t>
        <a:bodyPr/>
        <a:lstStyle/>
        <a:p>
          <a:endParaRPr lang="en-US"/>
        </a:p>
      </dgm:t>
    </dgm:pt>
    <dgm:pt modelId="{0C6A65F8-CA86-4729-B368-0FCE5377C2FE}" type="pres">
      <dgm:prSet presAssocID="{DD2F8719-7265-48DB-B33B-581EFF1F6B11}" presName="Name0" presStyleCnt="0">
        <dgm:presLayoutVars>
          <dgm:dir/>
          <dgm:animLvl val="lvl"/>
          <dgm:resizeHandles val="exact"/>
        </dgm:presLayoutVars>
      </dgm:prSet>
      <dgm:spPr/>
    </dgm:pt>
    <dgm:pt modelId="{3C353487-5715-40B7-A22D-DFFD9855E9AF}" type="pres">
      <dgm:prSet presAssocID="{056D29E4-C57C-4987-A06C-ACBC8473C2E3}" presName="linNode" presStyleCnt="0"/>
      <dgm:spPr/>
    </dgm:pt>
    <dgm:pt modelId="{BC2931DF-8EB4-4BE7-B8B7-7574727661DB}" type="pres">
      <dgm:prSet presAssocID="{056D29E4-C57C-4987-A06C-ACBC8473C2E3}" presName="parentText" presStyleLbl="node1" presStyleIdx="0" presStyleCnt="2" custScaleY="76483">
        <dgm:presLayoutVars>
          <dgm:chMax val="1"/>
          <dgm:bulletEnabled val="1"/>
        </dgm:presLayoutVars>
      </dgm:prSet>
      <dgm:spPr/>
    </dgm:pt>
    <dgm:pt modelId="{049E6235-06C0-4BCC-B5B9-0D706AA8280D}" type="pres">
      <dgm:prSet presAssocID="{056D29E4-C57C-4987-A06C-ACBC8473C2E3}" presName="descendantText" presStyleLbl="alignAccFollowNode1" presStyleIdx="0" presStyleCnt="2" custScaleY="121320">
        <dgm:presLayoutVars>
          <dgm:bulletEnabled val="1"/>
        </dgm:presLayoutVars>
      </dgm:prSet>
      <dgm:spPr/>
    </dgm:pt>
    <dgm:pt modelId="{E9E3D57A-37B5-4289-8AC6-2E3258D8F7E1}" type="pres">
      <dgm:prSet presAssocID="{306D8391-E511-4FEF-BA50-DF3641126858}" presName="sp" presStyleCnt="0"/>
      <dgm:spPr/>
    </dgm:pt>
    <dgm:pt modelId="{DDC40DB8-909C-42A8-9BED-D3170BB7589D}" type="pres">
      <dgm:prSet presAssocID="{F8C3060E-312A-4227-A8BC-EE548F48CE5C}" presName="linNode" presStyleCnt="0"/>
      <dgm:spPr/>
    </dgm:pt>
    <dgm:pt modelId="{A152E84F-D785-43DE-829D-7A47C697A2BD}" type="pres">
      <dgm:prSet presAssocID="{F8C3060E-312A-4227-A8BC-EE548F48CE5C}" presName="parentText" presStyleLbl="node1" presStyleIdx="1" presStyleCnt="2" custScaleY="71139">
        <dgm:presLayoutVars>
          <dgm:chMax val="1"/>
          <dgm:bulletEnabled val="1"/>
        </dgm:presLayoutVars>
      </dgm:prSet>
      <dgm:spPr/>
    </dgm:pt>
    <dgm:pt modelId="{0C16ED96-5CBB-48F3-9057-DD6022C928C6}" type="pres">
      <dgm:prSet presAssocID="{F8C3060E-312A-4227-A8BC-EE548F48CE5C}" presName="descendantText" presStyleLbl="alignAccFollowNode1" presStyleIdx="1" presStyleCnt="2">
        <dgm:presLayoutVars>
          <dgm:bulletEnabled val="1"/>
        </dgm:presLayoutVars>
      </dgm:prSet>
      <dgm:spPr/>
    </dgm:pt>
  </dgm:ptLst>
  <dgm:cxnLst>
    <dgm:cxn modelId="{133A380F-882C-4A63-A7C0-96A8E6CC5155}" srcId="{E6F68C48-8960-4F29-A9EE-0734D7A42A29}" destId="{5838A3D1-09A9-466D-AE07-EEB54672F8D7}" srcOrd="2" destOrd="0" parTransId="{3416FE15-8605-43AF-B9FF-A9EFF97A2D77}" sibTransId="{7C172CBE-AFF2-4B8D-80A8-244004884931}"/>
    <dgm:cxn modelId="{A4CDAA14-CBED-4CA1-BDDB-EA3B2577488A}" type="presOf" srcId="{F8C3060E-312A-4227-A8BC-EE548F48CE5C}" destId="{A152E84F-D785-43DE-829D-7A47C697A2BD}" srcOrd="0" destOrd="0" presId="urn:microsoft.com/office/officeart/2005/8/layout/vList5"/>
    <dgm:cxn modelId="{349C3120-3A33-4FAE-985B-FBE5C39E7CDE}" type="presOf" srcId="{5838A3D1-09A9-466D-AE07-EEB54672F8D7}" destId="{049E6235-06C0-4BCC-B5B9-0D706AA8280D}" srcOrd="0" destOrd="3" presId="urn:microsoft.com/office/officeart/2005/8/layout/vList5"/>
    <dgm:cxn modelId="{6FD10129-FDE7-42DD-A897-A1407B9B763C}" type="presOf" srcId="{056D29E4-C57C-4987-A06C-ACBC8473C2E3}" destId="{BC2931DF-8EB4-4BE7-B8B7-7574727661DB}" srcOrd="0" destOrd="0" presId="urn:microsoft.com/office/officeart/2005/8/layout/vList5"/>
    <dgm:cxn modelId="{DB766829-9D94-43FE-A638-C6D8042388F8}" srcId="{F8C3060E-312A-4227-A8BC-EE548F48CE5C}" destId="{2DA4695A-9976-4A5F-8A55-F8226C0AB61A}" srcOrd="0" destOrd="0" parTransId="{54BA5B92-E020-4960-A23F-AB81F64E50ED}" sibTransId="{E3E6337A-A838-4D01-B85A-582232AD134A}"/>
    <dgm:cxn modelId="{8029792C-7C13-4179-B5E9-AF0B259AE20C}" type="presOf" srcId="{DF755C2C-A97A-4C6D-93CD-2E90D5B33902}" destId="{049E6235-06C0-4BCC-B5B9-0D706AA8280D}" srcOrd="0" destOrd="2" presId="urn:microsoft.com/office/officeart/2005/8/layout/vList5"/>
    <dgm:cxn modelId="{791BAE83-4F8E-4A08-81E7-DAD5E1E4E3BA}" type="presOf" srcId="{2DA4695A-9976-4A5F-8A55-F8226C0AB61A}" destId="{0C16ED96-5CBB-48F3-9057-DD6022C928C6}" srcOrd="0" destOrd="0" presId="urn:microsoft.com/office/officeart/2005/8/layout/vList5"/>
    <dgm:cxn modelId="{AABFC1A4-4BC8-4FAD-8D20-56FB3581417E}" type="presOf" srcId="{E6F68C48-8960-4F29-A9EE-0734D7A42A29}" destId="{049E6235-06C0-4BCC-B5B9-0D706AA8280D}" srcOrd="0" destOrd="0" presId="urn:microsoft.com/office/officeart/2005/8/layout/vList5"/>
    <dgm:cxn modelId="{293972A5-4511-4529-8535-1450911521BD}" srcId="{E6F68C48-8960-4F29-A9EE-0734D7A42A29}" destId="{2E846BC6-F8FE-42BC-8D8A-50221A98B28C}" srcOrd="0" destOrd="0" parTransId="{51E9CE36-BCEF-4599-A7FB-313D0BB0693D}" sibTransId="{4A4293D9-33A0-450C-A78E-778DC5C805D9}"/>
    <dgm:cxn modelId="{B0172AAA-BF81-4AFC-998D-01F65D536286}" srcId="{DD2F8719-7265-48DB-B33B-581EFF1F6B11}" destId="{056D29E4-C57C-4987-A06C-ACBC8473C2E3}" srcOrd="0" destOrd="0" parTransId="{49568966-141A-4DF0-8341-CA372D105645}" sibTransId="{306D8391-E511-4FEF-BA50-DF3641126858}"/>
    <dgm:cxn modelId="{BCE23ABC-4832-4E9C-87ED-2E368A63222B}" type="presOf" srcId="{2E846BC6-F8FE-42BC-8D8A-50221A98B28C}" destId="{049E6235-06C0-4BCC-B5B9-0D706AA8280D}" srcOrd="0" destOrd="1" presId="urn:microsoft.com/office/officeart/2005/8/layout/vList5"/>
    <dgm:cxn modelId="{B8B5E1D7-A406-4EF2-8946-59C4EC95CA39}" srcId="{056D29E4-C57C-4987-A06C-ACBC8473C2E3}" destId="{E6F68C48-8960-4F29-A9EE-0734D7A42A29}" srcOrd="0" destOrd="0" parTransId="{3C6E4026-01C9-4071-ABB1-912B2F4A0572}" sibTransId="{42CB9020-BE8A-445A-B62C-AC8BD6C43903}"/>
    <dgm:cxn modelId="{5B2976F1-99DB-45E5-9BB0-ABBF58C3295B}" srcId="{E6F68C48-8960-4F29-A9EE-0734D7A42A29}" destId="{DF755C2C-A97A-4C6D-93CD-2E90D5B33902}" srcOrd="1" destOrd="0" parTransId="{3A3F0CE3-3A7A-4E92-990D-FD9254C56C29}" sibTransId="{615832D2-B3E1-4C47-BA35-53F3346E99DD}"/>
    <dgm:cxn modelId="{E381D1F4-B8CE-4F3C-8100-C8ED867890AF}" srcId="{DD2F8719-7265-48DB-B33B-581EFF1F6B11}" destId="{F8C3060E-312A-4227-A8BC-EE548F48CE5C}" srcOrd="1" destOrd="0" parTransId="{3D014625-2D1E-422E-9972-6984679F9BC5}" sibTransId="{85D3842F-048B-4FF2-A928-9BEE715EEF1C}"/>
    <dgm:cxn modelId="{42177BF9-B1DA-4F94-8FF7-7C1AE8890A65}" type="presOf" srcId="{DD2F8719-7265-48DB-B33B-581EFF1F6B11}" destId="{0C6A65F8-CA86-4729-B368-0FCE5377C2FE}" srcOrd="0" destOrd="0" presId="urn:microsoft.com/office/officeart/2005/8/layout/vList5"/>
    <dgm:cxn modelId="{680FB304-0ABE-4AB4-AD4E-A579C0B2752E}" type="presParOf" srcId="{0C6A65F8-CA86-4729-B368-0FCE5377C2FE}" destId="{3C353487-5715-40B7-A22D-DFFD9855E9AF}" srcOrd="0" destOrd="0" presId="urn:microsoft.com/office/officeart/2005/8/layout/vList5"/>
    <dgm:cxn modelId="{A060B968-1D87-43FF-B796-3B6B387EA050}" type="presParOf" srcId="{3C353487-5715-40B7-A22D-DFFD9855E9AF}" destId="{BC2931DF-8EB4-4BE7-B8B7-7574727661DB}" srcOrd="0" destOrd="0" presId="urn:microsoft.com/office/officeart/2005/8/layout/vList5"/>
    <dgm:cxn modelId="{594A394A-1BC5-41AD-B0D3-E836F238125A}" type="presParOf" srcId="{3C353487-5715-40B7-A22D-DFFD9855E9AF}" destId="{049E6235-06C0-4BCC-B5B9-0D706AA8280D}" srcOrd="1" destOrd="0" presId="urn:microsoft.com/office/officeart/2005/8/layout/vList5"/>
    <dgm:cxn modelId="{C74C163E-254A-4699-BA65-F3CE46A6F686}" type="presParOf" srcId="{0C6A65F8-CA86-4729-B368-0FCE5377C2FE}" destId="{E9E3D57A-37B5-4289-8AC6-2E3258D8F7E1}" srcOrd="1" destOrd="0" presId="urn:microsoft.com/office/officeart/2005/8/layout/vList5"/>
    <dgm:cxn modelId="{B144C10D-C876-47B1-8E26-640E6E08D381}" type="presParOf" srcId="{0C6A65F8-CA86-4729-B368-0FCE5377C2FE}" destId="{DDC40DB8-909C-42A8-9BED-D3170BB7589D}" srcOrd="2" destOrd="0" presId="urn:microsoft.com/office/officeart/2005/8/layout/vList5"/>
    <dgm:cxn modelId="{1B77DB9F-8B39-4F97-B2B8-E467EBB0EC7D}" type="presParOf" srcId="{DDC40DB8-909C-42A8-9BED-D3170BB7589D}" destId="{A152E84F-D785-43DE-829D-7A47C697A2BD}" srcOrd="0" destOrd="0" presId="urn:microsoft.com/office/officeart/2005/8/layout/vList5"/>
    <dgm:cxn modelId="{45E23653-19F8-48B5-BA42-E7907360E0BE}" type="presParOf" srcId="{DDC40DB8-909C-42A8-9BED-D3170BB7589D}" destId="{0C16ED96-5CBB-48F3-9057-DD6022C928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D6003-7E22-4BE7-A9E1-1BC73B829EE9}">
      <dsp:nvSpPr>
        <dsp:cNvPr id="0" name=""/>
        <dsp:cNvSpPr/>
      </dsp:nvSpPr>
      <dsp:spPr>
        <a:xfrm>
          <a:off x="457202" y="2602"/>
          <a:ext cx="2997122" cy="1798273"/>
        </a:xfrm>
        <a:prstGeom prst="roundRect">
          <a:avLst>
            <a:gd name="adj" fmla="val 10000"/>
          </a:avLst>
        </a:prstGeom>
        <a:solidFill>
          <a:schemeClr val="accent3"/>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Introduction</a:t>
          </a:r>
        </a:p>
      </dsp:txBody>
      <dsp:txXfrm>
        <a:off x="509872" y="55272"/>
        <a:ext cx="2891782" cy="1692933"/>
      </dsp:txXfrm>
    </dsp:sp>
    <dsp:sp modelId="{5CE6C4E4-72D4-46C3-A17D-8A7A48678B59}">
      <dsp:nvSpPr>
        <dsp:cNvPr id="0" name=""/>
        <dsp:cNvSpPr/>
      </dsp:nvSpPr>
      <dsp:spPr>
        <a:xfrm>
          <a:off x="3718071" y="530095"/>
          <a:ext cx="635389" cy="743286"/>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718071" y="678752"/>
        <a:ext cx="444772" cy="445972"/>
      </dsp:txXfrm>
    </dsp:sp>
    <dsp:sp modelId="{ACA1BA38-BE01-407C-99C2-C9E0F2BC21E2}">
      <dsp:nvSpPr>
        <dsp:cNvPr id="0" name=""/>
        <dsp:cNvSpPr/>
      </dsp:nvSpPr>
      <dsp:spPr>
        <a:xfrm>
          <a:off x="4653174" y="2602"/>
          <a:ext cx="3596157" cy="1798273"/>
        </a:xfrm>
        <a:prstGeom prst="roundRect">
          <a:avLst>
            <a:gd name="adj" fmla="val 10000"/>
          </a:avLst>
        </a:prstGeom>
        <a:solidFill>
          <a:schemeClr val="accent2"/>
        </a:solidFill>
        <a:ln w="11429" cap="flat" cmpd="sng" algn="ctr">
          <a:solidFill>
            <a:schemeClr val="accent2"/>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Types of Suspensions and Parent’s Rights </a:t>
          </a:r>
        </a:p>
      </dsp:txBody>
      <dsp:txXfrm>
        <a:off x="4705844" y="55272"/>
        <a:ext cx="3490817" cy="1692933"/>
      </dsp:txXfrm>
    </dsp:sp>
    <dsp:sp modelId="{99FBB094-302C-4C1F-B481-95AF94C8BA61}">
      <dsp:nvSpPr>
        <dsp:cNvPr id="0" name=""/>
        <dsp:cNvSpPr/>
      </dsp:nvSpPr>
      <dsp:spPr>
        <a:xfrm rot="5400000">
          <a:off x="6133557" y="2010674"/>
          <a:ext cx="635389" cy="743286"/>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rot="-5400000">
        <a:off x="6228266" y="2064623"/>
        <a:ext cx="445972" cy="444772"/>
      </dsp:txXfrm>
    </dsp:sp>
    <dsp:sp modelId="{B4D74C27-2B3B-462D-A3FE-A4B533DDF63A}">
      <dsp:nvSpPr>
        <dsp:cNvPr id="0" name=""/>
        <dsp:cNvSpPr/>
      </dsp:nvSpPr>
      <dsp:spPr>
        <a:xfrm>
          <a:off x="4653174" y="2999724"/>
          <a:ext cx="3596157" cy="1798273"/>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Legal Protections for Students with Disabilities</a:t>
          </a:r>
        </a:p>
      </dsp:txBody>
      <dsp:txXfrm>
        <a:off x="4705844" y="3052394"/>
        <a:ext cx="3490817" cy="1692933"/>
      </dsp:txXfrm>
    </dsp:sp>
    <dsp:sp modelId="{0FAA4DB0-EB06-C64D-B27F-B9328385565B}">
      <dsp:nvSpPr>
        <dsp:cNvPr id="0" name=""/>
        <dsp:cNvSpPr/>
      </dsp:nvSpPr>
      <dsp:spPr>
        <a:xfrm rot="10800000">
          <a:off x="3754037" y="3527217"/>
          <a:ext cx="635389" cy="74328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rot="10800000">
        <a:off x="3944654" y="3675874"/>
        <a:ext cx="444772" cy="445972"/>
      </dsp:txXfrm>
    </dsp:sp>
    <dsp:sp modelId="{5C5742AB-CADE-6449-973E-70D9508D6C00}">
      <dsp:nvSpPr>
        <dsp:cNvPr id="0" name=""/>
        <dsp:cNvSpPr/>
      </dsp:nvSpPr>
      <dsp:spPr>
        <a:xfrm>
          <a:off x="457202" y="2999724"/>
          <a:ext cx="2997122" cy="1798273"/>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Key Takeaways</a:t>
          </a:r>
        </a:p>
      </dsp:txBody>
      <dsp:txXfrm>
        <a:off x="509872" y="3052394"/>
        <a:ext cx="2891782" cy="16929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AC350-0101-4B0C-9C5D-0758CED873F2}">
      <dsp:nvSpPr>
        <dsp:cNvPr id="0" name=""/>
        <dsp:cNvSpPr/>
      </dsp:nvSpPr>
      <dsp:spPr>
        <a:xfrm>
          <a:off x="651063" y="79417"/>
          <a:ext cx="6485507" cy="802321"/>
        </a:xfrm>
        <a:prstGeom prst="roundRect">
          <a:avLst>
            <a:gd name="adj" fmla="val 10000"/>
          </a:avLst>
        </a:prstGeom>
        <a:solidFill>
          <a:schemeClr val="accent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solidFill>
            </a:rPr>
            <a:t>Superintendent may:</a:t>
          </a:r>
        </a:p>
      </dsp:txBody>
      <dsp:txXfrm>
        <a:off x="674562" y="102916"/>
        <a:ext cx="6438509" cy="755323"/>
      </dsp:txXfrm>
    </dsp:sp>
    <dsp:sp modelId="{723BD68B-CB7C-4349-9D67-F19B75E7ED5C}">
      <dsp:nvSpPr>
        <dsp:cNvPr id="0" name=""/>
        <dsp:cNvSpPr/>
      </dsp:nvSpPr>
      <dsp:spPr>
        <a:xfrm>
          <a:off x="782887" y="1093617"/>
          <a:ext cx="2753873" cy="1033820"/>
        </a:xfrm>
        <a:prstGeom prst="roundRect">
          <a:avLst>
            <a:gd name="adj" fmla="val 10000"/>
          </a:avLst>
        </a:prstGeom>
        <a:solidFill>
          <a:schemeClr val="accent4"/>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For most infractions:</a:t>
          </a:r>
        </a:p>
      </dsp:txBody>
      <dsp:txXfrm>
        <a:off x="813167" y="1123897"/>
        <a:ext cx="2693313" cy="973260"/>
      </dsp:txXfrm>
    </dsp:sp>
    <dsp:sp modelId="{6296FB8F-4301-4783-AD12-387D8A211822}">
      <dsp:nvSpPr>
        <dsp:cNvPr id="0" name=""/>
        <dsp:cNvSpPr/>
      </dsp:nvSpPr>
      <dsp:spPr>
        <a:xfrm>
          <a:off x="256907" y="2253401"/>
          <a:ext cx="1694126" cy="1657586"/>
        </a:xfrm>
        <a:prstGeom prst="roundRect">
          <a:avLst>
            <a:gd name="adj" fmla="val 10000"/>
          </a:avLst>
        </a:prstGeom>
        <a:solidFill>
          <a:schemeClr val="accent4">
            <a:lumMod val="40000"/>
            <a:lumOff val="6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Wingdings 2" panose="05020102010507070707" pitchFamily="18" charset="2"/>
            <a:buNone/>
          </a:pPr>
          <a:r>
            <a:rPr lang="en-US" sz="1800" kern="1200">
              <a:solidFill>
                <a:schemeClr val="tx1"/>
              </a:solidFill>
            </a:rPr>
            <a:t>Immediately reinstate student to school</a:t>
          </a:r>
        </a:p>
      </dsp:txBody>
      <dsp:txXfrm>
        <a:off x="305456" y="2301950"/>
        <a:ext cx="1597028" cy="1560488"/>
      </dsp:txXfrm>
    </dsp:sp>
    <dsp:sp modelId="{C773B7D2-B518-4A9C-BB50-4BF1FD003AD7}">
      <dsp:nvSpPr>
        <dsp:cNvPr id="0" name=""/>
        <dsp:cNvSpPr/>
      </dsp:nvSpPr>
      <dsp:spPr>
        <a:xfrm>
          <a:off x="2130660" y="2253401"/>
          <a:ext cx="1580558" cy="1657586"/>
        </a:xfrm>
        <a:prstGeom prst="roundRect">
          <a:avLst>
            <a:gd name="adj" fmla="val 10000"/>
          </a:avLst>
        </a:prstGeom>
        <a:solidFill>
          <a:schemeClr val="accent4">
            <a:lumMod val="40000"/>
            <a:lumOff val="6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2" panose="05020102010507070707" pitchFamily="18" charset="2"/>
            <a:buNone/>
          </a:pPr>
          <a:r>
            <a:rPr lang="en-US" sz="1600" kern="1200">
              <a:solidFill>
                <a:schemeClr val="tx1"/>
              </a:solidFill>
            </a:rPr>
            <a:t>Continue the suspension for 6-10, 11-15,  or 16-20 school days</a:t>
          </a:r>
        </a:p>
      </dsp:txBody>
      <dsp:txXfrm>
        <a:off x="2176953" y="2299694"/>
        <a:ext cx="1487972" cy="1565000"/>
      </dsp:txXfrm>
    </dsp:sp>
    <dsp:sp modelId="{9D8456E1-BB58-4127-8EFE-6108B4830F0E}">
      <dsp:nvSpPr>
        <dsp:cNvPr id="0" name=""/>
        <dsp:cNvSpPr/>
      </dsp:nvSpPr>
      <dsp:spPr>
        <a:xfrm>
          <a:off x="5122845" y="1093617"/>
          <a:ext cx="2951614" cy="1011674"/>
        </a:xfrm>
        <a:prstGeom prst="roundRect">
          <a:avLst>
            <a:gd name="adj" fmla="val 10000"/>
          </a:avLst>
        </a:prstGeom>
        <a:solidFill>
          <a:schemeClr val="accent6"/>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rPr>
            <a:t>For very serious behavior, only by DOE main office approval</a:t>
          </a:r>
        </a:p>
      </dsp:txBody>
      <dsp:txXfrm>
        <a:off x="5152476" y="1123248"/>
        <a:ext cx="2892352" cy="952412"/>
      </dsp:txXfrm>
    </dsp:sp>
    <dsp:sp modelId="{DC473EA5-7770-4A82-BCAC-3C9380E62B7F}">
      <dsp:nvSpPr>
        <dsp:cNvPr id="0" name=""/>
        <dsp:cNvSpPr/>
      </dsp:nvSpPr>
      <dsp:spPr>
        <a:xfrm>
          <a:off x="4305730" y="2246017"/>
          <a:ext cx="2233026" cy="1657586"/>
        </a:xfrm>
        <a:prstGeom prst="roundRect">
          <a:avLst>
            <a:gd name="adj" fmla="val 1000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Wingdings 2" panose="05020102010507070707" pitchFamily="18" charset="2"/>
            <a:buNone/>
          </a:pPr>
          <a:r>
            <a:rPr lang="en-US" sz="1600" kern="1200">
              <a:solidFill>
                <a:schemeClr val="tx1"/>
              </a:solidFill>
            </a:rPr>
            <a:t>Continue the suspension for more than 20 schools days up to 1 year (automatic review for 40 or more school days</a:t>
          </a:r>
        </a:p>
      </dsp:txBody>
      <dsp:txXfrm>
        <a:off x="4354279" y="2294566"/>
        <a:ext cx="2135928" cy="1560488"/>
      </dsp:txXfrm>
    </dsp:sp>
    <dsp:sp modelId="{534CE3DE-EA29-4D62-AB0F-B8E275C6BE3B}">
      <dsp:nvSpPr>
        <dsp:cNvPr id="0" name=""/>
        <dsp:cNvSpPr/>
      </dsp:nvSpPr>
      <dsp:spPr>
        <a:xfrm>
          <a:off x="6683611" y="2253401"/>
          <a:ext cx="1951115" cy="1657586"/>
        </a:xfrm>
        <a:prstGeom prst="roundRect">
          <a:avLst>
            <a:gd name="adj" fmla="val 10000"/>
          </a:avLst>
        </a:prstGeom>
        <a:solidFill>
          <a:schemeClr val="accent6">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Expulsion:</a:t>
          </a:r>
        </a:p>
        <a:p>
          <a:pPr marL="0" lvl="0" indent="0" algn="ctr" defTabSz="622300">
            <a:lnSpc>
              <a:spcPct val="90000"/>
            </a:lnSpc>
            <a:spcBef>
              <a:spcPct val="0"/>
            </a:spcBef>
            <a:spcAft>
              <a:spcPct val="35000"/>
            </a:spcAft>
            <a:buNone/>
          </a:pPr>
          <a:r>
            <a:rPr lang="en-US" sz="1400" kern="1200">
              <a:solidFill>
                <a:schemeClr val="tx1"/>
              </a:solidFill>
            </a:rPr>
            <a:t>only possible for students without IDEA protections who turned 17 before the school year </a:t>
          </a:r>
        </a:p>
      </dsp:txBody>
      <dsp:txXfrm>
        <a:off x="6732160" y="2301950"/>
        <a:ext cx="1854017" cy="15604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251DB-897F-4716-98E9-971B80632DCF}">
      <dsp:nvSpPr>
        <dsp:cNvPr id="0" name=""/>
        <dsp:cNvSpPr/>
      </dsp:nvSpPr>
      <dsp:spPr>
        <a:xfrm>
          <a:off x="0" y="2072897"/>
          <a:ext cx="8711862" cy="1360045"/>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2</a:t>
          </a:r>
          <a:r>
            <a:rPr lang="en-US" sz="2600" kern="1200" baseline="30000"/>
            <a:t>nd</a:t>
          </a:r>
          <a:r>
            <a:rPr lang="en-US" sz="2600" kern="1200"/>
            <a:t> Level: </a:t>
          </a:r>
          <a:r>
            <a:rPr lang="en-US" sz="2600" b="0" i="0" kern="1200"/>
            <a:t>NYS Education Commissioner </a:t>
          </a:r>
          <a:endParaRPr lang="en-US" sz="2600" kern="1200"/>
        </a:p>
      </dsp:txBody>
      <dsp:txXfrm>
        <a:off x="0" y="2072897"/>
        <a:ext cx="8711862" cy="734424"/>
      </dsp:txXfrm>
    </dsp:sp>
    <dsp:sp modelId="{65F5F7F0-C568-4C3E-90F4-B08481F11CDB}">
      <dsp:nvSpPr>
        <dsp:cNvPr id="0" name=""/>
        <dsp:cNvSpPr/>
      </dsp:nvSpPr>
      <dsp:spPr>
        <a:xfrm>
          <a:off x="839" y="2780120"/>
          <a:ext cx="1436118" cy="625620"/>
        </a:xfrm>
        <a:prstGeom prst="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Timing:</a:t>
          </a:r>
        </a:p>
      </dsp:txBody>
      <dsp:txXfrm>
        <a:off x="839" y="2780120"/>
        <a:ext cx="1436118" cy="625620"/>
      </dsp:txXfrm>
    </dsp:sp>
    <dsp:sp modelId="{805D6038-8C2A-472A-8A93-D72B1E866E4D}">
      <dsp:nvSpPr>
        <dsp:cNvPr id="0" name=""/>
        <dsp:cNvSpPr/>
      </dsp:nvSpPr>
      <dsp:spPr>
        <a:xfrm>
          <a:off x="1436958" y="2780120"/>
          <a:ext cx="7274064" cy="625620"/>
        </a:xfrm>
        <a:prstGeom prst="rect">
          <a:avLst/>
        </a:prstGeom>
        <a:solidFill>
          <a:schemeClr val="accent5">
            <a:tint val="40000"/>
            <a:alpha val="90000"/>
            <a:hueOff val="3264519"/>
            <a:satOff val="-5639"/>
            <a:lumOff val="149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i="0" kern="1200"/>
            <a:t>Must initiate within 30 days of decision, unless delay is excused by Commissioner for good cause shown in the petition</a:t>
          </a:r>
          <a:endParaRPr lang="en-US" sz="1800" kern="1200"/>
        </a:p>
      </dsp:txBody>
      <dsp:txXfrm>
        <a:off x="1436958" y="2780120"/>
        <a:ext cx="7274064" cy="625620"/>
      </dsp:txXfrm>
    </dsp:sp>
    <dsp:sp modelId="{4CA3014A-33B4-4B43-B6BB-0F046174DCB1}">
      <dsp:nvSpPr>
        <dsp:cNvPr id="0" name=""/>
        <dsp:cNvSpPr/>
      </dsp:nvSpPr>
      <dsp:spPr>
        <a:xfrm rot="10800000">
          <a:off x="0" y="1548"/>
          <a:ext cx="8711862" cy="2091749"/>
        </a:xfrm>
        <a:prstGeom prst="upArrowCallout">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1</a:t>
          </a:r>
          <a:r>
            <a:rPr lang="en-US" sz="2600" kern="1200" baseline="30000"/>
            <a:t>st</a:t>
          </a:r>
          <a:r>
            <a:rPr lang="en-US" sz="2600" kern="1200"/>
            <a:t> Level: Chancellor/Office of Legal Services</a:t>
          </a:r>
        </a:p>
      </dsp:txBody>
      <dsp:txXfrm rot="-10800000">
        <a:off x="0" y="1548"/>
        <a:ext cx="8711862" cy="734203"/>
      </dsp:txXfrm>
    </dsp:sp>
    <dsp:sp modelId="{468EDFEF-29A8-4B2F-BFAC-6A3207490DDA}">
      <dsp:nvSpPr>
        <dsp:cNvPr id="0" name=""/>
        <dsp:cNvSpPr/>
      </dsp:nvSpPr>
      <dsp:spPr>
        <a:xfrm>
          <a:off x="967" y="735752"/>
          <a:ext cx="1522874" cy="625433"/>
        </a:xfrm>
        <a:prstGeom prst="rect">
          <a:avLst/>
        </a:prstGeom>
        <a:solidFill>
          <a:schemeClr val="accent5">
            <a:tint val="40000"/>
            <a:alpha val="90000"/>
            <a:hueOff val="6529038"/>
            <a:satOff val="-11277"/>
            <a:lumOff val="298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Timing:</a:t>
          </a:r>
        </a:p>
      </dsp:txBody>
      <dsp:txXfrm>
        <a:off x="967" y="735752"/>
        <a:ext cx="1522874" cy="625433"/>
      </dsp:txXfrm>
    </dsp:sp>
    <dsp:sp modelId="{FD27A217-5539-456A-A9BE-5F243037C602}">
      <dsp:nvSpPr>
        <dsp:cNvPr id="0" name=""/>
        <dsp:cNvSpPr/>
      </dsp:nvSpPr>
      <dsp:spPr>
        <a:xfrm>
          <a:off x="1523841" y="735752"/>
          <a:ext cx="7187053" cy="625433"/>
        </a:xfrm>
        <a:prstGeom prst="rect">
          <a:avLst/>
        </a:prstGeom>
        <a:solidFill>
          <a:schemeClr val="accent5">
            <a:tint val="40000"/>
            <a:alpha val="90000"/>
            <a:hueOff val="9793557"/>
            <a:satOff val="-16916"/>
            <a:lumOff val="447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0" i="0" kern="1200"/>
            <a:t>Must file within 20 school days of date of decision or 10 school days from receipt of tape recording or hearing transcript, whichever is later </a:t>
          </a:r>
          <a:endParaRPr lang="en-US" sz="1800" kern="1200"/>
        </a:p>
      </dsp:txBody>
      <dsp:txXfrm>
        <a:off x="1523841" y="735752"/>
        <a:ext cx="7187053" cy="6254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A47DB-73DE-43BD-97AF-9A02659767CA}">
      <dsp:nvSpPr>
        <dsp:cNvPr id="0" name=""/>
        <dsp:cNvSpPr/>
      </dsp:nvSpPr>
      <dsp:spPr>
        <a:xfrm>
          <a:off x="0" y="2854093"/>
          <a:ext cx="8827855" cy="1872594"/>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i="0" kern="1200"/>
            <a:t>After</a:t>
          </a:r>
          <a:r>
            <a:rPr lang="en-US" sz="2400" b="1" kern="1200"/>
            <a:t> suspension hearing</a:t>
          </a:r>
          <a:endParaRPr lang="en-US" sz="2400" kern="1200"/>
        </a:p>
      </dsp:txBody>
      <dsp:txXfrm>
        <a:off x="0" y="2854093"/>
        <a:ext cx="8827855" cy="1011200"/>
      </dsp:txXfrm>
    </dsp:sp>
    <dsp:sp modelId="{A2AC6C8E-EDA8-41CE-A6B3-CCB1CFBCDBEA}">
      <dsp:nvSpPr>
        <dsp:cNvPr id="0" name=""/>
        <dsp:cNvSpPr/>
      </dsp:nvSpPr>
      <dsp:spPr>
        <a:xfrm>
          <a:off x="0" y="3827842"/>
          <a:ext cx="8827855" cy="861393"/>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u="sng" kern="1200">
              <a:solidFill>
                <a:schemeClr val="tx2"/>
              </a:solidFill>
            </a:rPr>
            <a:t>All students</a:t>
          </a:r>
          <a:r>
            <a:rPr lang="en-US" sz="2000" kern="1200">
              <a:solidFill>
                <a:schemeClr val="tx2"/>
              </a:solidFill>
            </a:rPr>
            <a:t> who continue to be suspended have right to full-time instruction.</a:t>
          </a:r>
        </a:p>
      </dsp:txBody>
      <dsp:txXfrm>
        <a:off x="0" y="3827842"/>
        <a:ext cx="8827855" cy="861393"/>
      </dsp:txXfrm>
    </dsp:sp>
    <dsp:sp modelId="{14A5CD78-E6EA-4F34-895C-1D83D36EC56A}">
      <dsp:nvSpPr>
        <dsp:cNvPr id="0" name=""/>
        <dsp:cNvSpPr/>
      </dsp:nvSpPr>
      <dsp:spPr>
        <a:xfrm rot="10800000">
          <a:off x="0" y="2132"/>
          <a:ext cx="8827855" cy="2880049"/>
        </a:xfrm>
        <a:prstGeom prst="upArrowCallout">
          <a:avLst/>
        </a:prstGeom>
        <a:solidFill>
          <a:schemeClr val="accent4">
            <a:hueOff val="-6027848"/>
            <a:satOff val="13239"/>
            <a:lumOff val="-470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i="0" kern="1200"/>
            <a:t>During</a:t>
          </a:r>
          <a:r>
            <a:rPr lang="en-US" sz="2400" b="1" i="1" kern="1200"/>
            <a:t> </a:t>
          </a:r>
          <a:r>
            <a:rPr lang="en-US" sz="2400" b="1" kern="1200"/>
            <a:t>principal’s suspension or while waiting for suspension hearing</a:t>
          </a:r>
          <a:r>
            <a:rPr lang="en-US" sz="2400" kern="1200"/>
            <a:t>:</a:t>
          </a:r>
        </a:p>
      </dsp:txBody>
      <dsp:txXfrm rot="-10800000">
        <a:off x="0" y="2132"/>
        <a:ext cx="8827855" cy="1010897"/>
      </dsp:txXfrm>
    </dsp:sp>
    <dsp:sp modelId="{F6F815E3-B73E-41C5-A0DC-8AC6809FA63A}">
      <dsp:nvSpPr>
        <dsp:cNvPr id="0" name=""/>
        <dsp:cNvSpPr/>
      </dsp:nvSpPr>
      <dsp:spPr>
        <a:xfrm>
          <a:off x="0" y="1013029"/>
          <a:ext cx="4413927" cy="861134"/>
        </a:xfrm>
        <a:prstGeom prst="rect">
          <a:avLst/>
        </a:prstGeom>
        <a:solidFill>
          <a:schemeClr val="accent4">
            <a:tint val="40000"/>
            <a:alpha val="90000"/>
            <a:hueOff val="-2762950"/>
            <a:satOff val="5076"/>
            <a:lumOff val="-48"/>
            <a:alphaOff val="0"/>
          </a:schemeClr>
        </a:solidFill>
        <a:ln w="11429" cap="flat" cmpd="sng" algn="ctr">
          <a:solidFill>
            <a:schemeClr val="accent4">
              <a:tint val="40000"/>
              <a:alpha val="90000"/>
              <a:hueOff val="-2762950"/>
              <a:satOff val="5076"/>
              <a:lumOff val="-48"/>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2"/>
              </a:solidFill>
            </a:rPr>
            <a:t>K-8</a:t>
          </a:r>
          <a:r>
            <a:rPr lang="en-US" sz="2000" kern="1200">
              <a:solidFill>
                <a:schemeClr val="tx2"/>
              </a:solidFill>
            </a:rPr>
            <a:t>: full-time instruction</a:t>
          </a:r>
        </a:p>
      </dsp:txBody>
      <dsp:txXfrm>
        <a:off x="0" y="1013029"/>
        <a:ext cx="4413927" cy="861134"/>
      </dsp:txXfrm>
    </dsp:sp>
    <dsp:sp modelId="{90340384-8F07-4058-BE95-830D435D40BA}">
      <dsp:nvSpPr>
        <dsp:cNvPr id="0" name=""/>
        <dsp:cNvSpPr/>
      </dsp:nvSpPr>
      <dsp:spPr>
        <a:xfrm>
          <a:off x="4413927" y="1013029"/>
          <a:ext cx="4413927" cy="861134"/>
        </a:xfrm>
        <a:prstGeom prst="rect">
          <a:avLst/>
        </a:prstGeom>
        <a:solidFill>
          <a:schemeClr val="accent4">
            <a:tint val="40000"/>
            <a:alpha val="90000"/>
            <a:hueOff val="-5525901"/>
            <a:satOff val="10153"/>
            <a:lumOff val="-96"/>
            <a:alphaOff val="0"/>
          </a:schemeClr>
        </a:solidFill>
        <a:ln w="11429" cap="flat" cmpd="sng" algn="ctr">
          <a:solidFill>
            <a:schemeClr val="accent4">
              <a:tint val="40000"/>
              <a:alpha val="90000"/>
              <a:hueOff val="-5525901"/>
              <a:satOff val="10153"/>
              <a:lumOff val="-9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2"/>
              </a:solidFill>
            </a:rPr>
            <a:t>High School</a:t>
          </a:r>
          <a:r>
            <a:rPr lang="en-US" sz="2000" kern="1200">
              <a:solidFill>
                <a:schemeClr val="tx2"/>
              </a:solidFill>
            </a:rPr>
            <a:t>: </a:t>
          </a:r>
          <a:r>
            <a:rPr lang="en-US" sz="2000" i="0" kern="1200">
              <a:solidFill>
                <a:schemeClr val="tx2"/>
              </a:solidFill>
            </a:rPr>
            <a:t>at</a:t>
          </a:r>
          <a:r>
            <a:rPr lang="en-US" sz="2000" i="1" kern="1200">
              <a:solidFill>
                <a:schemeClr val="tx2"/>
              </a:solidFill>
            </a:rPr>
            <a:t> </a:t>
          </a:r>
          <a:r>
            <a:rPr lang="en-US" sz="2000" i="0" kern="1200">
              <a:solidFill>
                <a:schemeClr val="tx2"/>
              </a:solidFill>
            </a:rPr>
            <a:t>least</a:t>
          </a:r>
          <a:r>
            <a:rPr lang="en-US" sz="2000" i="1" kern="1200">
              <a:solidFill>
                <a:schemeClr val="tx2"/>
              </a:solidFill>
            </a:rPr>
            <a:t> </a:t>
          </a:r>
          <a:r>
            <a:rPr lang="en-US" sz="2000" kern="1200">
              <a:solidFill>
                <a:schemeClr val="tx2"/>
              </a:solidFill>
            </a:rPr>
            <a:t>2 hours/day </a:t>
          </a:r>
        </a:p>
      </dsp:txBody>
      <dsp:txXfrm>
        <a:off x="4413927" y="1013029"/>
        <a:ext cx="4413927" cy="8611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2C03-3330-4532-BB05-1D73BCFF07EB}">
      <dsp:nvSpPr>
        <dsp:cNvPr id="0" name=""/>
        <dsp:cNvSpPr/>
      </dsp:nvSpPr>
      <dsp:spPr>
        <a:xfrm>
          <a:off x="0" y="0"/>
          <a:ext cx="4781030" cy="4781030"/>
        </a:xfrm>
        <a:prstGeom prst="pie">
          <a:avLst>
            <a:gd name="adj1" fmla="val 5400000"/>
            <a:gd name="adj2" fmla="val 1620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B94F750-0C87-4451-BB59-D913D6E6E451}">
      <dsp:nvSpPr>
        <dsp:cNvPr id="0" name=""/>
        <dsp:cNvSpPr/>
      </dsp:nvSpPr>
      <dsp:spPr>
        <a:xfrm>
          <a:off x="2390515" y="0"/>
          <a:ext cx="5817748" cy="4781030"/>
        </a:xfrm>
        <a:prstGeom prst="rect">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2"/>
              </a:solidFill>
            </a:rPr>
            <a:t>Expedited evaluations</a:t>
          </a:r>
        </a:p>
      </dsp:txBody>
      <dsp:txXfrm>
        <a:off x="2390515" y="0"/>
        <a:ext cx="5817748" cy="1015969"/>
      </dsp:txXfrm>
    </dsp:sp>
    <dsp:sp modelId="{9C2F2065-D2CB-487A-B658-E3F776152CD1}">
      <dsp:nvSpPr>
        <dsp:cNvPr id="0" name=""/>
        <dsp:cNvSpPr/>
      </dsp:nvSpPr>
      <dsp:spPr>
        <a:xfrm>
          <a:off x="627510" y="1015969"/>
          <a:ext cx="3526010" cy="3526010"/>
        </a:xfrm>
        <a:prstGeom prst="pie">
          <a:avLst>
            <a:gd name="adj1" fmla="val 5400000"/>
            <a:gd name="adj2" fmla="val 16200000"/>
          </a:avLst>
        </a:prstGeom>
        <a:solidFill>
          <a:schemeClr val="accent5">
            <a:hueOff val="3420686"/>
            <a:satOff val="-8997"/>
            <a:lumOff val="790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167A6C4-4619-472B-8278-4306F9777160}">
      <dsp:nvSpPr>
        <dsp:cNvPr id="0" name=""/>
        <dsp:cNvSpPr/>
      </dsp:nvSpPr>
      <dsp:spPr>
        <a:xfrm>
          <a:off x="2390515" y="1015969"/>
          <a:ext cx="5817748" cy="3526010"/>
        </a:xfrm>
        <a:prstGeom prst="rect">
          <a:avLst/>
        </a:prstGeom>
        <a:solidFill>
          <a:schemeClr val="lt1">
            <a:alpha val="90000"/>
            <a:hueOff val="0"/>
            <a:satOff val="0"/>
            <a:lumOff val="0"/>
            <a:alphaOff val="0"/>
          </a:schemeClr>
        </a:solidFill>
        <a:ln w="11429" cap="flat" cmpd="sng" algn="ctr">
          <a:solidFill>
            <a:schemeClr val="accent5">
              <a:hueOff val="3420686"/>
              <a:satOff val="-8997"/>
              <a:lumOff val="7908"/>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2"/>
              </a:solidFill>
            </a:rPr>
            <a:t>Manifestation Determination Review (MDR)</a:t>
          </a:r>
        </a:p>
      </dsp:txBody>
      <dsp:txXfrm>
        <a:off x="2390515" y="1015969"/>
        <a:ext cx="5817748" cy="1015969"/>
      </dsp:txXfrm>
    </dsp:sp>
    <dsp:sp modelId="{01A4285A-DA5A-4B34-9320-1DEABC37373A}">
      <dsp:nvSpPr>
        <dsp:cNvPr id="0" name=""/>
        <dsp:cNvSpPr/>
      </dsp:nvSpPr>
      <dsp:spPr>
        <a:xfrm>
          <a:off x="1255020" y="2031938"/>
          <a:ext cx="2270989" cy="2270989"/>
        </a:xfrm>
        <a:prstGeom prst="pie">
          <a:avLst>
            <a:gd name="adj1" fmla="val 5400000"/>
            <a:gd name="adj2" fmla="val 16200000"/>
          </a:avLst>
        </a:prstGeom>
        <a:solidFill>
          <a:schemeClr val="accent5">
            <a:hueOff val="6841372"/>
            <a:satOff val="-17993"/>
            <a:lumOff val="1581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6B476D2-3781-49CA-B9E7-66E9CE3E8C9A}">
      <dsp:nvSpPr>
        <dsp:cNvPr id="0" name=""/>
        <dsp:cNvSpPr/>
      </dsp:nvSpPr>
      <dsp:spPr>
        <a:xfrm>
          <a:off x="2390515" y="2031938"/>
          <a:ext cx="5817748" cy="2270989"/>
        </a:xfrm>
        <a:prstGeom prst="rect">
          <a:avLst/>
        </a:prstGeom>
        <a:solidFill>
          <a:schemeClr val="lt1">
            <a:alpha val="90000"/>
            <a:hueOff val="0"/>
            <a:satOff val="0"/>
            <a:lumOff val="0"/>
            <a:alphaOff val="0"/>
          </a:schemeClr>
        </a:solidFill>
        <a:ln w="11429" cap="flat" cmpd="sng" algn="ctr">
          <a:solidFill>
            <a:schemeClr val="accent5">
              <a:hueOff val="6841372"/>
              <a:satOff val="-17993"/>
              <a:lumOff val="1581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2"/>
              </a:solidFill>
            </a:rPr>
            <a:t>Suspension plan</a:t>
          </a:r>
        </a:p>
      </dsp:txBody>
      <dsp:txXfrm>
        <a:off x="2390515" y="2031938"/>
        <a:ext cx="5817748" cy="1015969"/>
      </dsp:txXfrm>
    </dsp:sp>
    <dsp:sp modelId="{3FA01DBF-A2DA-47B3-8C0D-24BB13E7B3D2}">
      <dsp:nvSpPr>
        <dsp:cNvPr id="0" name=""/>
        <dsp:cNvSpPr/>
      </dsp:nvSpPr>
      <dsp:spPr>
        <a:xfrm>
          <a:off x="1882530" y="3047907"/>
          <a:ext cx="1015969" cy="1015969"/>
        </a:xfrm>
        <a:prstGeom prst="pie">
          <a:avLst>
            <a:gd name="adj1" fmla="val 5400000"/>
            <a:gd name="adj2" fmla="val 16200000"/>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5408550-0526-4B72-85CA-2CDB6D02C35F}">
      <dsp:nvSpPr>
        <dsp:cNvPr id="0" name=""/>
        <dsp:cNvSpPr/>
      </dsp:nvSpPr>
      <dsp:spPr>
        <a:xfrm>
          <a:off x="2390515" y="3047907"/>
          <a:ext cx="5817748" cy="1015969"/>
        </a:xfrm>
        <a:prstGeom prst="rect">
          <a:avLst/>
        </a:prstGeom>
        <a:solidFill>
          <a:schemeClr val="lt1">
            <a:alpha val="90000"/>
            <a:hueOff val="0"/>
            <a:satOff val="0"/>
            <a:lumOff val="0"/>
            <a:alphaOff val="0"/>
          </a:schemeClr>
        </a:solidFill>
        <a:ln w="11429" cap="flat" cmpd="sng" algn="ctr">
          <a:solidFill>
            <a:schemeClr val="accent5">
              <a:hueOff val="10262058"/>
              <a:satOff val="-26990"/>
              <a:lumOff val="2372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2"/>
              </a:solidFill>
            </a:rPr>
            <a:t>FBA &amp; BIP</a:t>
          </a:r>
        </a:p>
      </dsp:txBody>
      <dsp:txXfrm>
        <a:off x="2390515" y="3047907"/>
        <a:ext cx="5817748" cy="10159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BFFE4-0650-476E-B984-515CC6289A25}">
      <dsp:nvSpPr>
        <dsp:cNvPr id="0" name=""/>
        <dsp:cNvSpPr/>
      </dsp:nvSpPr>
      <dsp:spPr>
        <a:xfrm rot="16200000">
          <a:off x="-655702" y="656604"/>
          <a:ext cx="3657600" cy="2344391"/>
        </a:xfrm>
        <a:prstGeom prst="flowChartManualOperation">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a:lnSpc>
              <a:spcPct val="90000"/>
            </a:lnSpc>
            <a:spcBef>
              <a:spcPct val="0"/>
            </a:spcBef>
            <a:spcAft>
              <a:spcPct val="35000"/>
            </a:spcAft>
            <a:buNone/>
          </a:pPr>
          <a:r>
            <a:rPr lang="en-US" sz="3600" kern="1200"/>
            <a:t>Students with IEPs</a:t>
          </a:r>
        </a:p>
      </dsp:txBody>
      <dsp:txXfrm rot="5400000">
        <a:off x="903" y="731519"/>
        <a:ext cx="2344391" cy="2194560"/>
      </dsp:txXfrm>
    </dsp:sp>
    <dsp:sp modelId="{2A1C7338-AC7E-4E01-8352-35C82DB03514}">
      <dsp:nvSpPr>
        <dsp:cNvPr id="0" name=""/>
        <dsp:cNvSpPr/>
      </dsp:nvSpPr>
      <dsp:spPr>
        <a:xfrm rot="16200000">
          <a:off x="1864519" y="656604"/>
          <a:ext cx="3657600" cy="2344391"/>
        </a:xfrm>
        <a:prstGeom prst="flowChartManualOperation">
          <a:avLst/>
        </a:prstGeom>
        <a:solidFill>
          <a:schemeClr val="accent5">
            <a:hueOff val="5131029"/>
            <a:satOff val="-13495"/>
            <a:lumOff val="1186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a:lnSpc>
              <a:spcPct val="90000"/>
            </a:lnSpc>
            <a:spcBef>
              <a:spcPct val="0"/>
            </a:spcBef>
            <a:spcAft>
              <a:spcPct val="35000"/>
            </a:spcAft>
            <a:buNone/>
          </a:pPr>
          <a:r>
            <a:rPr lang="en-US" sz="3600" kern="1200"/>
            <a:t>Students with 504 Plans</a:t>
          </a:r>
        </a:p>
      </dsp:txBody>
      <dsp:txXfrm rot="5400000">
        <a:off x="2521124" y="731519"/>
        <a:ext cx="2344391" cy="2194560"/>
      </dsp:txXfrm>
    </dsp:sp>
    <dsp:sp modelId="{6345A2D8-7A1C-4DB4-A85B-950404687F18}">
      <dsp:nvSpPr>
        <dsp:cNvPr id="0" name=""/>
        <dsp:cNvSpPr/>
      </dsp:nvSpPr>
      <dsp:spPr>
        <a:xfrm rot="16200000">
          <a:off x="4384740" y="656604"/>
          <a:ext cx="3657600" cy="2344391"/>
        </a:xfrm>
        <a:prstGeom prst="flowChartManualOperation">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a:lnSpc>
              <a:spcPct val="90000"/>
            </a:lnSpc>
            <a:spcBef>
              <a:spcPct val="0"/>
            </a:spcBef>
            <a:spcAft>
              <a:spcPct val="35000"/>
            </a:spcAft>
            <a:buNone/>
          </a:pPr>
          <a:r>
            <a:rPr lang="en-US" sz="3600" kern="1200"/>
            <a:t>School Deemed to Know</a:t>
          </a:r>
        </a:p>
      </dsp:txBody>
      <dsp:txXfrm rot="5400000">
        <a:off x="5041345" y="731519"/>
        <a:ext cx="2344391" cy="21945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03BB2-D08A-4CB3-B01D-18B064C08AB8}">
      <dsp:nvSpPr>
        <dsp:cNvPr id="0" name=""/>
        <dsp:cNvSpPr/>
      </dsp:nvSpPr>
      <dsp:spPr>
        <a:xfrm>
          <a:off x="0" y="3089604"/>
          <a:ext cx="8760355" cy="1270789"/>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0" kern="1200"/>
            <a:t>Must be done within </a:t>
          </a:r>
          <a:r>
            <a:rPr lang="en-US" sz="2800" b="0" u="sng" kern="1200"/>
            <a:t>15 days </a:t>
          </a:r>
          <a:r>
            <a:rPr lang="en-US" sz="2800" b="0" kern="1200"/>
            <a:t>of parental consent</a:t>
          </a:r>
        </a:p>
      </dsp:txBody>
      <dsp:txXfrm>
        <a:off x="0" y="3089604"/>
        <a:ext cx="8760355" cy="1270789"/>
      </dsp:txXfrm>
    </dsp:sp>
    <dsp:sp modelId="{604C5250-D023-4C55-AE99-76D0FA6D0E6F}">
      <dsp:nvSpPr>
        <dsp:cNvPr id="0" name=""/>
        <dsp:cNvSpPr/>
      </dsp:nvSpPr>
      <dsp:spPr>
        <a:xfrm rot="10800000">
          <a:off x="0" y="1541"/>
          <a:ext cx="8760355" cy="3118476"/>
        </a:xfrm>
        <a:prstGeom prst="upArrowCallout">
          <a:avLst/>
        </a:prstGeom>
        <a:solidFill>
          <a:schemeClr val="accent4">
            <a:hueOff val="-6027848"/>
            <a:satOff val="13239"/>
            <a:lumOff val="-470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Suspended students must get expedited evaluations when: </a:t>
          </a:r>
        </a:p>
      </dsp:txBody>
      <dsp:txXfrm rot="-10800000">
        <a:off x="0" y="1541"/>
        <a:ext cx="8760355" cy="1094585"/>
      </dsp:txXfrm>
    </dsp:sp>
    <dsp:sp modelId="{9632E471-5C89-41CB-A7BD-505E66852432}">
      <dsp:nvSpPr>
        <dsp:cNvPr id="0" name=""/>
        <dsp:cNvSpPr/>
      </dsp:nvSpPr>
      <dsp:spPr>
        <a:xfrm>
          <a:off x="0" y="1096126"/>
          <a:ext cx="4380177" cy="932424"/>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rtl="0">
            <a:lnSpc>
              <a:spcPct val="90000"/>
            </a:lnSpc>
            <a:spcBef>
              <a:spcPct val="0"/>
            </a:spcBef>
            <a:spcAft>
              <a:spcPct val="35000"/>
            </a:spcAft>
            <a:buNone/>
          </a:pPr>
          <a:r>
            <a:rPr lang="en-US" sz="2700" kern="1200">
              <a:solidFill>
                <a:schemeClr val="tx2"/>
              </a:solidFill>
            </a:rPr>
            <a:t>Parent requests an initial evaluation </a:t>
          </a:r>
          <a:endParaRPr lang="en-US" sz="2700" b="1" u="sng" kern="1200">
            <a:solidFill>
              <a:schemeClr val="tx2"/>
            </a:solidFill>
          </a:endParaRPr>
        </a:p>
      </dsp:txBody>
      <dsp:txXfrm>
        <a:off x="0" y="1096126"/>
        <a:ext cx="4380177" cy="932424"/>
      </dsp:txXfrm>
    </dsp:sp>
    <dsp:sp modelId="{CFACB862-CEFA-4D07-AE48-FBA905C346DB}">
      <dsp:nvSpPr>
        <dsp:cNvPr id="0" name=""/>
        <dsp:cNvSpPr/>
      </dsp:nvSpPr>
      <dsp:spPr>
        <a:xfrm>
          <a:off x="4380177" y="1096126"/>
          <a:ext cx="4380177" cy="932424"/>
        </a:xfrm>
        <a:prstGeom prst="rect">
          <a:avLst/>
        </a:prstGeom>
        <a:solidFill>
          <a:schemeClr val="accent4">
            <a:tint val="40000"/>
            <a:alpha val="90000"/>
            <a:hueOff val="-5525901"/>
            <a:satOff val="10153"/>
            <a:lumOff val="-96"/>
            <a:alphaOff val="0"/>
          </a:schemeClr>
        </a:solidFill>
        <a:ln w="11429" cap="flat" cmpd="sng" algn="ctr">
          <a:solidFill>
            <a:schemeClr val="accent4">
              <a:tint val="40000"/>
              <a:alpha val="90000"/>
              <a:hueOff val="-5525901"/>
              <a:satOff val="10153"/>
              <a:lumOff val="-9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rtl="0">
            <a:lnSpc>
              <a:spcPct val="90000"/>
            </a:lnSpc>
            <a:spcBef>
              <a:spcPct val="0"/>
            </a:spcBef>
            <a:spcAft>
              <a:spcPct val="35000"/>
            </a:spcAft>
            <a:buNone/>
          </a:pPr>
          <a:r>
            <a:rPr lang="en-US" sz="2700" kern="1200">
              <a:solidFill>
                <a:schemeClr val="tx2"/>
              </a:solidFill>
            </a:rPr>
            <a:t>School is “deemed to know” student has a disability</a:t>
          </a:r>
        </a:p>
      </dsp:txBody>
      <dsp:txXfrm>
        <a:off x="4380177" y="1096126"/>
        <a:ext cx="4380177" cy="9324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79268-8CFF-4D94-AB85-0FCD4B738F89}">
      <dsp:nvSpPr>
        <dsp:cNvPr id="0" name=""/>
        <dsp:cNvSpPr/>
      </dsp:nvSpPr>
      <dsp:spPr>
        <a:xfrm>
          <a:off x="970" y="0"/>
          <a:ext cx="8629363" cy="1012184"/>
        </a:xfrm>
        <a:prstGeom prst="roundRect">
          <a:avLst>
            <a:gd name="adj" fmla="val 10000"/>
          </a:avLst>
        </a:prstGeom>
        <a:solidFill>
          <a:schemeClr val="accent1">
            <a:hueOff val="0"/>
            <a:satOff val="0"/>
            <a:lumOff val="0"/>
            <a:alphaOff val="0"/>
          </a:schemeClr>
        </a:solidFill>
        <a:ln w="20000" cap="flat" cmpd="sng" algn="ctr">
          <a:solidFill>
            <a:schemeClr val="accent1"/>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kern="1200"/>
            <a:t>Meeting to decide if the student’s behavior was:</a:t>
          </a:r>
        </a:p>
      </dsp:txBody>
      <dsp:txXfrm>
        <a:off x="30616" y="29646"/>
        <a:ext cx="8570071" cy="952892"/>
      </dsp:txXfrm>
    </dsp:sp>
    <dsp:sp modelId="{84A9415B-CCDA-4E52-BA63-44ACFC2F8C11}">
      <dsp:nvSpPr>
        <dsp:cNvPr id="0" name=""/>
        <dsp:cNvSpPr/>
      </dsp:nvSpPr>
      <dsp:spPr>
        <a:xfrm>
          <a:off x="2140917" y="1012184"/>
          <a:ext cx="2174734" cy="528974"/>
        </a:xfrm>
        <a:custGeom>
          <a:avLst/>
          <a:gdLst/>
          <a:ahLst/>
          <a:cxnLst/>
          <a:rect l="0" t="0" r="0" b="0"/>
          <a:pathLst>
            <a:path>
              <a:moveTo>
                <a:pt x="2174734" y="0"/>
              </a:moveTo>
              <a:lnTo>
                <a:pt x="2174734" y="264487"/>
              </a:lnTo>
              <a:lnTo>
                <a:pt x="0" y="264487"/>
              </a:lnTo>
              <a:lnTo>
                <a:pt x="0" y="528974"/>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31D7A6E-F313-44E4-AB18-DABB0ECF65C5}">
      <dsp:nvSpPr>
        <dsp:cNvPr id="0" name=""/>
        <dsp:cNvSpPr/>
      </dsp:nvSpPr>
      <dsp:spPr>
        <a:xfrm>
          <a:off x="312428" y="1541158"/>
          <a:ext cx="3656977" cy="2025543"/>
        </a:xfrm>
        <a:prstGeom prst="roundRect">
          <a:avLst>
            <a:gd name="adj" fmla="val 10000"/>
          </a:avLst>
        </a:prstGeom>
        <a:solidFill>
          <a:schemeClr val="accent2">
            <a:hueOff val="0"/>
            <a:satOff val="0"/>
            <a:lumOff val="0"/>
            <a:alphaOff val="0"/>
          </a:schemeClr>
        </a:solidFill>
        <a:ln w="20000" cap="flat" cmpd="sng" algn="ctr">
          <a:solidFill>
            <a:schemeClr val="accent2"/>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a:t> </a:t>
          </a:r>
          <a:r>
            <a:rPr lang="en-US" sz="2800" kern="1200"/>
            <a:t>caused by the student’s disability;</a:t>
          </a:r>
        </a:p>
      </dsp:txBody>
      <dsp:txXfrm>
        <a:off x="371754" y="1600484"/>
        <a:ext cx="3538325" cy="1906891"/>
      </dsp:txXfrm>
    </dsp:sp>
    <dsp:sp modelId="{B1110A71-08BC-4B2A-89E0-9F0F413E62A3}">
      <dsp:nvSpPr>
        <dsp:cNvPr id="0" name=""/>
        <dsp:cNvSpPr/>
      </dsp:nvSpPr>
      <dsp:spPr>
        <a:xfrm>
          <a:off x="4315652" y="1012184"/>
          <a:ext cx="2465229" cy="528974"/>
        </a:xfrm>
        <a:custGeom>
          <a:avLst/>
          <a:gdLst/>
          <a:ahLst/>
          <a:cxnLst/>
          <a:rect l="0" t="0" r="0" b="0"/>
          <a:pathLst>
            <a:path>
              <a:moveTo>
                <a:pt x="0" y="0"/>
              </a:moveTo>
              <a:lnTo>
                <a:pt x="0" y="264487"/>
              </a:lnTo>
              <a:lnTo>
                <a:pt x="2465229" y="264487"/>
              </a:lnTo>
              <a:lnTo>
                <a:pt x="2465229" y="528974"/>
              </a:lnTo>
            </a:path>
          </a:pathLst>
        </a:custGeom>
        <a:noFill/>
        <a:ln w="11429" cap="flat" cmpd="sng" algn="ctr">
          <a:solidFill>
            <a:schemeClr val="accent2">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DD61FFFA-B786-4D32-912A-0B9268552610}">
      <dsp:nvSpPr>
        <dsp:cNvPr id="0" name=""/>
        <dsp:cNvSpPr/>
      </dsp:nvSpPr>
      <dsp:spPr>
        <a:xfrm>
          <a:off x="4952392" y="1541158"/>
          <a:ext cx="3656977" cy="2025543"/>
        </a:xfrm>
        <a:prstGeom prst="roundRect">
          <a:avLst>
            <a:gd name="adj" fmla="val 10000"/>
          </a:avLst>
        </a:prstGeom>
        <a:solidFill>
          <a:schemeClr val="accent2">
            <a:hueOff val="0"/>
            <a:satOff val="0"/>
            <a:lumOff val="0"/>
            <a:alphaOff val="0"/>
          </a:schemeClr>
        </a:solidFill>
        <a:ln w="20000" cap="flat" cmpd="sng" algn="ctr">
          <a:solidFill>
            <a:schemeClr val="accent2"/>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t>a result of the school’s failure to follow the student’s IEP or BIP</a:t>
          </a:r>
        </a:p>
      </dsp:txBody>
      <dsp:txXfrm>
        <a:off x="5011718" y="1600484"/>
        <a:ext cx="3538325" cy="19068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2551D-26D2-476E-95AF-CADCC2080953}">
      <dsp:nvSpPr>
        <dsp:cNvPr id="0" name=""/>
        <dsp:cNvSpPr/>
      </dsp:nvSpPr>
      <dsp:spPr>
        <a:xfrm>
          <a:off x="4350177" y="2033480"/>
          <a:ext cx="3114328" cy="473384"/>
        </a:xfrm>
        <a:custGeom>
          <a:avLst/>
          <a:gdLst/>
          <a:ahLst/>
          <a:cxnLst/>
          <a:rect l="0" t="0" r="0" b="0"/>
          <a:pathLst>
            <a:path>
              <a:moveTo>
                <a:pt x="0" y="0"/>
              </a:moveTo>
              <a:lnTo>
                <a:pt x="0" y="236692"/>
              </a:lnTo>
              <a:lnTo>
                <a:pt x="3114328" y="236692"/>
              </a:lnTo>
              <a:lnTo>
                <a:pt x="3114328" y="473384"/>
              </a:lnTo>
            </a:path>
          </a:pathLst>
        </a:custGeom>
        <a:noFill/>
        <a:ln w="11429" cap="flat" cmpd="sng" algn="ctr">
          <a:solidFill>
            <a:schemeClr val="accent4">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EB32F792-6C75-415A-BCF8-E890FDC05B07}">
      <dsp:nvSpPr>
        <dsp:cNvPr id="0" name=""/>
        <dsp:cNvSpPr/>
      </dsp:nvSpPr>
      <dsp:spPr>
        <a:xfrm>
          <a:off x="4272019" y="2033480"/>
          <a:ext cx="91440" cy="473384"/>
        </a:xfrm>
        <a:custGeom>
          <a:avLst/>
          <a:gdLst/>
          <a:ahLst/>
          <a:cxnLst/>
          <a:rect l="0" t="0" r="0" b="0"/>
          <a:pathLst>
            <a:path>
              <a:moveTo>
                <a:pt x="78158" y="0"/>
              </a:moveTo>
              <a:lnTo>
                <a:pt x="78158" y="236692"/>
              </a:lnTo>
              <a:lnTo>
                <a:pt x="45720" y="236692"/>
              </a:lnTo>
              <a:lnTo>
                <a:pt x="45720" y="473384"/>
              </a:lnTo>
            </a:path>
          </a:pathLst>
        </a:custGeom>
        <a:noFill/>
        <a:ln w="11429" cap="flat" cmpd="sng" algn="ctr">
          <a:solidFill>
            <a:schemeClr val="accent4">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7799F05C-4800-468D-A0CA-27FE67D27BC8}">
      <dsp:nvSpPr>
        <dsp:cNvPr id="0" name=""/>
        <dsp:cNvSpPr/>
      </dsp:nvSpPr>
      <dsp:spPr>
        <a:xfrm>
          <a:off x="1203410" y="2033480"/>
          <a:ext cx="3146767" cy="473384"/>
        </a:xfrm>
        <a:custGeom>
          <a:avLst/>
          <a:gdLst/>
          <a:ahLst/>
          <a:cxnLst/>
          <a:rect l="0" t="0" r="0" b="0"/>
          <a:pathLst>
            <a:path>
              <a:moveTo>
                <a:pt x="3146767" y="0"/>
              </a:moveTo>
              <a:lnTo>
                <a:pt x="3146767" y="236692"/>
              </a:lnTo>
              <a:lnTo>
                <a:pt x="0" y="236692"/>
              </a:lnTo>
              <a:lnTo>
                <a:pt x="0" y="473384"/>
              </a:lnTo>
            </a:path>
          </a:pathLst>
        </a:custGeom>
        <a:noFill/>
        <a:ln w="11429" cap="flat" cmpd="sng" algn="ctr">
          <a:solidFill>
            <a:schemeClr val="accent4">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A14A1FF6-2E54-4CF8-BCC3-F5AD93ED638D}">
      <dsp:nvSpPr>
        <dsp:cNvPr id="0" name=""/>
        <dsp:cNvSpPr/>
      </dsp:nvSpPr>
      <dsp:spPr>
        <a:xfrm>
          <a:off x="1408667" y="469079"/>
          <a:ext cx="5883019" cy="1564400"/>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a:t>When the student is suspended for </a:t>
          </a:r>
          <a:r>
            <a:rPr lang="en-US" sz="3200" b="0" u="none" kern="1200"/>
            <a:t>11 or more days:</a:t>
          </a:r>
        </a:p>
      </dsp:txBody>
      <dsp:txXfrm>
        <a:off x="1408667" y="469079"/>
        <a:ext cx="5883019" cy="1564400"/>
      </dsp:txXfrm>
    </dsp:sp>
    <dsp:sp modelId="{0619E3E2-38B1-49AF-A500-F47282598791}">
      <dsp:nvSpPr>
        <dsp:cNvPr id="0" name=""/>
        <dsp:cNvSpPr/>
      </dsp:nvSpPr>
      <dsp:spPr>
        <a:xfrm>
          <a:off x="1273" y="2506864"/>
          <a:ext cx="2404274" cy="1679083"/>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b="0" u="none" kern="1200"/>
            <a:t> in a row</a:t>
          </a:r>
        </a:p>
      </dsp:txBody>
      <dsp:txXfrm>
        <a:off x="1273" y="2506864"/>
        <a:ext cx="2404274" cy="1679083"/>
      </dsp:txXfrm>
    </dsp:sp>
    <dsp:sp modelId="{A6366230-5403-4C5B-BC7B-D7BE2A074E0D}">
      <dsp:nvSpPr>
        <dsp:cNvPr id="0" name=""/>
        <dsp:cNvSpPr/>
      </dsp:nvSpPr>
      <dsp:spPr>
        <a:xfrm>
          <a:off x="2878932" y="2506864"/>
          <a:ext cx="2877614" cy="1698976"/>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b="0" u="none" kern="1200"/>
            <a:t> w/in 40 school days</a:t>
          </a:r>
        </a:p>
      </dsp:txBody>
      <dsp:txXfrm>
        <a:off x="2878932" y="2506864"/>
        <a:ext cx="2877614" cy="1698976"/>
      </dsp:txXfrm>
    </dsp:sp>
    <dsp:sp modelId="{2484DA09-28F0-43C1-91D4-F7F970AC232C}">
      <dsp:nvSpPr>
        <dsp:cNvPr id="0" name=""/>
        <dsp:cNvSpPr/>
      </dsp:nvSpPr>
      <dsp:spPr>
        <a:xfrm>
          <a:off x="6229930" y="2506864"/>
          <a:ext cx="2469150" cy="1723942"/>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u="none" kern="1200"/>
            <a:t>+ a pattern</a:t>
          </a:r>
        </a:p>
      </dsp:txBody>
      <dsp:txXfrm>
        <a:off x="6229930" y="2506864"/>
        <a:ext cx="2469150" cy="17239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0AF16-81BC-453B-8A87-0EF5A4D4F171}">
      <dsp:nvSpPr>
        <dsp:cNvPr id="0" name=""/>
        <dsp:cNvSpPr/>
      </dsp:nvSpPr>
      <dsp:spPr>
        <a:xfrm>
          <a:off x="0" y="696826"/>
          <a:ext cx="2573201" cy="1543920"/>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IEP</a:t>
          </a:r>
        </a:p>
      </dsp:txBody>
      <dsp:txXfrm>
        <a:off x="0" y="696826"/>
        <a:ext cx="2573201" cy="1543920"/>
      </dsp:txXfrm>
    </dsp:sp>
    <dsp:sp modelId="{F0992AA4-8748-4357-B5BC-2EF62E0EF238}">
      <dsp:nvSpPr>
        <dsp:cNvPr id="0" name=""/>
        <dsp:cNvSpPr/>
      </dsp:nvSpPr>
      <dsp:spPr>
        <a:xfrm>
          <a:off x="2830521" y="696826"/>
          <a:ext cx="2573201" cy="1543920"/>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FBA and BIP</a:t>
          </a:r>
        </a:p>
      </dsp:txBody>
      <dsp:txXfrm>
        <a:off x="2830521" y="696826"/>
        <a:ext cx="2573201" cy="1543920"/>
      </dsp:txXfrm>
    </dsp:sp>
    <dsp:sp modelId="{B8D9E1D9-7F26-4A3B-A89A-C3396370E8CA}">
      <dsp:nvSpPr>
        <dsp:cNvPr id="0" name=""/>
        <dsp:cNvSpPr/>
      </dsp:nvSpPr>
      <dsp:spPr>
        <a:xfrm>
          <a:off x="5661043" y="696826"/>
          <a:ext cx="2573201" cy="1543920"/>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Evaluations and teacher observations</a:t>
          </a:r>
        </a:p>
      </dsp:txBody>
      <dsp:txXfrm>
        <a:off x="5661043" y="696826"/>
        <a:ext cx="2573201" cy="1543920"/>
      </dsp:txXfrm>
    </dsp:sp>
    <dsp:sp modelId="{557DB7B8-1648-4C04-A37D-137107E85B22}">
      <dsp:nvSpPr>
        <dsp:cNvPr id="0" name=""/>
        <dsp:cNvSpPr/>
      </dsp:nvSpPr>
      <dsp:spPr>
        <a:xfrm>
          <a:off x="0" y="2498068"/>
          <a:ext cx="2573201" cy="1543920"/>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Occurrence reports</a:t>
          </a:r>
        </a:p>
      </dsp:txBody>
      <dsp:txXfrm>
        <a:off x="0" y="2498068"/>
        <a:ext cx="2573201" cy="1543920"/>
      </dsp:txXfrm>
    </dsp:sp>
    <dsp:sp modelId="{E927176C-59F9-4E32-8386-E271D54756B9}">
      <dsp:nvSpPr>
        <dsp:cNvPr id="0" name=""/>
        <dsp:cNvSpPr/>
      </dsp:nvSpPr>
      <dsp:spPr>
        <a:xfrm>
          <a:off x="2830521" y="2498068"/>
          <a:ext cx="2573201" cy="1543920"/>
        </a:xfrm>
        <a:prstGeom prst="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Records from the parent</a:t>
          </a:r>
        </a:p>
      </dsp:txBody>
      <dsp:txXfrm>
        <a:off x="2830521" y="2498068"/>
        <a:ext cx="2573201" cy="1543920"/>
      </dsp:txXfrm>
    </dsp:sp>
    <dsp:sp modelId="{326DB854-FF39-43FA-8F45-3E7EFCD10E94}">
      <dsp:nvSpPr>
        <dsp:cNvPr id="0" name=""/>
        <dsp:cNvSpPr/>
      </dsp:nvSpPr>
      <dsp:spPr>
        <a:xfrm>
          <a:off x="5661043" y="2498068"/>
          <a:ext cx="2573201" cy="1543920"/>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Other information</a:t>
          </a:r>
        </a:p>
      </dsp:txBody>
      <dsp:txXfrm>
        <a:off x="5661043" y="2498068"/>
        <a:ext cx="2573201" cy="15439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067F4-B88D-498D-9E1A-CA61F62B2F13}">
      <dsp:nvSpPr>
        <dsp:cNvPr id="0" name=""/>
        <dsp:cNvSpPr/>
      </dsp:nvSpPr>
      <dsp:spPr>
        <a:xfrm>
          <a:off x="0" y="0"/>
          <a:ext cx="7769270" cy="1417165"/>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Review all the documents  </a:t>
          </a:r>
        </a:p>
      </dsp:txBody>
      <dsp:txXfrm>
        <a:off x="1695570" y="0"/>
        <a:ext cx="6073699" cy="1417165"/>
      </dsp:txXfrm>
    </dsp:sp>
    <dsp:sp modelId="{D1BB81BF-9D00-4001-B1B9-CF04D0AA3ED6}">
      <dsp:nvSpPr>
        <dsp:cNvPr id="0" name=""/>
        <dsp:cNvSpPr/>
      </dsp:nvSpPr>
      <dsp:spPr>
        <a:xfrm>
          <a:off x="144622" y="144420"/>
          <a:ext cx="1548042" cy="1128324"/>
        </a:xfrm>
        <a:prstGeom prst="roundRect">
          <a:avLst>
            <a:gd name="adj" fmla="val 10000"/>
          </a:avLst>
        </a:prstGeom>
        <a:blipFill rotWithShape="1">
          <a:blip xmlns:r="http://schemas.openxmlformats.org/officeDocument/2006/relationships" r:embed="rId1"/>
          <a:srcRect/>
          <a:stretch>
            <a:fillRect l="-1000" r="-1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120AF40-3028-437E-936E-FAA353CF1891}">
      <dsp:nvSpPr>
        <dsp:cNvPr id="0" name=""/>
        <dsp:cNvSpPr/>
      </dsp:nvSpPr>
      <dsp:spPr>
        <a:xfrm>
          <a:off x="0" y="1558882"/>
          <a:ext cx="7769270" cy="1417165"/>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Make sure the student is getting all services on their IEP</a:t>
          </a:r>
        </a:p>
      </dsp:txBody>
      <dsp:txXfrm>
        <a:off x="1695570" y="1558882"/>
        <a:ext cx="6073699" cy="1417165"/>
      </dsp:txXfrm>
    </dsp:sp>
    <dsp:sp modelId="{52B7AD83-84E2-4DF2-A922-D39682CB802F}">
      <dsp:nvSpPr>
        <dsp:cNvPr id="0" name=""/>
        <dsp:cNvSpPr/>
      </dsp:nvSpPr>
      <dsp:spPr>
        <a:xfrm>
          <a:off x="141716" y="1700598"/>
          <a:ext cx="1553854" cy="1133732"/>
        </a:xfrm>
        <a:prstGeom prst="roundRect">
          <a:avLst>
            <a:gd name="adj" fmla="val 10000"/>
          </a:avLst>
        </a:prstGeom>
        <a:blipFill rotWithShape="1">
          <a:blip xmlns:r="http://schemas.openxmlformats.org/officeDocument/2006/relationships" r:embed="rId2"/>
          <a:srcRect/>
          <a:stretch>
            <a:fillRect l="-5000" r="-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44749A2-7DDE-4F9B-8D82-DDF9C241D8DC}">
      <dsp:nvSpPr>
        <dsp:cNvPr id="0" name=""/>
        <dsp:cNvSpPr/>
      </dsp:nvSpPr>
      <dsp:spPr>
        <a:xfrm>
          <a:off x="0" y="3117764"/>
          <a:ext cx="7769270" cy="1417165"/>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Ask outside providers to participate</a:t>
          </a:r>
        </a:p>
      </dsp:txBody>
      <dsp:txXfrm>
        <a:off x="1695570" y="3117764"/>
        <a:ext cx="6073699" cy="1417165"/>
      </dsp:txXfrm>
    </dsp:sp>
    <dsp:sp modelId="{F32860A0-C9BE-48AD-8FAE-3EE2ABFD3CF4}">
      <dsp:nvSpPr>
        <dsp:cNvPr id="0" name=""/>
        <dsp:cNvSpPr/>
      </dsp:nvSpPr>
      <dsp:spPr>
        <a:xfrm>
          <a:off x="141716" y="3259480"/>
          <a:ext cx="1553854" cy="1133732"/>
        </a:xfrm>
        <a:prstGeom prst="roundRect">
          <a:avLst>
            <a:gd name="adj" fmla="val 10000"/>
          </a:avLst>
        </a:prstGeom>
        <a:blipFill rotWithShape="1">
          <a:blip xmlns:r="http://schemas.openxmlformats.org/officeDocument/2006/relationships" r:embed="rId3"/>
          <a:srcRect/>
          <a:stretch>
            <a:fillRect t="-19000" b="-19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E82FA-9155-4FD3-9E09-528734A67C63}">
      <dsp:nvSpPr>
        <dsp:cNvPr id="0" name=""/>
        <dsp:cNvSpPr/>
      </dsp:nvSpPr>
      <dsp:spPr>
        <a:xfrm>
          <a:off x="0" y="92497"/>
          <a:ext cx="8503920" cy="833624"/>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The school can call you to come pick up your child early.</a:t>
          </a:r>
        </a:p>
      </dsp:txBody>
      <dsp:txXfrm>
        <a:off x="40694" y="133191"/>
        <a:ext cx="8422532" cy="752236"/>
      </dsp:txXfrm>
    </dsp:sp>
    <dsp:sp modelId="{05F7DC30-9DE5-493A-89CA-78479696F121}">
      <dsp:nvSpPr>
        <dsp:cNvPr id="0" name=""/>
        <dsp:cNvSpPr/>
      </dsp:nvSpPr>
      <dsp:spPr>
        <a:xfrm>
          <a:off x="0" y="980842"/>
          <a:ext cx="8503920" cy="833624"/>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Your child needs a doctor’s approval to come back.</a:t>
          </a:r>
        </a:p>
      </dsp:txBody>
      <dsp:txXfrm>
        <a:off x="40694" y="1021536"/>
        <a:ext cx="8422532" cy="752236"/>
      </dsp:txXfrm>
    </dsp:sp>
    <dsp:sp modelId="{55C1ED4A-8D27-4E05-9668-AC7F125EF793}">
      <dsp:nvSpPr>
        <dsp:cNvPr id="0" name=""/>
        <dsp:cNvSpPr/>
      </dsp:nvSpPr>
      <dsp:spPr>
        <a:xfrm>
          <a:off x="0" y="1869187"/>
          <a:ext cx="8503920" cy="833624"/>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After a suspension, you have to meet with the principal </a:t>
          </a:r>
        </a:p>
        <a:p>
          <a:pPr marL="0" lvl="0" indent="0" algn="l" defTabSz="844550" rtl="0">
            <a:lnSpc>
              <a:spcPct val="90000"/>
            </a:lnSpc>
            <a:spcBef>
              <a:spcPct val="0"/>
            </a:spcBef>
            <a:spcAft>
              <a:spcPct val="35000"/>
            </a:spcAft>
            <a:buNone/>
          </a:pPr>
          <a:r>
            <a:rPr lang="en-US" sz="1900" kern="1200"/>
            <a:t>before your child can come back to school</a:t>
          </a:r>
        </a:p>
      </dsp:txBody>
      <dsp:txXfrm>
        <a:off x="40694" y="1909881"/>
        <a:ext cx="8422532" cy="752236"/>
      </dsp:txXfrm>
    </dsp:sp>
    <dsp:sp modelId="{7E9E32EA-D414-45D0-AE44-75C7F89B772C}">
      <dsp:nvSpPr>
        <dsp:cNvPr id="0" name=""/>
        <dsp:cNvSpPr/>
      </dsp:nvSpPr>
      <dsp:spPr>
        <a:xfrm>
          <a:off x="0" y="2757532"/>
          <a:ext cx="8503920" cy="833624"/>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The principal can call EMS if they think your child is a </a:t>
          </a:r>
        </a:p>
        <a:p>
          <a:pPr marL="0" lvl="0" indent="0" algn="l" defTabSz="844550" rtl="0">
            <a:lnSpc>
              <a:spcPct val="90000"/>
            </a:lnSpc>
            <a:spcBef>
              <a:spcPct val="0"/>
            </a:spcBef>
            <a:spcAft>
              <a:spcPct val="35000"/>
            </a:spcAft>
            <a:buNone/>
          </a:pPr>
          <a:r>
            <a:rPr lang="en-US" sz="1900" kern="1200"/>
            <a:t>danger to themselves and others </a:t>
          </a:r>
        </a:p>
      </dsp:txBody>
      <dsp:txXfrm>
        <a:off x="40694" y="2798226"/>
        <a:ext cx="8422532" cy="752236"/>
      </dsp:txXfrm>
    </dsp:sp>
    <dsp:sp modelId="{22076AA0-F7B8-4122-B54E-71A4646B4F52}">
      <dsp:nvSpPr>
        <dsp:cNvPr id="0" name=""/>
        <dsp:cNvSpPr/>
      </dsp:nvSpPr>
      <dsp:spPr>
        <a:xfrm>
          <a:off x="0" y="3645877"/>
          <a:ext cx="8503920" cy="833624"/>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A student can be suspended for a year</a:t>
          </a:r>
        </a:p>
      </dsp:txBody>
      <dsp:txXfrm>
        <a:off x="40694" y="3686571"/>
        <a:ext cx="8422532" cy="7522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065BB-5030-41F2-AAA0-0A315D42380C}">
      <dsp:nvSpPr>
        <dsp:cNvPr id="0" name=""/>
        <dsp:cNvSpPr/>
      </dsp:nvSpPr>
      <dsp:spPr>
        <a:xfrm>
          <a:off x="0" y="2892028"/>
          <a:ext cx="7930176" cy="1963350"/>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en-US" sz="3200" u="none" kern="1200">
              <a:solidFill>
                <a:schemeClr val="tx2"/>
              </a:solidFill>
            </a:rPr>
            <a:t>BIP</a:t>
          </a:r>
          <a:endParaRPr lang="en-US" sz="3200" kern="1200">
            <a:solidFill>
              <a:schemeClr val="tx2"/>
            </a:solidFill>
          </a:endParaRPr>
        </a:p>
      </dsp:txBody>
      <dsp:txXfrm>
        <a:off x="0" y="2892028"/>
        <a:ext cx="7930176" cy="1060209"/>
      </dsp:txXfrm>
    </dsp:sp>
    <dsp:sp modelId="{3AB20E09-AF0A-4B50-8A15-7039F818DB4B}">
      <dsp:nvSpPr>
        <dsp:cNvPr id="0" name=""/>
        <dsp:cNvSpPr/>
      </dsp:nvSpPr>
      <dsp:spPr>
        <a:xfrm>
          <a:off x="3872" y="3912970"/>
          <a:ext cx="2640810" cy="903141"/>
        </a:xfrm>
        <a:prstGeom prst="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i="0" u="sng" kern="1200">
              <a:solidFill>
                <a:schemeClr val="tx2"/>
              </a:solidFill>
            </a:rPr>
            <a:t>Prevent</a:t>
          </a:r>
          <a:r>
            <a:rPr lang="en-US" sz="2400" kern="1200">
              <a:solidFill>
                <a:schemeClr val="tx2"/>
              </a:solidFill>
            </a:rPr>
            <a:t> behavior from </a:t>
          </a:r>
          <a:r>
            <a:rPr lang="en-US" sz="2400" u="none" kern="1200">
              <a:solidFill>
                <a:schemeClr val="tx2"/>
              </a:solidFill>
            </a:rPr>
            <a:t>occurring</a:t>
          </a:r>
        </a:p>
      </dsp:txBody>
      <dsp:txXfrm>
        <a:off x="3872" y="3912970"/>
        <a:ext cx="2640810" cy="903141"/>
      </dsp:txXfrm>
    </dsp:sp>
    <dsp:sp modelId="{3BE6B8BE-9EE0-4850-86E8-1F6CC0410EA6}">
      <dsp:nvSpPr>
        <dsp:cNvPr id="0" name=""/>
        <dsp:cNvSpPr/>
      </dsp:nvSpPr>
      <dsp:spPr>
        <a:xfrm>
          <a:off x="2644682" y="3912970"/>
          <a:ext cx="2640810" cy="903141"/>
        </a:xfrm>
        <a:prstGeom prst="rect">
          <a:avLst/>
        </a:prstGeom>
        <a:solidFill>
          <a:schemeClr val="accent3">
            <a:tint val="40000"/>
            <a:alpha val="90000"/>
            <a:hueOff val="1735260"/>
            <a:satOff val="-12132"/>
            <a:lumOff val="-609"/>
            <a:alphaOff val="0"/>
          </a:schemeClr>
        </a:solidFill>
        <a:ln w="11429" cap="flat" cmpd="sng" algn="ctr">
          <a:solidFill>
            <a:schemeClr val="accent3">
              <a:tint val="40000"/>
              <a:alpha val="90000"/>
              <a:hueOff val="1735260"/>
              <a:satOff val="-12132"/>
              <a:lumOff val="-609"/>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u="sng" kern="1200">
              <a:solidFill>
                <a:schemeClr val="tx2"/>
              </a:solidFill>
            </a:rPr>
            <a:t>Manage</a:t>
          </a:r>
          <a:r>
            <a:rPr lang="en-US" sz="2400" kern="1200">
              <a:solidFill>
                <a:schemeClr val="tx2"/>
              </a:solidFill>
            </a:rPr>
            <a:t> the behavior</a:t>
          </a:r>
        </a:p>
      </dsp:txBody>
      <dsp:txXfrm>
        <a:off x="2644682" y="3912970"/>
        <a:ext cx="2640810" cy="903141"/>
      </dsp:txXfrm>
    </dsp:sp>
    <dsp:sp modelId="{E9BBB123-77C4-4806-8FBE-4D46D8E7CB09}">
      <dsp:nvSpPr>
        <dsp:cNvPr id="0" name=""/>
        <dsp:cNvSpPr/>
      </dsp:nvSpPr>
      <dsp:spPr>
        <a:xfrm>
          <a:off x="5285493" y="3912970"/>
          <a:ext cx="2640810" cy="903141"/>
        </a:xfrm>
        <a:prstGeom prst="rect">
          <a:avLst/>
        </a:prstGeom>
        <a:solidFill>
          <a:schemeClr val="accent3">
            <a:tint val="40000"/>
            <a:alpha val="90000"/>
            <a:hueOff val="3470521"/>
            <a:satOff val="-24264"/>
            <a:lumOff val="-1218"/>
            <a:alphaOff val="0"/>
          </a:schemeClr>
        </a:solidFill>
        <a:ln w="11429" cap="flat" cmpd="sng" algn="ctr">
          <a:solidFill>
            <a:schemeClr val="accent3">
              <a:tint val="40000"/>
              <a:alpha val="90000"/>
              <a:hueOff val="3470521"/>
              <a:satOff val="-24264"/>
              <a:lumOff val="-1218"/>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u="sng" kern="1200">
              <a:solidFill>
                <a:schemeClr val="tx2"/>
              </a:solidFill>
            </a:rPr>
            <a:t>Measure</a:t>
          </a:r>
          <a:r>
            <a:rPr lang="en-US" sz="2400" kern="1200">
              <a:solidFill>
                <a:schemeClr val="tx2"/>
              </a:solidFill>
            </a:rPr>
            <a:t> progress</a:t>
          </a:r>
        </a:p>
      </dsp:txBody>
      <dsp:txXfrm>
        <a:off x="5285493" y="3912970"/>
        <a:ext cx="2640810" cy="903141"/>
      </dsp:txXfrm>
    </dsp:sp>
    <dsp:sp modelId="{84DFD161-3ECF-4847-BF58-FBFFC658EFEF}">
      <dsp:nvSpPr>
        <dsp:cNvPr id="0" name=""/>
        <dsp:cNvSpPr/>
      </dsp:nvSpPr>
      <dsp:spPr>
        <a:xfrm rot="10800000">
          <a:off x="0" y="13421"/>
          <a:ext cx="7930176" cy="2920648"/>
        </a:xfrm>
        <a:prstGeom prst="upArrowCallout">
          <a:avLst/>
        </a:prstGeom>
        <a:solidFill>
          <a:schemeClr val="accent3">
            <a:hueOff val="8160507"/>
            <a:satOff val="-51072"/>
            <a:lumOff val="-117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en-US" sz="3200" kern="1200">
              <a:solidFill>
                <a:schemeClr val="tx2"/>
              </a:solidFill>
            </a:rPr>
            <a:t>Data from FBA </a:t>
          </a:r>
        </a:p>
      </dsp:txBody>
      <dsp:txXfrm rot="-10800000">
        <a:off x="0" y="13421"/>
        <a:ext cx="7930176" cy="1025147"/>
      </dsp:txXfrm>
    </dsp:sp>
    <dsp:sp modelId="{4B93C7C8-5805-479E-9B03-3AE96C1949BD}">
      <dsp:nvSpPr>
        <dsp:cNvPr id="0" name=""/>
        <dsp:cNvSpPr/>
      </dsp:nvSpPr>
      <dsp:spPr>
        <a:xfrm>
          <a:off x="3872" y="1011229"/>
          <a:ext cx="2640810" cy="902870"/>
        </a:xfrm>
        <a:prstGeom prst="rect">
          <a:avLst/>
        </a:prstGeom>
        <a:solidFill>
          <a:schemeClr val="accent3">
            <a:tint val="40000"/>
            <a:alpha val="90000"/>
            <a:hueOff val="5205781"/>
            <a:satOff val="-36397"/>
            <a:lumOff val="-1828"/>
            <a:alphaOff val="0"/>
          </a:schemeClr>
        </a:solidFill>
        <a:ln w="11429" cap="flat" cmpd="sng" algn="ctr">
          <a:solidFill>
            <a:schemeClr val="accent3">
              <a:tint val="40000"/>
              <a:alpha val="90000"/>
              <a:hueOff val="5205781"/>
              <a:satOff val="-36397"/>
              <a:lumOff val="-1828"/>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solidFill>
                <a:schemeClr val="tx2"/>
              </a:solidFill>
            </a:rPr>
            <a:t>Classroom observations</a:t>
          </a:r>
        </a:p>
      </dsp:txBody>
      <dsp:txXfrm>
        <a:off x="3872" y="1011229"/>
        <a:ext cx="2640810" cy="902870"/>
      </dsp:txXfrm>
    </dsp:sp>
    <dsp:sp modelId="{5E31FFB9-E54E-46E6-91D5-8D0A121E5B0D}">
      <dsp:nvSpPr>
        <dsp:cNvPr id="0" name=""/>
        <dsp:cNvSpPr/>
      </dsp:nvSpPr>
      <dsp:spPr>
        <a:xfrm>
          <a:off x="2644682" y="1011229"/>
          <a:ext cx="2640810" cy="902870"/>
        </a:xfrm>
        <a:prstGeom prst="rect">
          <a:avLst/>
        </a:prstGeom>
        <a:solidFill>
          <a:schemeClr val="accent3">
            <a:tint val="40000"/>
            <a:alpha val="90000"/>
            <a:hueOff val="6941041"/>
            <a:satOff val="-48529"/>
            <a:lumOff val="-2437"/>
            <a:alphaOff val="0"/>
          </a:schemeClr>
        </a:solidFill>
        <a:ln w="11429" cap="flat" cmpd="sng" algn="ctr">
          <a:solidFill>
            <a:schemeClr val="accent3">
              <a:tint val="40000"/>
              <a:alpha val="90000"/>
              <a:hueOff val="6941041"/>
              <a:satOff val="-48529"/>
              <a:lumOff val="-243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solidFill>
                <a:schemeClr val="tx2"/>
              </a:solidFill>
            </a:rPr>
            <a:t>Reports</a:t>
          </a:r>
        </a:p>
      </dsp:txBody>
      <dsp:txXfrm>
        <a:off x="2644682" y="1011229"/>
        <a:ext cx="2640810" cy="902870"/>
      </dsp:txXfrm>
    </dsp:sp>
    <dsp:sp modelId="{1CCA5893-0AAD-46B8-88EE-69F5D6DEE97E}">
      <dsp:nvSpPr>
        <dsp:cNvPr id="0" name=""/>
        <dsp:cNvSpPr/>
      </dsp:nvSpPr>
      <dsp:spPr>
        <a:xfrm>
          <a:off x="5285493" y="1011229"/>
          <a:ext cx="2640810" cy="902870"/>
        </a:xfrm>
        <a:prstGeom prst="rect">
          <a:avLst/>
        </a:prstGeom>
        <a:solidFill>
          <a:schemeClr val="accent3">
            <a:tint val="40000"/>
            <a:alpha val="90000"/>
            <a:hueOff val="8676302"/>
            <a:satOff val="-60661"/>
            <a:lumOff val="-3046"/>
            <a:alphaOff val="0"/>
          </a:schemeClr>
        </a:solidFill>
        <a:ln w="11429" cap="flat" cmpd="sng" algn="ctr">
          <a:solidFill>
            <a:schemeClr val="accent3">
              <a:tint val="40000"/>
              <a:alpha val="90000"/>
              <a:hueOff val="8676302"/>
              <a:satOff val="-60661"/>
              <a:lumOff val="-304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a:solidFill>
                <a:schemeClr val="tx2"/>
              </a:solidFill>
            </a:rPr>
            <a:t>Interviews </a:t>
          </a:r>
        </a:p>
      </dsp:txBody>
      <dsp:txXfrm>
        <a:off x="5285493" y="1011229"/>
        <a:ext cx="2640810" cy="902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4DC92-333D-42C9-ACFB-FE7530985D39}">
      <dsp:nvSpPr>
        <dsp:cNvPr id="0" name=""/>
        <dsp:cNvSpPr/>
      </dsp:nvSpPr>
      <dsp:spPr>
        <a:xfrm>
          <a:off x="531532" y="1012"/>
          <a:ext cx="1924200" cy="962100"/>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ea typeface="ＭＳ Ｐゴシック"/>
              <a:cs typeface="ＭＳ Ｐゴシック"/>
            </a:rPr>
            <a:t>Teacher Removal</a:t>
          </a:r>
          <a:endParaRPr lang="en-US" sz="2400" kern="1200"/>
        </a:p>
      </dsp:txBody>
      <dsp:txXfrm>
        <a:off x="559711" y="29191"/>
        <a:ext cx="1867842" cy="905742"/>
      </dsp:txXfrm>
    </dsp:sp>
    <dsp:sp modelId="{9EF25DA4-3F69-40E1-A15F-DADF4AD96C7B}">
      <dsp:nvSpPr>
        <dsp:cNvPr id="0" name=""/>
        <dsp:cNvSpPr/>
      </dsp:nvSpPr>
      <dsp:spPr>
        <a:xfrm>
          <a:off x="723952" y="963112"/>
          <a:ext cx="124580" cy="694107"/>
        </a:xfrm>
        <a:custGeom>
          <a:avLst/>
          <a:gdLst/>
          <a:ahLst/>
          <a:cxnLst/>
          <a:rect l="0" t="0" r="0" b="0"/>
          <a:pathLst>
            <a:path>
              <a:moveTo>
                <a:pt x="0" y="0"/>
              </a:moveTo>
              <a:lnTo>
                <a:pt x="0" y="694107"/>
              </a:lnTo>
              <a:lnTo>
                <a:pt x="124580" y="694107"/>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AABC6CF4-CA0F-41C4-BCF7-19D024162432}">
      <dsp:nvSpPr>
        <dsp:cNvPr id="0" name=""/>
        <dsp:cNvSpPr/>
      </dsp:nvSpPr>
      <dsp:spPr>
        <a:xfrm>
          <a:off x="848533" y="1176169"/>
          <a:ext cx="1539360" cy="96210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ea typeface="ＭＳ Ｐゴシック"/>
              <a:cs typeface="ＭＳ Ｐゴシック"/>
            </a:rPr>
            <a:t>Up to 4 days</a:t>
          </a:r>
          <a:endParaRPr lang="en-US" sz="2400" kern="1200">
            <a:solidFill>
              <a:schemeClr val="tx2"/>
            </a:solidFill>
          </a:endParaRPr>
        </a:p>
      </dsp:txBody>
      <dsp:txXfrm>
        <a:off x="876712" y="1204348"/>
        <a:ext cx="1483002" cy="905742"/>
      </dsp:txXfrm>
    </dsp:sp>
    <dsp:sp modelId="{62C804AE-3AF5-4696-8CBF-CE13BD769DC1}">
      <dsp:nvSpPr>
        <dsp:cNvPr id="0" name=""/>
        <dsp:cNvSpPr/>
      </dsp:nvSpPr>
      <dsp:spPr>
        <a:xfrm>
          <a:off x="723952" y="963112"/>
          <a:ext cx="192420" cy="1924200"/>
        </a:xfrm>
        <a:custGeom>
          <a:avLst/>
          <a:gdLst/>
          <a:ahLst/>
          <a:cxnLst/>
          <a:rect l="0" t="0" r="0" b="0"/>
          <a:pathLst>
            <a:path>
              <a:moveTo>
                <a:pt x="0" y="0"/>
              </a:moveTo>
              <a:lnTo>
                <a:pt x="0" y="1924200"/>
              </a:lnTo>
              <a:lnTo>
                <a:pt x="192420" y="1924200"/>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4B80FAC-5E00-49B0-9858-98E7F360312E}">
      <dsp:nvSpPr>
        <dsp:cNvPr id="0" name=""/>
        <dsp:cNvSpPr/>
      </dsp:nvSpPr>
      <dsp:spPr>
        <a:xfrm>
          <a:off x="916372" y="2406262"/>
          <a:ext cx="1539360" cy="96210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1282757"/>
              <a:satOff val="-3374"/>
              <a:lumOff val="296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Parent can ask for meeting</a:t>
          </a:r>
        </a:p>
      </dsp:txBody>
      <dsp:txXfrm>
        <a:off x="944551" y="2434441"/>
        <a:ext cx="1483002" cy="905742"/>
      </dsp:txXfrm>
    </dsp:sp>
    <dsp:sp modelId="{77087338-3E9B-4174-B569-779FC5111958}">
      <dsp:nvSpPr>
        <dsp:cNvPr id="0" name=""/>
        <dsp:cNvSpPr/>
      </dsp:nvSpPr>
      <dsp:spPr>
        <a:xfrm>
          <a:off x="723952" y="963112"/>
          <a:ext cx="192420" cy="3126825"/>
        </a:xfrm>
        <a:custGeom>
          <a:avLst/>
          <a:gdLst/>
          <a:ahLst/>
          <a:cxnLst/>
          <a:rect l="0" t="0" r="0" b="0"/>
          <a:pathLst>
            <a:path>
              <a:moveTo>
                <a:pt x="0" y="0"/>
              </a:moveTo>
              <a:lnTo>
                <a:pt x="0" y="3126825"/>
              </a:lnTo>
              <a:lnTo>
                <a:pt x="192420" y="3126825"/>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2C1FE5E5-1933-4F15-9439-A1F5B137A8D9}">
      <dsp:nvSpPr>
        <dsp:cNvPr id="0" name=""/>
        <dsp:cNvSpPr/>
      </dsp:nvSpPr>
      <dsp:spPr>
        <a:xfrm>
          <a:off x="916372" y="3608887"/>
          <a:ext cx="1539360" cy="96210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2565515"/>
              <a:satOff val="-6748"/>
              <a:lumOff val="593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2"/>
              </a:solidFill>
            </a:rPr>
            <a:t>Phone call</a:t>
          </a:r>
        </a:p>
      </dsp:txBody>
      <dsp:txXfrm>
        <a:off x="944551" y="3637066"/>
        <a:ext cx="1483002" cy="905742"/>
      </dsp:txXfrm>
    </dsp:sp>
    <dsp:sp modelId="{2D414A8A-EFC4-49A0-8097-4545546B1657}">
      <dsp:nvSpPr>
        <dsp:cNvPr id="0" name=""/>
        <dsp:cNvSpPr/>
      </dsp:nvSpPr>
      <dsp:spPr>
        <a:xfrm>
          <a:off x="2936782" y="1012"/>
          <a:ext cx="1924200" cy="962100"/>
        </a:xfrm>
        <a:prstGeom prst="roundRect">
          <a:avLst>
            <a:gd name="adj" fmla="val 10000"/>
          </a:avLst>
        </a:prstGeom>
        <a:solidFill>
          <a:schemeClr val="accent5">
            <a:hueOff val="5131029"/>
            <a:satOff val="-13495"/>
            <a:lumOff val="1186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ea typeface="ＭＳ Ｐゴシック"/>
              <a:cs typeface="ＭＳ Ｐゴシック"/>
            </a:rPr>
            <a:t>Principal’s Suspension</a:t>
          </a:r>
          <a:endParaRPr lang="en-US" sz="2400" kern="1200"/>
        </a:p>
      </dsp:txBody>
      <dsp:txXfrm>
        <a:off x="2964961" y="29191"/>
        <a:ext cx="1867842" cy="905742"/>
      </dsp:txXfrm>
    </dsp:sp>
    <dsp:sp modelId="{4F2CA672-EEB8-432E-A04A-C42289A2136A}">
      <dsp:nvSpPr>
        <dsp:cNvPr id="0" name=""/>
        <dsp:cNvSpPr/>
      </dsp:nvSpPr>
      <dsp:spPr>
        <a:xfrm>
          <a:off x="3129202" y="963112"/>
          <a:ext cx="192420" cy="721575"/>
        </a:xfrm>
        <a:custGeom>
          <a:avLst/>
          <a:gdLst/>
          <a:ahLst/>
          <a:cxnLst/>
          <a:rect l="0" t="0" r="0" b="0"/>
          <a:pathLst>
            <a:path>
              <a:moveTo>
                <a:pt x="0" y="0"/>
              </a:moveTo>
              <a:lnTo>
                <a:pt x="0" y="721575"/>
              </a:lnTo>
              <a:lnTo>
                <a:pt x="192420" y="721575"/>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55E8A4B-7459-477A-B4D7-551C62CD4311}">
      <dsp:nvSpPr>
        <dsp:cNvPr id="0" name=""/>
        <dsp:cNvSpPr/>
      </dsp:nvSpPr>
      <dsp:spPr>
        <a:xfrm>
          <a:off x="3321622" y="1203637"/>
          <a:ext cx="1539360" cy="96210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3848272"/>
              <a:satOff val="-10121"/>
              <a:lumOff val="889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2"/>
              </a:solidFill>
              <a:ea typeface="ＭＳ Ｐゴシック"/>
              <a:cs typeface="ＭＳ Ｐゴシック"/>
            </a:rPr>
            <a:t>Up to 5 days</a:t>
          </a:r>
          <a:endParaRPr lang="en-US" sz="2200" kern="1200">
            <a:solidFill>
              <a:schemeClr val="tx2"/>
            </a:solidFill>
          </a:endParaRPr>
        </a:p>
      </dsp:txBody>
      <dsp:txXfrm>
        <a:off x="3349801" y="1231816"/>
        <a:ext cx="1483002" cy="905742"/>
      </dsp:txXfrm>
    </dsp:sp>
    <dsp:sp modelId="{EBD96E64-2F1D-4130-A88F-A788731439F7}">
      <dsp:nvSpPr>
        <dsp:cNvPr id="0" name=""/>
        <dsp:cNvSpPr/>
      </dsp:nvSpPr>
      <dsp:spPr>
        <a:xfrm>
          <a:off x="3129202" y="963112"/>
          <a:ext cx="192420" cy="1924200"/>
        </a:xfrm>
        <a:custGeom>
          <a:avLst/>
          <a:gdLst/>
          <a:ahLst/>
          <a:cxnLst/>
          <a:rect l="0" t="0" r="0" b="0"/>
          <a:pathLst>
            <a:path>
              <a:moveTo>
                <a:pt x="0" y="0"/>
              </a:moveTo>
              <a:lnTo>
                <a:pt x="0" y="1924200"/>
              </a:lnTo>
              <a:lnTo>
                <a:pt x="192420" y="1924200"/>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31A0C60-6C3B-41EE-B8D1-DA5AD802CFDB}">
      <dsp:nvSpPr>
        <dsp:cNvPr id="0" name=""/>
        <dsp:cNvSpPr/>
      </dsp:nvSpPr>
      <dsp:spPr>
        <a:xfrm>
          <a:off x="3321622" y="2406262"/>
          <a:ext cx="1539360" cy="96210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5131029"/>
              <a:satOff val="-13495"/>
              <a:lumOff val="1186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2"/>
              </a:solidFill>
              <a:ea typeface="ＭＳ Ｐゴシック"/>
              <a:cs typeface="ＭＳ Ｐゴシック"/>
            </a:rPr>
            <a:t>Principal holds conference</a:t>
          </a:r>
        </a:p>
      </dsp:txBody>
      <dsp:txXfrm>
        <a:off x="3349801" y="2434441"/>
        <a:ext cx="1483002" cy="905742"/>
      </dsp:txXfrm>
    </dsp:sp>
    <dsp:sp modelId="{36F157A8-5616-4EC9-83F9-90CBED3B034F}">
      <dsp:nvSpPr>
        <dsp:cNvPr id="0" name=""/>
        <dsp:cNvSpPr/>
      </dsp:nvSpPr>
      <dsp:spPr>
        <a:xfrm>
          <a:off x="3129202" y="963112"/>
          <a:ext cx="192420" cy="3126825"/>
        </a:xfrm>
        <a:custGeom>
          <a:avLst/>
          <a:gdLst/>
          <a:ahLst/>
          <a:cxnLst/>
          <a:rect l="0" t="0" r="0" b="0"/>
          <a:pathLst>
            <a:path>
              <a:moveTo>
                <a:pt x="0" y="0"/>
              </a:moveTo>
              <a:lnTo>
                <a:pt x="0" y="3126825"/>
              </a:lnTo>
              <a:lnTo>
                <a:pt x="192420" y="3126825"/>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27A683D-8E36-4559-98DA-EEF2AC0000B6}">
      <dsp:nvSpPr>
        <dsp:cNvPr id="0" name=""/>
        <dsp:cNvSpPr/>
      </dsp:nvSpPr>
      <dsp:spPr>
        <a:xfrm>
          <a:off x="3321622" y="3608887"/>
          <a:ext cx="1539360" cy="96210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6413786"/>
              <a:satOff val="-16869"/>
              <a:lumOff val="14828"/>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2"/>
              </a:solidFill>
              <a:ea typeface="ＭＳ Ｐゴシック"/>
              <a:cs typeface="ＭＳ Ｐゴシック"/>
            </a:rPr>
            <a:t>Written notice</a:t>
          </a:r>
        </a:p>
      </dsp:txBody>
      <dsp:txXfrm>
        <a:off x="3349801" y="3637066"/>
        <a:ext cx="1483002" cy="905742"/>
      </dsp:txXfrm>
    </dsp:sp>
    <dsp:sp modelId="{7112BA1F-0E5A-48C2-BA7F-87A900FEAED2}">
      <dsp:nvSpPr>
        <dsp:cNvPr id="0" name=""/>
        <dsp:cNvSpPr/>
      </dsp:nvSpPr>
      <dsp:spPr>
        <a:xfrm>
          <a:off x="5342033" y="1012"/>
          <a:ext cx="2201766" cy="962100"/>
        </a:xfrm>
        <a:prstGeom prst="roundRect">
          <a:avLst>
            <a:gd name="adj" fmla="val 10000"/>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ea typeface="ＭＳ Ｐゴシック"/>
              <a:cs typeface="ＭＳ Ｐゴシック"/>
            </a:rPr>
            <a:t>Superintendent’s Suspension</a:t>
          </a:r>
        </a:p>
      </dsp:txBody>
      <dsp:txXfrm>
        <a:off x="5370212" y="29191"/>
        <a:ext cx="2145408" cy="905742"/>
      </dsp:txXfrm>
    </dsp:sp>
    <dsp:sp modelId="{035036CC-781E-43BB-B556-BEF987513FE3}">
      <dsp:nvSpPr>
        <dsp:cNvPr id="0" name=""/>
        <dsp:cNvSpPr/>
      </dsp:nvSpPr>
      <dsp:spPr>
        <a:xfrm>
          <a:off x="5562209" y="963112"/>
          <a:ext cx="220176" cy="721575"/>
        </a:xfrm>
        <a:custGeom>
          <a:avLst/>
          <a:gdLst/>
          <a:ahLst/>
          <a:cxnLst/>
          <a:rect l="0" t="0" r="0" b="0"/>
          <a:pathLst>
            <a:path>
              <a:moveTo>
                <a:pt x="0" y="0"/>
              </a:moveTo>
              <a:lnTo>
                <a:pt x="0" y="721575"/>
              </a:lnTo>
              <a:lnTo>
                <a:pt x="220176" y="721575"/>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1588B059-17E6-4D43-A9A9-6290E7418148}">
      <dsp:nvSpPr>
        <dsp:cNvPr id="0" name=""/>
        <dsp:cNvSpPr/>
      </dsp:nvSpPr>
      <dsp:spPr>
        <a:xfrm>
          <a:off x="5782386" y="1203637"/>
          <a:ext cx="1539360" cy="96210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7696544"/>
              <a:satOff val="-20243"/>
              <a:lumOff val="1779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2"/>
              </a:solidFill>
              <a:ea typeface="ＭＳ Ｐゴシック"/>
              <a:cs typeface="ＭＳ Ｐゴシック"/>
            </a:rPr>
            <a:t>From 6 – 20 days**</a:t>
          </a:r>
        </a:p>
      </dsp:txBody>
      <dsp:txXfrm>
        <a:off x="5810565" y="1231816"/>
        <a:ext cx="1483002" cy="905742"/>
      </dsp:txXfrm>
    </dsp:sp>
    <dsp:sp modelId="{0B26284A-4C61-454A-A65E-CA7971091A46}">
      <dsp:nvSpPr>
        <dsp:cNvPr id="0" name=""/>
        <dsp:cNvSpPr/>
      </dsp:nvSpPr>
      <dsp:spPr>
        <a:xfrm>
          <a:off x="5562209" y="963112"/>
          <a:ext cx="220176" cy="1924200"/>
        </a:xfrm>
        <a:custGeom>
          <a:avLst/>
          <a:gdLst/>
          <a:ahLst/>
          <a:cxnLst/>
          <a:rect l="0" t="0" r="0" b="0"/>
          <a:pathLst>
            <a:path>
              <a:moveTo>
                <a:pt x="0" y="0"/>
              </a:moveTo>
              <a:lnTo>
                <a:pt x="0" y="1924200"/>
              </a:lnTo>
              <a:lnTo>
                <a:pt x="220176" y="1924200"/>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6C5273F8-6C76-4494-A4A3-D74DD70D3B5E}">
      <dsp:nvSpPr>
        <dsp:cNvPr id="0" name=""/>
        <dsp:cNvSpPr/>
      </dsp:nvSpPr>
      <dsp:spPr>
        <a:xfrm>
          <a:off x="5782386" y="2406262"/>
          <a:ext cx="1539360" cy="96210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8979301"/>
              <a:satOff val="-23616"/>
              <a:lumOff val="20759"/>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2"/>
              </a:solidFill>
              <a:ea typeface="ＭＳ Ｐゴシック"/>
              <a:cs typeface="ＭＳ Ｐゴシック"/>
            </a:rPr>
            <a:t>Requires formal hearing</a:t>
          </a:r>
        </a:p>
      </dsp:txBody>
      <dsp:txXfrm>
        <a:off x="5810565" y="2434441"/>
        <a:ext cx="1483002" cy="905742"/>
      </dsp:txXfrm>
    </dsp:sp>
    <dsp:sp modelId="{8D7B07EB-8E5F-4028-8644-5FB6C32AEF34}">
      <dsp:nvSpPr>
        <dsp:cNvPr id="0" name=""/>
        <dsp:cNvSpPr/>
      </dsp:nvSpPr>
      <dsp:spPr>
        <a:xfrm>
          <a:off x="5562209" y="963112"/>
          <a:ext cx="220176" cy="3126825"/>
        </a:xfrm>
        <a:custGeom>
          <a:avLst/>
          <a:gdLst/>
          <a:ahLst/>
          <a:cxnLst/>
          <a:rect l="0" t="0" r="0" b="0"/>
          <a:pathLst>
            <a:path>
              <a:moveTo>
                <a:pt x="0" y="0"/>
              </a:moveTo>
              <a:lnTo>
                <a:pt x="0" y="3126825"/>
              </a:lnTo>
              <a:lnTo>
                <a:pt x="220176" y="3126825"/>
              </a:lnTo>
            </a:path>
          </a:pathLst>
        </a:custGeom>
        <a:noFill/>
        <a:ln w="11429" cap="flat" cmpd="sng" algn="ctr">
          <a:solidFill>
            <a:schemeClr val="accent6">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F1CDE583-CCED-4263-8552-3AE0F80A947C}">
      <dsp:nvSpPr>
        <dsp:cNvPr id="0" name=""/>
        <dsp:cNvSpPr/>
      </dsp:nvSpPr>
      <dsp:spPr>
        <a:xfrm>
          <a:off x="5782386" y="3608887"/>
          <a:ext cx="1539360" cy="962100"/>
        </a:xfrm>
        <a:prstGeom prst="roundRect">
          <a:avLst>
            <a:gd name="adj" fmla="val 10000"/>
          </a:avLst>
        </a:prstGeom>
        <a:solidFill>
          <a:schemeClr val="lt1">
            <a:alpha val="90000"/>
            <a:hueOff val="0"/>
            <a:satOff val="0"/>
            <a:lumOff val="0"/>
            <a:alphaOff val="0"/>
          </a:schemeClr>
        </a:solidFill>
        <a:ln w="11429" cap="flat" cmpd="sng" algn="ctr">
          <a:solidFill>
            <a:schemeClr val="accent5">
              <a:hueOff val="10262058"/>
              <a:satOff val="-26990"/>
              <a:lumOff val="2372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2"/>
              </a:solidFill>
              <a:ea typeface="ＭＳ Ｐゴシック"/>
              <a:cs typeface="ＭＳ Ｐゴシック"/>
            </a:rPr>
            <a:t>Written notice</a:t>
          </a:r>
        </a:p>
      </dsp:txBody>
      <dsp:txXfrm>
        <a:off x="5810565" y="3637066"/>
        <a:ext cx="1483002" cy="905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AECB4-B506-4721-848B-21986D1DA10B}">
      <dsp:nvSpPr>
        <dsp:cNvPr id="0" name=""/>
        <dsp:cNvSpPr/>
      </dsp:nvSpPr>
      <dsp:spPr>
        <a:xfrm>
          <a:off x="6594" y="48986"/>
          <a:ext cx="2410875" cy="4357318"/>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a:t>Can only be expelled </a:t>
          </a:r>
          <a:r>
            <a:rPr lang="en-US" sz="3600" i="0" kern="1200"/>
            <a:t>if</a:t>
          </a:r>
          <a:r>
            <a:rPr lang="en-US" sz="3600" kern="1200"/>
            <a:t> over 17 and no IEP</a:t>
          </a:r>
        </a:p>
      </dsp:txBody>
      <dsp:txXfrm>
        <a:off x="77206" y="119598"/>
        <a:ext cx="2269651" cy="4216094"/>
      </dsp:txXfrm>
    </dsp:sp>
    <dsp:sp modelId="{080D9500-237C-41B0-9BC3-2C6CFBB8E924}">
      <dsp:nvSpPr>
        <dsp:cNvPr id="0" name=""/>
        <dsp:cNvSpPr/>
      </dsp:nvSpPr>
      <dsp:spPr>
        <a:xfrm>
          <a:off x="2986336" y="48986"/>
          <a:ext cx="2489356" cy="4364906"/>
        </a:xfrm>
        <a:prstGeom prst="roundRect">
          <a:avLst>
            <a:gd name="adj" fmla="val 10000"/>
          </a:avLst>
        </a:prstGeom>
        <a:solidFill>
          <a:schemeClr val="accent2">
            <a:hueOff val="798016"/>
            <a:satOff val="5156"/>
            <a:lumOff val="-353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a:t>Cannot use corporal punishment</a:t>
          </a:r>
        </a:p>
      </dsp:txBody>
      <dsp:txXfrm>
        <a:off x="3059247" y="121897"/>
        <a:ext cx="2343534" cy="4219084"/>
      </dsp:txXfrm>
    </dsp:sp>
    <dsp:sp modelId="{0DD096D9-202B-4FF3-ABE1-DA23913325BF}">
      <dsp:nvSpPr>
        <dsp:cNvPr id="0" name=""/>
        <dsp:cNvSpPr/>
      </dsp:nvSpPr>
      <dsp:spPr>
        <a:xfrm>
          <a:off x="6044558" y="48986"/>
          <a:ext cx="2452767" cy="4474026"/>
        </a:xfrm>
        <a:prstGeom prst="roundRect">
          <a:avLst>
            <a:gd name="adj" fmla="val 10000"/>
          </a:avLst>
        </a:prstGeom>
        <a:solidFill>
          <a:schemeClr val="accent2">
            <a:hueOff val="1596032"/>
            <a:satOff val="10312"/>
            <a:lumOff val="-705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a:t>Cannot transfer student without permission</a:t>
          </a:r>
        </a:p>
      </dsp:txBody>
      <dsp:txXfrm>
        <a:off x="6116397" y="120825"/>
        <a:ext cx="2309089" cy="4330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F4661-E9D1-4385-A5DE-7B18BB936A6C}">
      <dsp:nvSpPr>
        <dsp:cNvPr id="0" name=""/>
        <dsp:cNvSpPr/>
      </dsp:nvSpPr>
      <dsp:spPr>
        <a:xfrm>
          <a:off x="0" y="588930"/>
          <a:ext cx="2816527" cy="2816520"/>
        </a:xfrm>
        <a:prstGeom prst="ellipse">
          <a:avLst/>
        </a:prstGeom>
        <a:solidFill>
          <a:schemeClr val="accent4">
            <a:shade val="80000"/>
            <a:alpha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By personal delivery  (within 24 hours)</a:t>
          </a:r>
        </a:p>
      </dsp:txBody>
      <dsp:txXfrm>
        <a:off x="412471" y="1001400"/>
        <a:ext cx="1991585" cy="1991580"/>
      </dsp:txXfrm>
    </dsp:sp>
    <dsp:sp modelId="{246BA6EC-B2B0-4CE2-B863-07B85F0B756C}">
      <dsp:nvSpPr>
        <dsp:cNvPr id="0" name=""/>
        <dsp:cNvSpPr/>
      </dsp:nvSpPr>
      <dsp:spPr>
        <a:xfrm>
          <a:off x="1448302" y="1904704"/>
          <a:ext cx="2816527" cy="2816520"/>
        </a:xfrm>
        <a:prstGeom prst="ellipse">
          <a:avLst/>
        </a:prstGeom>
        <a:solidFill>
          <a:schemeClr val="accent4">
            <a:shade val="80000"/>
            <a:alpha val="50000"/>
            <a:hueOff val="-27058"/>
            <a:satOff val="-363"/>
            <a:lumOff val="1294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Statement of student’s rights</a:t>
          </a:r>
        </a:p>
      </dsp:txBody>
      <dsp:txXfrm>
        <a:off x="1860773" y="2317174"/>
        <a:ext cx="1991585" cy="1991580"/>
      </dsp:txXfrm>
    </dsp:sp>
    <dsp:sp modelId="{6F6CF671-ECBA-4FB9-8C95-C0D058905EB0}">
      <dsp:nvSpPr>
        <dsp:cNvPr id="0" name=""/>
        <dsp:cNvSpPr/>
      </dsp:nvSpPr>
      <dsp:spPr>
        <a:xfrm>
          <a:off x="2753345" y="632248"/>
          <a:ext cx="2816527" cy="2816520"/>
        </a:xfrm>
        <a:prstGeom prst="ellipse">
          <a:avLst/>
        </a:prstGeom>
        <a:solidFill>
          <a:schemeClr val="accent4">
            <a:shade val="80000"/>
            <a:alpha val="50000"/>
            <a:hueOff val="-54116"/>
            <a:satOff val="-726"/>
            <a:lumOff val="2588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Reasons for suspension</a:t>
          </a:r>
        </a:p>
        <a:p>
          <a:pPr marL="0" lvl="0" indent="0" algn="ctr" defTabSz="889000" rtl="0">
            <a:lnSpc>
              <a:spcPct val="90000"/>
            </a:lnSpc>
            <a:spcBef>
              <a:spcPct val="0"/>
            </a:spcBef>
            <a:spcAft>
              <a:spcPct val="35000"/>
            </a:spcAft>
            <a:buNone/>
          </a:pPr>
          <a:r>
            <a:rPr lang="en-US" sz="1400" kern="1200"/>
            <a:t>(including date, time, place of incident)</a:t>
          </a:r>
        </a:p>
      </dsp:txBody>
      <dsp:txXfrm>
        <a:off x="3165816" y="1044718"/>
        <a:ext cx="1991585" cy="1991580"/>
      </dsp:txXfrm>
    </dsp:sp>
    <dsp:sp modelId="{CEEF478B-691B-4A91-94A5-38DA772ACCE6}">
      <dsp:nvSpPr>
        <dsp:cNvPr id="0" name=""/>
        <dsp:cNvSpPr/>
      </dsp:nvSpPr>
      <dsp:spPr>
        <a:xfrm>
          <a:off x="4345769" y="1904704"/>
          <a:ext cx="2816527" cy="2816520"/>
        </a:xfrm>
        <a:prstGeom prst="ellipse">
          <a:avLst/>
        </a:prstGeom>
        <a:solidFill>
          <a:schemeClr val="accent4">
            <a:shade val="80000"/>
            <a:alpha val="50000"/>
            <a:hueOff val="-54116"/>
            <a:satOff val="-726"/>
            <a:lumOff val="2588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Period of removal and alternative instruction</a:t>
          </a:r>
        </a:p>
      </dsp:txBody>
      <dsp:txXfrm>
        <a:off x="4758240" y="2317174"/>
        <a:ext cx="1991585" cy="1991580"/>
      </dsp:txXfrm>
    </dsp:sp>
    <dsp:sp modelId="{B9AA16D2-9F10-4DF6-9DCD-E45BE2EAD95B}">
      <dsp:nvSpPr>
        <dsp:cNvPr id="0" name=""/>
        <dsp:cNvSpPr/>
      </dsp:nvSpPr>
      <dsp:spPr>
        <a:xfrm>
          <a:off x="5794072" y="588930"/>
          <a:ext cx="2816527" cy="2816520"/>
        </a:xfrm>
        <a:prstGeom prst="ellipse">
          <a:avLst/>
        </a:prstGeom>
        <a:solidFill>
          <a:schemeClr val="accent4">
            <a:shade val="80000"/>
            <a:alpha val="50000"/>
            <a:hueOff val="-27058"/>
            <a:satOff val="-363"/>
            <a:lumOff val="1294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Date, time, and place of </a:t>
          </a:r>
          <a:r>
            <a:rPr lang="en-US" sz="2000" b="1" kern="1200"/>
            <a:t>suspension conference</a:t>
          </a:r>
        </a:p>
      </dsp:txBody>
      <dsp:txXfrm>
        <a:off x="6206543" y="1001400"/>
        <a:ext cx="1991585" cy="19915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1ECF8-7B2A-4917-BCDA-EE7D703A614C}">
      <dsp:nvSpPr>
        <dsp:cNvPr id="0" name=""/>
        <dsp:cNvSpPr/>
      </dsp:nvSpPr>
      <dsp:spPr>
        <a:xfrm>
          <a:off x="0" y="1132191"/>
          <a:ext cx="8382000" cy="2878484"/>
        </a:xfrm>
        <a:prstGeom prst="rect">
          <a:avLst/>
        </a:prstGeom>
        <a:solidFill>
          <a:schemeClr val="accent6">
            <a:shade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a:t>Parent </a:t>
          </a:r>
          <a:r>
            <a:rPr lang="en-US" sz="2800" kern="1200"/>
            <a:t>must get </a:t>
          </a:r>
          <a:r>
            <a:rPr lang="en-US" sz="2800" b="1" kern="1200"/>
            <a:t>written notice within 24 hours, including:</a:t>
          </a:r>
          <a:endParaRPr lang="en-US" sz="2800" kern="1200"/>
        </a:p>
      </dsp:txBody>
      <dsp:txXfrm>
        <a:off x="0" y="1132191"/>
        <a:ext cx="8382000" cy="1554381"/>
      </dsp:txXfrm>
    </dsp:sp>
    <dsp:sp modelId="{F22DA2BB-2B88-4046-B520-95D3147FDA41}">
      <dsp:nvSpPr>
        <dsp:cNvPr id="0" name=""/>
        <dsp:cNvSpPr/>
      </dsp:nvSpPr>
      <dsp:spPr>
        <a:xfrm>
          <a:off x="1023" y="2409411"/>
          <a:ext cx="1675990" cy="2389184"/>
        </a:xfrm>
        <a:prstGeom prst="rect">
          <a:avLst/>
        </a:prstGeom>
        <a:solidFill>
          <a:schemeClr val="accent6">
            <a:alpha val="90000"/>
            <a:tint val="4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a:t>Reasons for  suspension   </a:t>
          </a:r>
        </a:p>
      </dsp:txBody>
      <dsp:txXfrm>
        <a:off x="1023" y="2409411"/>
        <a:ext cx="1675990" cy="2389184"/>
      </dsp:txXfrm>
    </dsp:sp>
    <dsp:sp modelId="{62AFCE8F-E4C1-483C-8486-067DF90A0EEE}">
      <dsp:nvSpPr>
        <dsp:cNvPr id="0" name=""/>
        <dsp:cNvSpPr/>
      </dsp:nvSpPr>
      <dsp:spPr>
        <a:xfrm>
          <a:off x="1677013" y="2409411"/>
          <a:ext cx="1675990" cy="2389184"/>
        </a:xfrm>
        <a:prstGeom prst="rect">
          <a:avLst/>
        </a:prstGeom>
        <a:solidFill>
          <a:schemeClr val="accent6">
            <a:alpha val="90000"/>
            <a:tint val="4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a:t>Alternative school location</a:t>
          </a:r>
        </a:p>
      </dsp:txBody>
      <dsp:txXfrm>
        <a:off x="1677013" y="2409411"/>
        <a:ext cx="1675990" cy="2389184"/>
      </dsp:txXfrm>
    </dsp:sp>
    <dsp:sp modelId="{72245674-2853-491B-BBF9-0CD6CCA62F27}">
      <dsp:nvSpPr>
        <dsp:cNvPr id="0" name=""/>
        <dsp:cNvSpPr/>
      </dsp:nvSpPr>
      <dsp:spPr>
        <a:xfrm>
          <a:off x="3353004" y="2409411"/>
          <a:ext cx="1675990" cy="2389184"/>
        </a:xfrm>
        <a:prstGeom prst="rect">
          <a:avLst/>
        </a:prstGeom>
        <a:solidFill>
          <a:schemeClr val="accent6">
            <a:alpha val="90000"/>
            <a:tint val="4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a:t>Details about hearing </a:t>
          </a:r>
        </a:p>
        <a:p>
          <a:pPr marL="0" lvl="0" indent="0" algn="ctr" defTabSz="800100" rtl="0">
            <a:lnSpc>
              <a:spcPct val="90000"/>
            </a:lnSpc>
            <a:spcBef>
              <a:spcPct val="0"/>
            </a:spcBef>
            <a:spcAft>
              <a:spcPct val="35000"/>
            </a:spcAft>
            <a:buNone/>
          </a:pPr>
          <a:r>
            <a:rPr lang="en-US" sz="1400" kern="1200"/>
            <a:t>(scheduled </a:t>
          </a:r>
          <a:r>
            <a:rPr lang="en-US" sz="1400" u="none" kern="1200"/>
            <a:t>within </a:t>
          </a:r>
          <a:r>
            <a:rPr lang="en-US" sz="1400" u="sng" kern="1200"/>
            <a:t>5 school days</a:t>
          </a:r>
          <a:r>
            <a:rPr lang="en-US" sz="1400" kern="1200"/>
            <a:t>)</a:t>
          </a:r>
        </a:p>
      </dsp:txBody>
      <dsp:txXfrm>
        <a:off x="3353004" y="2409411"/>
        <a:ext cx="1675990" cy="2389184"/>
      </dsp:txXfrm>
    </dsp:sp>
    <dsp:sp modelId="{E1FD45BD-FE0C-4422-AB88-F9AF1DC2D8B3}">
      <dsp:nvSpPr>
        <dsp:cNvPr id="0" name=""/>
        <dsp:cNvSpPr/>
      </dsp:nvSpPr>
      <dsp:spPr>
        <a:xfrm>
          <a:off x="5028995" y="2409411"/>
          <a:ext cx="1675990" cy="2389184"/>
        </a:xfrm>
        <a:prstGeom prst="rect">
          <a:avLst/>
        </a:prstGeom>
        <a:solidFill>
          <a:schemeClr val="accent6">
            <a:alpha val="90000"/>
            <a:tint val="4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a:t>Witness List</a:t>
          </a:r>
        </a:p>
      </dsp:txBody>
      <dsp:txXfrm>
        <a:off x="5028995" y="2409411"/>
        <a:ext cx="1675990" cy="2389184"/>
      </dsp:txXfrm>
    </dsp:sp>
    <dsp:sp modelId="{A67A3939-727E-4D58-98A8-F82887721B58}">
      <dsp:nvSpPr>
        <dsp:cNvPr id="0" name=""/>
        <dsp:cNvSpPr/>
      </dsp:nvSpPr>
      <dsp:spPr>
        <a:xfrm>
          <a:off x="6704986" y="2409411"/>
          <a:ext cx="1675990" cy="2389184"/>
        </a:xfrm>
        <a:prstGeom prst="rect">
          <a:avLst/>
        </a:prstGeom>
        <a:solidFill>
          <a:schemeClr val="accent6">
            <a:alpha val="90000"/>
            <a:tint val="40000"/>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a:t>Parent’s rights and places to call for help</a:t>
          </a:r>
        </a:p>
      </dsp:txBody>
      <dsp:txXfrm>
        <a:off x="6704986" y="2409411"/>
        <a:ext cx="1675990" cy="2389184"/>
      </dsp:txXfrm>
    </dsp:sp>
    <dsp:sp modelId="{92312999-D0F5-4924-9340-B725BD393434}">
      <dsp:nvSpPr>
        <dsp:cNvPr id="0" name=""/>
        <dsp:cNvSpPr/>
      </dsp:nvSpPr>
      <dsp:spPr>
        <a:xfrm rot="10800000">
          <a:off x="0" y="0"/>
          <a:ext cx="8382000" cy="1486313"/>
        </a:xfrm>
        <a:prstGeom prst="upArrowCallout">
          <a:avLst/>
        </a:prstGeom>
        <a:solidFill>
          <a:schemeClr val="accent6">
            <a:shade val="80000"/>
            <a:hueOff val="-25303"/>
            <a:satOff val="7542"/>
            <a:lumOff val="1576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0">
            <a:lnSpc>
              <a:spcPct val="90000"/>
            </a:lnSpc>
            <a:spcBef>
              <a:spcPct val="0"/>
            </a:spcBef>
            <a:spcAft>
              <a:spcPct val="35000"/>
            </a:spcAft>
            <a:buNone/>
          </a:pPr>
          <a:r>
            <a:rPr lang="en-US" sz="2900" kern="1200"/>
            <a:t>School must get approval and call parent immediately</a:t>
          </a:r>
        </a:p>
      </dsp:txBody>
      <dsp:txXfrm rot="10800000">
        <a:off x="0" y="0"/>
        <a:ext cx="8382000" cy="9657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5CA6C-90B3-4E00-9DC6-00705B3B664E}">
      <dsp:nvSpPr>
        <dsp:cNvPr id="0" name=""/>
        <dsp:cNvSpPr/>
      </dsp:nvSpPr>
      <dsp:spPr>
        <a:xfrm>
          <a:off x="1000090" y="1064"/>
          <a:ext cx="2143360" cy="1286016"/>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Occurrence Report</a:t>
          </a:r>
        </a:p>
      </dsp:txBody>
      <dsp:txXfrm>
        <a:off x="1000090" y="1064"/>
        <a:ext cx="2143360" cy="1286016"/>
      </dsp:txXfrm>
    </dsp:sp>
    <dsp:sp modelId="{9ADA7807-618C-48B0-A18A-7FA61161BC8F}">
      <dsp:nvSpPr>
        <dsp:cNvPr id="0" name=""/>
        <dsp:cNvSpPr/>
      </dsp:nvSpPr>
      <dsp:spPr>
        <a:xfrm>
          <a:off x="3357786" y="53817"/>
          <a:ext cx="2143360" cy="1286016"/>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Witness Statements, including from student</a:t>
          </a:r>
        </a:p>
      </dsp:txBody>
      <dsp:txXfrm>
        <a:off x="3357786" y="53817"/>
        <a:ext cx="2143360" cy="1286016"/>
      </dsp:txXfrm>
    </dsp:sp>
    <dsp:sp modelId="{3FB3D94B-E3C6-4851-8690-2058413E4A72}">
      <dsp:nvSpPr>
        <dsp:cNvPr id="0" name=""/>
        <dsp:cNvSpPr/>
      </dsp:nvSpPr>
      <dsp:spPr>
        <a:xfrm>
          <a:off x="5715483" y="0"/>
          <a:ext cx="2143360" cy="1286016"/>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Records Cover Sheet</a:t>
          </a:r>
        </a:p>
      </dsp:txBody>
      <dsp:txXfrm>
        <a:off x="5715483" y="0"/>
        <a:ext cx="2143360" cy="1286016"/>
      </dsp:txXfrm>
    </dsp:sp>
    <dsp:sp modelId="{5CC5D3BD-8ED0-4AF9-B188-0CA6139511B2}">
      <dsp:nvSpPr>
        <dsp:cNvPr id="0" name=""/>
        <dsp:cNvSpPr/>
      </dsp:nvSpPr>
      <dsp:spPr>
        <a:xfrm>
          <a:off x="1000090" y="1501416"/>
          <a:ext cx="2143360" cy="1286016"/>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Evidence Voucher</a:t>
          </a:r>
        </a:p>
      </dsp:txBody>
      <dsp:txXfrm>
        <a:off x="1000090" y="1501416"/>
        <a:ext cx="2143360" cy="1286016"/>
      </dsp:txXfrm>
    </dsp:sp>
    <dsp:sp modelId="{3C6873D2-33CE-4094-8E80-A9868C79266A}">
      <dsp:nvSpPr>
        <dsp:cNvPr id="0" name=""/>
        <dsp:cNvSpPr/>
      </dsp:nvSpPr>
      <dsp:spPr>
        <a:xfrm>
          <a:off x="3357786" y="1501416"/>
          <a:ext cx="2143360" cy="1286016"/>
        </a:xfrm>
        <a:prstGeom prst="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Injury Reports</a:t>
          </a:r>
        </a:p>
      </dsp:txBody>
      <dsp:txXfrm>
        <a:off x="3357786" y="1501416"/>
        <a:ext cx="2143360" cy="1286016"/>
      </dsp:txXfrm>
    </dsp:sp>
    <dsp:sp modelId="{BF47900A-E56C-4F0A-87BF-1DAD90C394FD}">
      <dsp:nvSpPr>
        <dsp:cNvPr id="0" name=""/>
        <dsp:cNvSpPr/>
      </dsp:nvSpPr>
      <dsp:spPr>
        <a:xfrm>
          <a:off x="5715483" y="1501416"/>
          <a:ext cx="2143360" cy="1286016"/>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Video</a:t>
          </a:r>
        </a:p>
      </dsp:txBody>
      <dsp:txXfrm>
        <a:off x="5715483" y="1501416"/>
        <a:ext cx="2143360" cy="1286016"/>
      </dsp:txXfrm>
    </dsp:sp>
    <dsp:sp modelId="{85E5119E-5164-4AC4-B57E-D8ABAAE46FAD}">
      <dsp:nvSpPr>
        <dsp:cNvPr id="0" name=""/>
        <dsp:cNvSpPr/>
      </dsp:nvSpPr>
      <dsp:spPr>
        <a:xfrm>
          <a:off x="3357786" y="3001769"/>
          <a:ext cx="2143360" cy="1286016"/>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Other School Records</a:t>
          </a:r>
        </a:p>
      </dsp:txBody>
      <dsp:txXfrm>
        <a:off x="3357786" y="3001769"/>
        <a:ext cx="2143360" cy="1286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6C89C-54AE-4862-B96D-B056604F5BE2}">
      <dsp:nvSpPr>
        <dsp:cNvPr id="0" name=""/>
        <dsp:cNvSpPr/>
      </dsp:nvSpPr>
      <dsp:spPr>
        <a:xfrm>
          <a:off x="0" y="0"/>
          <a:ext cx="8580120" cy="121680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0" kern="1200"/>
            <a:t>Adjournment</a:t>
          </a:r>
          <a:r>
            <a:rPr lang="en-US" sz="4000" kern="1200"/>
            <a:t> for Good Cause</a:t>
          </a:r>
        </a:p>
      </dsp:txBody>
      <dsp:txXfrm>
        <a:off x="59399" y="59399"/>
        <a:ext cx="8461322" cy="1098002"/>
      </dsp:txXfrm>
    </dsp:sp>
    <dsp:sp modelId="{8CD6F93B-FDC6-46F9-8441-FE587C929F28}">
      <dsp:nvSpPr>
        <dsp:cNvPr id="0" name=""/>
        <dsp:cNvSpPr/>
      </dsp:nvSpPr>
      <dsp:spPr>
        <a:xfrm>
          <a:off x="0" y="1524005"/>
          <a:ext cx="8580120" cy="121680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0" kern="1200"/>
            <a:t>Plead No Contest</a:t>
          </a:r>
        </a:p>
      </dsp:txBody>
      <dsp:txXfrm>
        <a:off x="59399" y="1583404"/>
        <a:ext cx="8461322" cy="1098002"/>
      </dsp:txXfrm>
    </dsp:sp>
    <dsp:sp modelId="{0C485AB7-F9AC-4707-AD10-033887409EA9}">
      <dsp:nvSpPr>
        <dsp:cNvPr id="0" name=""/>
        <dsp:cNvSpPr/>
      </dsp:nvSpPr>
      <dsp:spPr>
        <a:xfrm>
          <a:off x="0" y="3047994"/>
          <a:ext cx="8580120" cy="121680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0" kern="1200"/>
            <a:t>Proceed with Hearing</a:t>
          </a:r>
        </a:p>
      </dsp:txBody>
      <dsp:txXfrm>
        <a:off x="59399" y="3107393"/>
        <a:ext cx="8461322"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E6235-06C0-4BCC-B5B9-0D706AA8280D}">
      <dsp:nvSpPr>
        <dsp:cNvPr id="0" name=""/>
        <dsp:cNvSpPr/>
      </dsp:nvSpPr>
      <dsp:spPr>
        <a:xfrm rot="5400000">
          <a:off x="4966519" y="-1903728"/>
          <a:ext cx="1632725" cy="5442712"/>
        </a:xfrm>
        <a:prstGeom prst="round2SameRect">
          <a:avLst/>
        </a:prstGeom>
        <a:solidFill>
          <a:schemeClr val="accent4">
            <a:lumMod val="60000"/>
            <a:lumOff val="40000"/>
            <a:alpha val="9000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Wingdings 2" panose="05020102010507070707" pitchFamily="18" charset="2"/>
            <a:buNone/>
          </a:pPr>
          <a:r>
            <a:rPr lang="en-US" sz="1800" kern="1200"/>
            <a:t>parent must receive notification:</a:t>
          </a:r>
        </a:p>
        <a:p>
          <a:pPr marL="342900" lvl="2" indent="-171450" algn="l" defTabSz="800100">
            <a:lnSpc>
              <a:spcPct val="90000"/>
            </a:lnSpc>
            <a:spcBef>
              <a:spcPct val="0"/>
            </a:spcBef>
            <a:spcAft>
              <a:spcPct val="15000"/>
            </a:spcAft>
            <a:buFont typeface="Wingdings 2" panose="05020102010507070707" pitchFamily="18" charset="2"/>
            <a:buChar char=""/>
          </a:pPr>
          <a:r>
            <a:rPr lang="en-US" sz="1800" kern="1200"/>
            <a:t>whether charges are dismissed or sustained,</a:t>
          </a:r>
        </a:p>
        <a:p>
          <a:pPr marL="342900" lvl="2" indent="-171450" algn="l" defTabSz="800100">
            <a:lnSpc>
              <a:spcPct val="90000"/>
            </a:lnSpc>
            <a:spcBef>
              <a:spcPct val="0"/>
            </a:spcBef>
            <a:spcAft>
              <a:spcPct val="15000"/>
            </a:spcAft>
            <a:buFont typeface="Wingdings 2" panose="05020102010507070707" pitchFamily="18" charset="2"/>
            <a:buChar char=""/>
          </a:pPr>
          <a:r>
            <a:rPr lang="en-US" sz="1800" kern="1200"/>
            <a:t>if charge sustained, where student is assigned to attend school,</a:t>
          </a:r>
        </a:p>
        <a:p>
          <a:pPr marL="342900" lvl="2" indent="-171450" algn="l" defTabSz="800100">
            <a:lnSpc>
              <a:spcPct val="90000"/>
            </a:lnSpc>
            <a:spcBef>
              <a:spcPct val="0"/>
            </a:spcBef>
            <a:spcAft>
              <a:spcPct val="15000"/>
            </a:spcAft>
            <a:buFont typeface="Wingdings 2" panose="05020102010507070707" pitchFamily="18" charset="2"/>
            <a:buChar char=""/>
          </a:pPr>
          <a:r>
            <a:rPr lang="en-US" sz="1800" kern="1200"/>
            <a:t>how suspension will be reflected in student’s records, including when expunged</a:t>
          </a:r>
        </a:p>
      </dsp:txBody>
      <dsp:txXfrm rot="-5400000">
        <a:off x="3061526" y="80968"/>
        <a:ext cx="5363009" cy="1473319"/>
      </dsp:txXfrm>
    </dsp:sp>
    <dsp:sp modelId="{BC2931DF-8EB4-4BE7-B8B7-7574727661DB}">
      <dsp:nvSpPr>
        <dsp:cNvPr id="0" name=""/>
        <dsp:cNvSpPr/>
      </dsp:nvSpPr>
      <dsp:spPr>
        <a:xfrm>
          <a:off x="0" y="174309"/>
          <a:ext cx="3061525" cy="1286635"/>
        </a:xfrm>
        <a:prstGeom prst="roundRect">
          <a:avLst/>
        </a:prstGeom>
        <a:solidFill>
          <a:schemeClr val="accent4"/>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Within 2 days of hearing</a:t>
          </a:r>
        </a:p>
      </dsp:txBody>
      <dsp:txXfrm>
        <a:off x="62808" y="237117"/>
        <a:ext cx="2935909" cy="1161019"/>
      </dsp:txXfrm>
    </dsp:sp>
    <dsp:sp modelId="{0C16ED96-5CBB-48F3-9057-DD6022C928C6}">
      <dsp:nvSpPr>
        <dsp:cNvPr id="0" name=""/>
        <dsp:cNvSpPr/>
      </dsp:nvSpPr>
      <dsp:spPr>
        <a:xfrm rot="5400000">
          <a:off x="5109981" y="-330352"/>
          <a:ext cx="1345800" cy="5442712"/>
        </a:xfrm>
        <a:prstGeom prst="round2SameRect">
          <a:avLst/>
        </a:prstGeom>
        <a:solidFill>
          <a:schemeClr val="accent6">
            <a:lumMod val="60000"/>
            <a:lumOff val="40000"/>
            <a:alpha val="9000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Wingdings 2" panose="05020102010507070707" pitchFamily="18" charset="2"/>
            <a:buChar char=""/>
          </a:pPr>
          <a:r>
            <a:rPr lang="en-US" sz="2000" kern="1200"/>
            <a:t>hearing office must mail a full report of Findings and Disposition to the parent</a:t>
          </a:r>
        </a:p>
      </dsp:txBody>
      <dsp:txXfrm rot="-5400000">
        <a:off x="3061526" y="1783800"/>
        <a:ext cx="5377015" cy="1214406"/>
      </dsp:txXfrm>
    </dsp:sp>
    <dsp:sp modelId="{A152E84F-D785-43DE-829D-7A47C697A2BD}">
      <dsp:nvSpPr>
        <dsp:cNvPr id="0" name=""/>
        <dsp:cNvSpPr/>
      </dsp:nvSpPr>
      <dsp:spPr>
        <a:xfrm>
          <a:off x="0" y="1792635"/>
          <a:ext cx="3061525" cy="1196736"/>
        </a:xfrm>
        <a:prstGeom prst="roundRect">
          <a:avLst/>
        </a:prstGeom>
        <a:solidFill>
          <a:schemeClr val="accent6"/>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Within 5 days of hearing</a:t>
          </a:r>
        </a:p>
      </dsp:txBody>
      <dsp:txXfrm>
        <a:off x="58420" y="1851055"/>
        <a:ext cx="2944685" cy="10798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B062E3-9E8B-436B-8F73-F6CC7C1FE8CE}" type="datetimeFigureOut">
              <a:rPr lang="en-US" smtClean="0"/>
              <a:pPr/>
              <a:t>3/22/2024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58F123-B1F9-4DA5-913B-74B854E69FB7}" type="slidenum">
              <a:rPr lang="en-US" smtClean="0"/>
              <a:pPr/>
              <a:t>‹#›</a:t>
            </a:fld>
            <a:endParaRPr lang="en-US"/>
          </a:p>
        </p:txBody>
      </p:sp>
    </p:spTree>
    <p:extLst>
      <p:ext uri="{BB962C8B-B14F-4D97-AF65-F5344CB8AC3E}">
        <p14:creationId xmlns:p14="http://schemas.microsoft.com/office/powerpoint/2010/main" val="70739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ounsel.nysed.gov/appeals/ed-law-reg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hools.nyc.gov/Offices/OSYD/de-escalation.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Charter</a:t>
            </a:r>
            <a:r>
              <a:rPr lang="en-US" baseline="0"/>
              <a:t> Schools can design their own discipline code, but must abide by State Regs</a:t>
            </a:r>
          </a:p>
          <a:p>
            <a:endParaRPr lang="en-US" baseline="0"/>
          </a:p>
          <a:p>
            <a:r>
              <a:rPr lang="en-US" baseline="0"/>
              <a:t>Hi all, Welcome to Navigating School Discipline in New York City. My name is Rohini Singh, and I will be your presenter today.  We will wait a few minutes to get started while folks trickle in… just a few housekeeping notes.  First, we will be sending out a copy of this PPT after the presentation on Monday and so please know that you will get a copy of all of these slides.  </a:t>
            </a:r>
          </a:p>
          <a:p>
            <a:endParaRPr lang="en-US" baseline="0"/>
          </a:p>
          <a:p>
            <a:r>
              <a:rPr lang="en-US" baseline="0"/>
              <a:t>During the presentation I will pause a few times for questions, the chat is disabled right now but you can ask questions through the Q&amp;A feature on your Zoom toolbar.  I am joined today by Lilliana from AFC, who will be monitoring the Q&amp;A and will either answer or read out questions that come up when I pause for questions.</a:t>
            </a:r>
          </a:p>
          <a:p>
            <a:endParaRPr lang="en-US" baseline="0"/>
          </a:p>
          <a:p>
            <a:r>
              <a:rPr lang="en-US" baseline="0"/>
              <a:t>LAUNCH Polls</a:t>
            </a:r>
          </a:p>
        </p:txBody>
      </p:sp>
      <p:sp>
        <p:nvSpPr>
          <p:cNvPr id="4" name="Slide Number Placeholder 3"/>
          <p:cNvSpPr>
            <a:spLocks noGrp="1"/>
          </p:cNvSpPr>
          <p:nvPr>
            <p:ph type="sldNum" sz="quarter" idx="10"/>
          </p:nvPr>
        </p:nvSpPr>
        <p:spPr/>
        <p:txBody>
          <a:bodyPr/>
          <a:lstStyle/>
          <a:p>
            <a:fld id="{BDA56AFB-3FCF-4ED1-8749-83F1B9A49AD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60229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page of discipline code supports and interventions and disciplinary responses</a:t>
            </a:r>
          </a:p>
        </p:txBody>
      </p:sp>
      <p:sp>
        <p:nvSpPr>
          <p:cNvPr id="4" name="Slide Number Placeholder 3"/>
          <p:cNvSpPr>
            <a:spLocks noGrp="1"/>
          </p:cNvSpPr>
          <p:nvPr>
            <p:ph type="sldNum" sz="quarter" idx="5"/>
          </p:nvPr>
        </p:nvSpPr>
        <p:spPr/>
        <p:txBody>
          <a:bodyPr/>
          <a:lstStyle/>
          <a:p>
            <a:fld id="{BDA56AFB-3FCF-4ED1-8749-83F1B9A49AD4}" type="slidenum">
              <a:rPr lang="en-US" smtClean="0"/>
              <a:t>10</a:t>
            </a:fld>
            <a:endParaRPr lang="en-US"/>
          </a:p>
        </p:txBody>
      </p:sp>
    </p:spTree>
    <p:extLst>
      <p:ext uri="{BB962C8B-B14F-4D97-AF65-F5344CB8AC3E}">
        <p14:creationId xmlns:p14="http://schemas.microsoft.com/office/powerpoint/2010/main" val="245534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b="1"/>
              <a:t>Teacher Removals</a:t>
            </a:r>
            <a:r>
              <a:rPr lang="en-US" sz="1100"/>
              <a:t>: “…</a:t>
            </a:r>
          </a:p>
          <a:p>
            <a:endParaRPr lang="en-US" sz="1100"/>
          </a:p>
          <a:p>
            <a:pPr lvl="0"/>
            <a:r>
              <a:rPr lang="en-US" sz="2000">
                <a:solidFill>
                  <a:schemeClr val="tx2"/>
                </a:solidFill>
              </a:rPr>
              <a:t>Behavior that …</a:t>
            </a:r>
          </a:p>
          <a:p>
            <a:pPr lvl="1"/>
            <a:r>
              <a:rPr lang="en-US" sz="2000">
                <a:solidFill>
                  <a:schemeClr val="tx2"/>
                </a:solidFill>
              </a:rPr>
              <a:t>substantially disrupts the education process</a:t>
            </a:r>
          </a:p>
          <a:p>
            <a:pPr lvl="1"/>
            <a:r>
              <a:rPr lang="en-US" sz="2000">
                <a:solidFill>
                  <a:schemeClr val="tx2"/>
                </a:solidFill>
              </a:rPr>
              <a:t>substantially interferes with a teacher’s authority over the class</a:t>
            </a:r>
          </a:p>
          <a:p>
            <a:pPr lvl="1"/>
            <a:endParaRPr lang="en-US"/>
          </a:p>
          <a:p>
            <a:r>
              <a:rPr lang="en-US" sz="1100"/>
              <a:t>Every effort should be made to address substantially disruptive classroom behavior using in-class disciplinary responses (i.e., meeting, parent/teacher conference, afterschool/lunch detention) along with appropriate supports and interventions prior to implementing a teacher removal.” </a:t>
            </a:r>
          </a:p>
          <a:p>
            <a:endParaRPr lang="en-US" sz="1100"/>
          </a:p>
          <a:p>
            <a:r>
              <a:rPr lang="en-US" sz="1100"/>
              <a:t>Teacher can only remove the student from their own class. If the parent asks for a meeting, it must be held within 2 days. Can be a good idea to request one, especially if there are supports the school can put in place that could help the student. You might ask the school to implement restorative practices, such as peer mediation or conflict resolution, or you could request a behavior contract, at-risk counseling, etc. If the student has longer-standing behavioral challenges, may need a special education referral, FBA/BIP, etc. </a:t>
            </a:r>
          </a:p>
          <a:p>
            <a:endParaRPr lang="en-US" sz="1100"/>
          </a:p>
          <a:p>
            <a:r>
              <a:rPr lang="en-US" sz="1100" b="1"/>
              <a:t>Suspensions:</a:t>
            </a:r>
          </a:p>
          <a:p>
            <a:pPr lvl="0" rtl="0"/>
            <a:r>
              <a:rPr lang="en-US" sz="2000">
                <a:solidFill>
                  <a:schemeClr val="tx2"/>
                </a:solidFill>
              </a:rPr>
              <a:t>Behavior that…</a:t>
            </a:r>
          </a:p>
          <a:p>
            <a:pPr lvl="1" rtl="0"/>
            <a:r>
              <a:rPr lang="en-US" sz="2000">
                <a:solidFill>
                  <a:schemeClr val="tx2"/>
                </a:solidFill>
              </a:rPr>
              <a:t>presents a clear and present danger of physical injury</a:t>
            </a:r>
          </a:p>
          <a:p>
            <a:pPr lvl="1" rtl="0"/>
            <a:r>
              <a:rPr lang="en-US" sz="2000">
                <a:solidFill>
                  <a:schemeClr val="tx2"/>
                </a:solidFill>
              </a:rPr>
              <a:t>prevents the orderly operation of classes or other school activities</a:t>
            </a:r>
          </a:p>
          <a:p>
            <a:pPr lvl="1" rtl="0"/>
            <a:r>
              <a:rPr lang="en-US" sz="2000">
                <a:solidFill>
                  <a:schemeClr val="tx2"/>
                </a:solidFill>
              </a:rPr>
              <a:t>endangers the safety, morals, health or welfare of others</a:t>
            </a:r>
          </a:p>
          <a:p>
            <a:endParaRPr lang="en-US" sz="1100" b="1"/>
          </a:p>
          <a:p>
            <a:pPr defTabSz="931774" eaLnBrk="0" fontAlgn="base" hangingPunct="0">
              <a:defRPr/>
            </a:pPr>
            <a:endParaRPr lang="en-US" sz="1100"/>
          </a:p>
          <a:p>
            <a:r>
              <a:rPr lang="en-US" sz="1100" b="1"/>
              <a:t>Principal’s suspensions</a:t>
            </a:r>
            <a:r>
              <a:rPr lang="en-US" sz="1100"/>
              <a:t>:</a:t>
            </a:r>
          </a:p>
          <a:p>
            <a:pPr marL="174708" indent="-174708">
              <a:buFont typeface="Arial" panose="020B0604020202020204" pitchFamily="34" charset="0"/>
              <a:buChar char="•"/>
            </a:pPr>
            <a:r>
              <a:rPr lang="en-US" sz="1100"/>
              <a:t>For those of you who also work with younger students, know that principal and superintendent’s suspension should be very rare. For students in grades K-2, NOT allowed except in very limited circumstances where the student’s behavior is repeatedly violent or could cause serious harm.</a:t>
            </a:r>
          </a:p>
          <a:p>
            <a:pPr marL="174708" indent="-174708" defTabSz="931774" eaLnBrk="0" fontAlgn="base" hangingPunct="0">
              <a:buFont typeface="Arial" panose="020B0604020202020204" pitchFamily="34" charset="0"/>
              <a:buChar char="•"/>
              <a:defRPr/>
            </a:pPr>
            <a:r>
              <a:rPr lang="en-US" sz="1100"/>
              <a:t>For students in grades K-3, principals also must get approval from the Office of Safety and Youth Development at DOE Central. </a:t>
            </a:r>
          </a:p>
          <a:p>
            <a:pPr marL="174708" indent="-174708" defTabSz="931774" eaLnBrk="0" fontAlgn="base" hangingPunct="0">
              <a:buFont typeface="Arial" panose="020B0604020202020204" pitchFamily="34" charset="0"/>
              <a:buChar char="•"/>
              <a:defRPr/>
            </a:pPr>
            <a:endParaRPr lang="en-US" sz="1100"/>
          </a:p>
          <a:p>
            <a:r>
              <a:rPr lang="en-US" sz="1100" b="1"/>
              <a:t>Superintendent’s suspensions</a:t>
            </a:r>
            <a:r>
              <a:rPr lang="en-US" sz="1100"/>
              <a:t>:</a:t>
            </a:r>
          </a:p>
          <a:p>
            <a:pPr marL="174708" indent="-174708" defTabSz="941371">
              <a:buFont typeface="Arial" panose="020B0604020202020204" pitchFamily="34" charset="0"/>
              <a:buChar char="•"/>
              <a:defRPr/>
            </a:pPr>
            <a:r>
              <a:rPr lang="en-US" sz="1100"/>
              <a:t>Not allowed at all for students in kindergarten to 2</a:t>
            </a:r>
            <a:r>
              <a:rPr lang="en-US" sz="1100" baseline="30000"/>
              <a:t>nd</a:t>
            </a:r>
            <a:r>
              <a:rPr lang="en-US" sz="1100"/>
              <a:t> grade, unless they bring firearm or explosive to school (required by federal law).</a:t>
            </a:r>
          </a:p>
          <a:p>
            <a:pPr marL="174708" indent="-174708" defTabSz="941371">
              <a:buFont typeface="Arial" panose="020B0604020202020204" pitchFamily="34" charset="0"/>
              <a:buChar char="•"/>
              <a:defRPr/>
            </a:pPr>
            <a:r>
              <a:rPr lang="en-US" sz="1100"/>
              <a:t>Suspensions </a:t>
            </a:r>
            <a:r>
              <a:rPr lang="en-US" sz="1100" b="1"/>
              <a:t>longer than 20 days </a:t>
            </a:r>
            <a:r>
              <a:rPr lang="en-US" sz="1100"/>
              <a:t>are ONLY allowed for certain Level 5 infractions - when required by law or for “seriously dangerous or violent behavior.” Must be approved by the Chancellor, his designee, or the Community Superintendent.</a:t>
            </a:r>
          </a:p>
        </p:txBody>
      </p:sp>
      <p:sp>
        <p:nvSpPr>
          <p:cNvPr id="4" name="Slide Number Placeholder 3"/>
          <p:cNvSpPr>
            <a:spLocks noGrp="1"/>
          </p:cNvSpPr>
          <p:nvPr>
            <p:ph type="sldNum" sz="quarter" idx="10"/>
          </p:nvPr>
        </p:nvSpPr>
        <p:spPr/>
        <p:txBody>
          <a:bodyPr/>
          <a:lstStyle/>
          <a:p>
            <a:fld id="{944ED9DE-ABB2-4422-9AC1-01742F4409B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75479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OSI</a:t>
            </a:r>
          </a:p>
          <a:p>
            <a:r>
              <a:rPr lang="en-US">
                <a:cs typeface="Calibri"/>
              </a:rPr>
              <a:t>How to report? </a:t>
            </a:r>
          </a:p>
          <a:p>
            <a:endParaRPr lang="en-US">
              <a:cs typeface="Calibri"/>
            </a:endParaRPr>
          </a:p>
        </p:txBody>
      </p:sp>
      <p:sp>
        <p:nvSpPr>
          <p:cNvPr id="4" name="Slide Number Placeholder 3"/>
          <p:cNvSpPr>
            <a:spLocks noGrp="1"/>
          </p:cNvSpPr>
          <p:nvPr>
            <p:ph type="sldNum" sz="quarter" idx="10"/>
          </p:nvPr>
        </p:nvSpPr>
        <p:spPr/>
        <p:txBody>
          <a:bodyPr/>
          <a:lstStyle/>
          <a:p>
            <a:fld id="{944ED9DE-ABB2-4422-9AC1-01742F4409B8}"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5/17/2018</a:t>
            </a:r>
          </a:p>
        </p:txBody>
      </p:sp>
    </p:spTree>
    <p:extLst>
      <p:ext uri="{BB962C8B-B14F-4D97-AF65-F5344CB8AC3E}">
        <p14:creationId xmlns:p14="http://schemas.microsoft.com/office/powerpoint/2010/main" val="3324281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Personal</a:t>
            </a:r>
            <a:r>
              <a:rPr lang="en-US" baseline="0"/>
              <a:t> Delivery: By fax, email, mail, or in person</a:t>
            </a:r>
            <a:endParaRPr lang="en-US"/>
          </a:p>
        </p:txBody>
      </p:sp>
      <p:sp>
        <p:nvSpPr>
          <p:cNvPr id="4" name="Slide Number Placeholder 3"/>
          <p:cNvSpPr>
            <a:spLocks noGrp="1"/>
          </p:cNvSpPr>
          <p:nvPr>
            <p:ph type="sldNum" sz="quarter" idx="10"/>
          </p:nvPr>
        </p:nvSpPr>
        <p:spPr/>
        <p:txBody>
          <a:bodyPr/>
          <a:lstStyle/>
          <a:p>
            <a:fld id="{BDA56AFB-3FCF-4ED1-8749-83F1B9A49AD4}" type="slidenum">
              <a:rPr lang="en-US" smtClean="0"/>
              <a:pPr/>
              <a:t>13</a:t>
            </a:fld>
            <a:endParaRPr lang="en-US"/>
          </a:p>
        </p:txBody>
      </p:sp>
      <p:sp>
        <p:nvSpPr>
          <p:cNvPr id="5" name="Date Placeholder 4"/>
          <p:cNvSpPr>
            <a:spLocks noGrp="1"/>
          </p:cNvSpPr>
          <p:nvPr>
            <p:ph type="dt" idx="11"/>
          </p:nvPr>
        </p:nvSpPr>
        <p:spPr/>
        <p:txBody>
          <a:bodyPr/>
          <a:lstStyle/>
          <a:p>
            <a:r>
              <a:rPr lang="en-US"/>
              <a:t>5/17/2018</a:t>
            </a:r>
          </a:p>
        </p:txBody>
      </p:sp>
    </p:spTree>
    <p:extLst>
      <p:ext uri="{BB962C8B-B14F-4D97-AF65-F5344CB8AC3E}">
        <p14:creationId xmlns:p14="http://schemas.microsoft.com/office/powerpoint/2010/main" val="422490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a:sym typeface="Wingdings" panose="05000000000000000000" pitchFamily="2" charset="2"/>
              </a:rPr>
              <a:t>Exceptions: if immediate suspension, notice must include info about alternative instruction</a:t>
            </a:r>
          </a:p>
          <a:p>
            <a:pPr defTabSz="931774">
              <a:defRPr/>
            </a:pPr>
            <a:endParaRPr lang="en-US">
              <a:sym typeface="Wingdings" panose="05000000000000000000" pitchFamily="2" charset="2"/>
            </a:endParaRPr>
          </a:p>
          <a:p>
            <a:pPr defTabSz="931774">
              <a:defRPr/>
            </a:pPr>
            <a:r>
              <a:rPr lang="en-US"/>
              <a:t>If suspension not warranted </a:t>
            </a:r>
            <a:r>
              <a:rPr lang="en-US">
                <a:sym typeface="Wingdings" panose="05000000000000000000" pitchFamily="2" charset="2"/>
              </a:rPr>
              <a:t></a:t>
            </a:r>
            <a:r>
              <a:rPr lang="en-US"/>
              <a:t> suspension records </a:t>
            </a:r>
            <a:r>
              <a:rPr lang="en-US" b="1"/>
              <a:t>expunged</a:t>
            </a:r>
            <a:endParaRPr lang="en-US"/>
          </a:p>
          <a:p>
            <a:endParaRPr lang="en-US"/>
          </a:p>
          <a:p>
            <a:r>
              <a:rPr lang="en-US"/>
              <a:t>We have</a:t>
            </a:r>
            <a:r>
              <a:rPr lang="en-US" baseline="0"/>
              <a:t> been tracking issues with principal’s suspensions where the notice, conference, and/or education during suspension doesn’t comport with the legal requirements.  We have been doing lots of appeals and have won nearly all of them.  Let us know if you see any improper notices or other principal’s suspension issues.</a:t>
            </a:r>
            <a:endParaRPr lang="en-US"/>
          </a:p>
          <a:p>
            <a:endParaRPr lang="en-US"/>
          </a:p>
        </p:txBody>
      </p:sp>
      <p:sp>
        <p:nvSpPr>
          <p:cNvPr id="4" name="Slide Number Placeholder 3"/>
          <p:cNvSpPr>
            <a:spLocks noGrp="1"/>
          </p:cNvSpPr>
          <p:nvPr>
            <p:ph type="sldNum" sz="quarter" idx="10"/>
          </p:nvPr>
        </p:nvSpPr>
        <p:spPr/>
        <p:txBody>
          <a:bodyPr/>
          <a:lstStyle/>
          <a:p>
            <a:fld id="{5758F123-B1F9-4DA5-913B-74B854E69FB7}" type="slidenum">
              <a:rPr lang="en-US" smtClean="0"/>
              <a:pPr/>
              <a:t>14</a:t>
            </a:fld>
            <a:endParaRPr lang="en-US"/>
          </a:p>
        </p:txBody>
      </p:sp>
    </p:spTree>
    <p:extLst>
      <p:ext uri="{BB962C8B-B14F-4D97-AF65-F5344CB8AC3E}">
        <p14:creationId xmlns:p14="http://schemas.microsoft.com/office/powerpoint/2010/main" val="2501979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spcBef>
                <a:spcPct val="80000"/>
              </a:spcBef>
            </a:pPr>
            <a:r>
              <a:rPr lang="en-US" altLang="en-US"/>
              <a:t>Reasons for suspension: date, time and place of incident</a:t>
            </a:r>
          </a:p>
          <a:p>
            <a:pPr>
              <a:lnSpc>
                <a:spcPct val="80000"/>
              </a:lnSpc>
              <a:spcBef>
                <a:spcPct val="80000"/>
              </a:spcBef>
            </a:pPr>
            <a:endParaRPr lang="en-US" altLang="en-US"/>
          </a:p>
          <a:p>
            <a:pPr>
              <a:lnSpc>
                <a:spcPct val="80000"/>
              </a:lnSpc>
              <a:spcBef>
                <a:spcPct val="80000"/>
              </a:spcBef>
            </a:pPr>
            <a:r>
              <a:rPr lang="en-US" altLang="en-US"/>
              <a:t>Witness list is non-binding list of people who may testify  for the school</a:t>
            </a:r>
          </a:p>
          <a:p>
            <a:pPr>
              <a:lnSpc>
                <a:spcPct val="80000"/>
              </a:lnSpc>
              <a:spcBef>
                <a:spcPct val="80000"/>
              </a:spcBef>
            </a:pPr>
            <a:endParaRPr lang="en-US" altLang="en-US"/>
          </a:p>
          <a:p>
            <a:pPr defTabSz="931774">
              <a:defRPr/>
            </a:pPr>
            <a:r>
              <a:rPr lang="en-US"/>
              <a:t>- Students are allowed to </a:t>
            </a:r>
            <a:r>
              <a:rPr lang="en-US" b="1"/>
              <a:t>stay in school </a:t>
            </a:r>
            <a:r>
              <a:rPr lang="en-US"/>
              <a:t>before the hearing (</a:t>
            </a:r>
            <a:r>
              <a:rPr lang="en-US" b="1" u="sng"/>
              <a:t>except</a:t>
            </a:r>
            <a:r>
              <a:rPr lang="en-US" b="1"/>
              <a:t> </a:t>
            </a:r>
            <a:r>
              <a:rPr lang="en-US"/>
              <a:t>where they pose a </a:t>
            </a:r>
            <a:r>
              <a:rPr lang="en-US" u="sng"/>
              <a:t>continuing danger</a:t>
            </a:r>
            <a:r>
              <a:rPr lang="en-US"/>
              <a:t> to persons or property or an ongoing threat of disruption to the academic process). Examples of infractions where students may not be removed: cheating, stealing, possession of drugs, etc.</a:t>
            </a:r>
          </a:p>
          <a:p>
            <a:r>
              <a:rPr lang="en-US" b="1"/>
              <a:t>- Students with disabilities </a:t>
            </a:r>
            <a:r>
              <a:rPr lang="en-US"/>
              <a:t>cannot be removed before suspension hearing (</a:t>
            </a:r>
            <a:r>
              <a:rPr lang="en-US" b="1" u="sng"/>
              <a:t>except</a:t>
            </a:r>
            <a:r>
              <a:rPr lang="en-US" b="1"/>
              <a:t> </a:t>
            </a:r>
            <a:r>
              <a:rPr lang="en-US"/>
              <a:t>when accused of certain infractions, mostly involving threats of harm)</a:t>
            </a:r>
          </a:p>
          <a:p>
            <a:pPr>
              <a:lnSpc>
                <a:spcPct val="80000"/>
              </a:lnSpc>
              <a:spcBef>
                <a:spcPct val="80000"/>
              </a:spcBef>
            </a:pPr>
            <a:endParaRPr lang="en-US" altLang="en-US" sz="100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cs typeface="Arial" charset="0"/>
              </a:defRPr>
            </a:lvl1pPr>
            <a:lvl2pPr marL="756976" indent="-291145" eaLnBrk="0" hangingPunct="0">
              <a:defRPr b="1">
                <a:solidFill>
                  <a:schemeClr val="tx1"/>
                </a:solidFill>
                <a:latin typeface="Verdana" pitchFamily="34" charset="0"/>
                <a:cs typeface="Arial" charset="0"/>
              </a:defRPr>
            </a:lvl2pPr>
            <a:lvl3pPr marL="1164579" indent="-232916" eaLnBrk="0" hangingPunct="0">
              <a:defRPr b="1">
                <a:solidFill>
                  <a:schemeClr val="tx1"/>
                </a:solidFill>
                <a:latin typeface="Verdana" pitchFamily="34" charset="0"/>
                <a:cs typeface="Arial" charset="0"/>
              </a:defRPr>
            </a:lvl3pPr>
            <a:lvl4pPr marL="1630411" indent="-232916" eaLnBrk="0" hangingPunct="0">
              <a:defRPr b="1">
                <a:solidFill>
                  <a:schemeClr val="tx1"/>
                </a:solidFill>
                <a:latin typeface="Verdana" pitchFamily="34" charset="0"/>
                <a:cs typeface="Arial" charset="0"/>
              </a:defRPr>
            </a:lvl4pPr>
            <a:lvl5pPr marL="2096242" indent="-232916" eaLnBrk="0" hangingPunct="0">
              <a:defRPr b="1">
                <a:solidFill>
                  <a:schemeClr val="tx1"/>
                </a:solidFill>
                <a:latin typeface="Verdana" pitchFamily="34" charset="0"/>
                <a:cs typeface="Arial" charset="0"/>
              </a:defRPr>
            </a:lvl5pPr>
            <a:lvl6pPr marL="2562075" indent="-232916" eaLnBrk="0" fontAlgn="base" hangingPunct="0">
              <a:spcBef>
                <a:spcPct val="0"/>
              </a:spcBef>
              <a:spcAft>
                <a:spcPct val="0"/>
              </a:spcAft>
              <a:defRPr b="1">
                <a:solidFill>
                  <a:schemeClr val="tx1"/>
                </a:solidFill>
                <a:latin typeface="Verdana" pitchFamily="34" charset="0"/>
                <a:cs typeface="Arial" charset="0"/>
              </a:defRPr>
            </a:lvl6pPr>
            <a:lvl7pPr marL="3027907" indent="-232916" eaLnBrk="0" fontAlgn="base" hangingPunct="0">
              <a:spcBef>
                <a:spcPct val="0"/>
              </a:spcBef>
              <a:spcAft>
                <a:spcPct val="0"/>
              </a:spcAft>
              <a:defRPr b="1">
                <a:solidFill>
                  <a:schemeClr val="tx1"/>
                </a:solidFill>
                <a:latin typeface="Verdana" pitchFamily="34" charset="0"/>
                <a:cs typeface="Arial" charset="0"/>
              </a:defRPr>
            </a:lvl7pPr>
            <a:lvl8pPr marL="3493737" indent="-232916" eaLnBrk="0" fontAlgn="base" hangingPunct="0">
              <a:spcBef>
                <a:spcPct val="0"/>
              </a:spcBef>
              <a:spcAft>
                <a:spcPct val="0"/>
              </a:spcAft>
              <a:defRPr b="1">
                <a:solidFill>
                  <a:schemeClr val="tx1"/>
                </a:solidFill>
                <a:latin typeface="Verdana" pitchFamily="34" charset="0"/>
                <a:cs typeface="Arial" charset="0"/>
              </a:defRPr>
            </a:lvl8pPr>
            <a:lvl9pPr marL="3959570" indent="-232916" eaLnBrk="0" fontAlgn="base" hangingPunct="0">
              <a:spcBef>
                <a:spcPct val="0"/>
              </a:spcBef>
              <a:spcAft>
                <a:spcPct val="0"/>
              </a:spcAft>
              <a:defRPr b="1">
                <a:solidFill>
                  <a:schemeClr val="tx1"/>
                </a:solidFill>
                <a:latin typeface="Verdana" pitchFamily="34" charset="0"/>
                <a:cs typeface="Arial" charset="0"/>
              </a:defRPr>
            </a:lvl9pPr>
          </a:lstStyle>
          <a:p>
            <a:pPr eaLnBrk="1" hangingPunct="1"/>
            <a:fld id="{18C227E3-2F2E-4A2A-8C07-9EBE0947B54D}" type="slidenum">
              <a:rPr lang="en-US" altLang="en-US" b="0" smtClean="0">
                <a:latin typeface="Arial" charset="0"/>
              </a:rPr>
              <a:pPr eaLnBrk="1" hangingPunct="1"/>
              <a:t>15</a:t>
            </a:fld>
            <a:endParaRPr lang="en-US" altLang="en-US" b="0">
              <a:latin typeface="Arial" charset="0"/>
            </a:endParaRPr>
          </a:p>
        </p:txBody>
      </p:sp>
      <p:sp>
        <p:nvSpPr>
          <p:cNvPr id="2" name="Date Placeholder 1"/>
          <p:cNvSpPr>
            <a:spLocks noGrp="1"/>
          </p:cNvSpPr>
          <p:nvPr>
            <p:ph type="dt" idx="10"/>
          </p:nvPr>
        </p:nvSpPr>
        <p:spPr/>
        <p:txBody>
          <a:bodyPr/>
          <a:lstStyle/>
          <a:p>
            <a:r>
              <a:rPr lang="en-US"/>
              <a:t>5/17/2018</a:t>
            </a:r>
          </a:p>
        </p:txBody>
      </p:sp>
    </p:spTree>
    <p:extLst>
      <p:ext uri="{BB962C8B-B14F-4D97-AF65-F5344CB8AC3E}">
        <p14:creationId xmlns:p14="http://schemas.microsoft.com/office/powerpoint/2010/main" val="913934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Superintendent's suspension notice.</a:t>
            </a:r>
            <a:r>
              <a:rPr lang="en-US" baseline="0"/>
              <a:t> </a:t>
            </a:r>
          </a:p>
          <a:p>
            <a:endParaRPr lang="en-US"/>
          </a:p>
          <a:p>
            <a:pPr defTabSz="939787">
              <a:defRPr/>
            </a:pPr>
            <a:r>
              <a:rPr lang="en-US"/>
              <a:t>Many pages of legalese – this is different from the suspension packet!</a:t>
            </a:r>
          </a:p>
        </p:txBody>
      </p:sp>
      <p:sp>
        <p:nvSpPr>
          <p:cNvPr id="4" name="Slide Number Placeholder 3"/>
          <p:cNvSpPr>
            <a:spLocks noGrp="1"/>
          </p:cNvSpPr>
          <p:nvPr>
            <p:ph type="sldNum" sz="quarter" idx="10"/>
          </p:nvPr>
        </p:nvSpPr>
        <p:spPr/>
        <p:txBody>
          <a:bodyPr/>
          <a:lstStyle/>
          <a:p>
            <a:fld id="{DB64E858-BF97-49DC-913E-ED47112C6477}" type="slidenum">
              <a:rPr lang="en-US" smtClean="0"/>
              <a:pPr/>
              <a:t>16</a:t>
            </a:fld>
            <a:endParaRPr lang="en-US"/>
          </a:p>
        </p:txBody>
      </p:sp>
    </p:spTree>
    <p:extLst>
      <p:ext uri="{BB962C8B-B14F-4D97-AF65-F5344CB8AC3E}">
        <p14:creationId xmlns:p14="http://schemas.microsoft.com/office/powerpoint/2010/main" val="915505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Point out that these are two separate pages – usually 2 and 3 or 3 and 4 of suspension notice.</a:t>
            </a:r>
          </a:p>
        </p:txBody>
      </p:sp>
    </p:spTree>
    <p:extLst>
      <p:ext uri="{BB962C8B-B14F-4D97-AF65-F5344CB8AC3E}">
        <p14:creationId xmlns:p14="http://schemas.microsoft.com/office/powerpoint/2010/main" val="208914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a:solidFill>
                  <a:schemeClr val="tx2"/>
                </a:solidFill>
              </a:rPr>
              <a:t>The suspension packet is different from the suspension notice!</a:t>
            </a:r>
          </a:p>
          <a:p>
            <a:pPr defTabSz="914350">
              <a:defRPr/>
            </a:pPr>
            <a:endParaRPr lang="en-US">
              <a:solidFill>
                <a:schemeClr val="tx2"/>
              </a:solidFill>
            </a:endParaRPr>
          </a:p>
          <a:p>
            <a:pPr defTabSz="914350">
              <a:defRPr/>
            </a:pPr>
            <a:r>
              <a:rPr lang="en-US">
                <a:solidFill>
                  <a:schemeClr val="tx2"/>
                </a:solidFill>
              </a:rPr>
              <a:t>Records cover sheet – includes the length of suspension the school is requesting</a:t>
            </a:r>
          </a:p>
          <a:p>
            <a:pPr defTabSz="914350">
              <a:defRPr/>
            </a:pPr>
            <a:endParaRPr lang="en-US">
              <a:solidFill>
                <a:schemeClr val="tx2"/>
              </a:solidFill>
            </a:endParaRPr>
          </a:p>
          <a:p>
            <a:pPr defTabSz="914350">
              <a:defRPr/>
            </a:pPr>
            <a:r>
              <a:rPr lang="en-US">
                <a:solidFill>
                  <a:schemeClr val="tx2"/>
                </a:solidFill>
              </a:rPr>
              <a:t>Records includes report cards, attendance, disciplinary history, IEP</a:t>
            </a:r>
          </a:p>
          <a:p>
            <a:pPr defTabSz="914350">
              <a:defRPr/>
            </a:pPr>
            <a:endParaRPr lang="en-US">
              <a:solidFill>
                <a:schemeClr val="tx2"/>
              </a:solidFill>
            </a:endParaRPr>
          </a:p>
          <a:p>
            <a:pPr defTabSz="914350">
              <a:defRPr/>
            </a:pPr>
            <a:r>
              <a:rPr lang="en-US">
                <a:solidFill>
                  <a:schemeClr val="tx2"/>
                </a:solidFill>
              </a:rPr>
              <a:t>Evidence Voucher: picture of knife</a:t>
            </a:r>
          </a:p>
          <a:p>
            <a:pPr defTabSz="914350">
              <a:defRPr/>
            </a:pPr>
            <a:endParaRPr lang="en-US">
              <a:solidFill>
                <a:schemeClr val="tx2"/>
              </a:solidFill>
            </a:endParaRPr>
          </a:p>
          <a:p>
            <a:pPr defTabSz="914350">
              <a:defRPr/>
            </a:pPr>
            <a:endParaRPr lang="en-US">
              <a:solidFill>
                <a:schemeClr val="tx2"/>
              </a:solidFill>
            </a:endParaRPr>
          </a:p>
          <a:p>
            <a:pPr defTabSz="914350">
              <a:defRPr/>
            </a:pPr>
            <a:r>
              <a:rPr lang="en-US">
                <a:solidFill>
                  <a:schemeClr val="tx2"/>
                </a:solidFill>
              </a:rPr>
              <a:t>The parent is entitled to the full packet on request.  Some schools tell parents they need to wait until right before the hearing.  This is not true!  If there are issues, you can contact the Borough Suspension Office and they will tell the school that they must turn over the packet.</a:t>
            </a:r>
          </a:p>
          <a:p>
            <a:pPr defTabSz="914350">
              <a:defRPr/>
            </a:pPr>
            <a:endParaRPr lang="en-US">
              <a:solidFill>
                <a:schemeClr val="tx2"/>
              </a:solidFill>
            </a:endParaRPr>
          </a:p>
          <a:p>
            <a:pPr defTabSz="914350">
              <a:defRPr/>
            </a:pPr>
            <a:r>
              <a:rPr lang="en-US">
                <a:solidFill>
                  <a:schemeClr val="tx2"/>
                </a:solidFill>
              </a:rPr>
              <a:t>Check the packet to make sure it has the occurrence report and records cover sheet-superintendent’s suspension, in addition to the witness statements.  These documents are part of the packet, but may</a:t>
            </a:r>
            <a:r>
              <a:rPr lang="en-US" baseline="0">
                <a:solidFill>
                  <a:schemeClr val="tx2"/>
                </a:solidFill>
              </a:rPr>
              <a:t> not be </a:t>
            </a:r>
            <a:r>
              <a:rPr lang="en-US">
                <a:solidFill>
                  <a:schemeClr val="tx2"/>
                </a:solidFill>
              </a:rPr>
              <a:t>turned over to the parent</a:t>
            </a:r>
            <a:r>
              <a:rPr lang="en-US" baseline="0">
                <a:solidFill>
                  <a:schemeClr val="tx2"/>
                </a:solidFill>
              </a:rPr>
              <a:t> if not specifically requested.</a:t>
            </a:r>
          </a:p>
          <a:p>
            <a:pPr defTabSz="914350">
              <a:defRPr/>
            </a:pPr>
            <a:endParaRPr lang="en-US" baseline="0">
              <a:solidFill>
                <a:schemeClr val="tx2"/>
              </a:solidFill>
            </a:endParaRPr>
          </a:p>
          <a:p>
            <a:pPr defTabSz="914350">
              <a:defRPr/>
            </a:pPr>
            <a:r>
              <a:rPr lang="en-US" baseline="0">
                <a:solidFill>
                  <a:schemeClr val="tx2"/>
                </a:solidFill>
              </a:rPr>
              <a:t>Video – May be very difficult to get if the school is not using </a:t>
            </a:r>
            <a:endParaRPr lang="en-US">
              <a:solidFill>
                <a:schemeClr val="tx2"/>
              </a:solidFill>
            </a:endParaRPr>
          </a:p>
          <a:p>
            <a:endParaRPr lang="en-US"/>
          </a:p>
        </p:txBody>
      </p:sp>
      <p:sp>
        <p:nvSpPr>
          <p:cNvPr id="4" name="Slide Number Placeholder 3"/>
          <p:cNvSpPr>
            <a:spLocks noGrp="1"/>
          </p:cNvSpPr>
          <p:nvPr>
            <p:ph type="sldNum" sz="quarter" idx="10"/>
          </p:nvPr>
        </p:nvSpPr>
        <p:spPr/>
        <p:txBody>
          <a:bodyPr/>
          <a:lstStyle/>
          <a:p>
            <a:fld id="{BDA56AFB-3FCF-4ED1-8749-83F1B9A49AD4}" type="slidenum">
              <a:rPr lang="en-US" smtClean="0"/>
              <a:pPr/>
              <a:t>18</a:t>
            </a:fld>
            <a:endParaRPr lang="en-US"/>
          </a:p>
        </p:txBody>
      </p:sp>
    </p:spTree>
    <p:extLst>
      <p:ext uri="{BB962C8B-B14F-4D97-AF65-F5344CB8AC3E}">
        <p14:creationId xmlns:p14="http://schemas.microsoft.com/office/powerpoint/2010/main" val="3925080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cover sheet; long paper (8.5 x 14), so we split it into two slides.</a:t>
            </a:r>
          </a:p>
          <a:p>
            <a:endParaRPr lang="en-US"/>
          </a:p>
          <a:p>
            <a:r>
              <a:rPr lang="en-US"/>
              <a:t>Student info at the top that we blacked out. Includes academic summary, summary of prior suspension history (make sure this is accurate since it will go into the record).</a:t>
            </a:r>
          </a:p>
        </p:txBody>
      </p:sp>
      <p:sp>
        <p:nvSpPr>
          <p:cNvPr id="4" name="Slide Number Placeholder 3"/>
          <p:cNvSpPr>
            <a:spLocks noGrp="1"/>
          </p:cNvSpPr>
          <p:nvPr>
            <p:ph type="sldNum" sz="quarter" idx="5"/>
          </p:nvPr>
        </p:nvSpPr>
        <p:spPr/>
        <p:txBody>
          <a:bodyPr/>
          <a:lstStyle/>
          <a:p>
            <a:pPr>
              <a:defRPr/>
            </a:pPr>
            <a:fld id="{C1909EA0-55A7-43DC-A9FA-4647F08306A2}" type="slidenum">
              <a:rPr lang="en-US" smtClean="0"/>
              <a:pPr>
                <a:defRPr/>
              </a:pPr>
              <a:t>19</a:t>
            </a:fld>
            <a:endParaRPr lang="en-US"/>
          </a:p>
        </p:txBody>
      </p:sp>
    </p:spTree>
    <p:extLst>
      <p:ext uri="{BB962C8B-B14F-4D97-AF65-F5344CB8AC3E}">
        <p14:creationId xmlns:p14="http://schemas.microsoft.com/office/powerpoint/2010/main" val="248580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1909EA0-55A7-43DC-A9FA-4647F08306A2}" type="slidenum">
              <a:rPr lang="en-US" smtClean="0"/>
              <a:pPr>
                <a:defRPr/>
              </a:pPr>
              <a:t>2</a:t>
            </a:fld>
            <a:endParaRPr lang="en-US"/>
          </a:p>
        </p:txBody>
      </p:sp>
    </p:spTree>
    <p:extLst>
      <p:ext uri="{BB962C8B-B14F-4D97-AF65-F5344CB8AC3E}">
        <p14:creationId xmlns:p14="http://schemas.microsoft.com/office/powerpoint/2010/main" val="4187766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bottom of the page, they list guidance interventions that have been offered – again, make sure this is accurate. If the school hasn’t offered any, that is a warning sign and something to potentially bring up at the hearing.</a:t>
            </a:r>
          </a:p>
          <a:p>
            <a:endParaRPr lang="en-US"/>
          </a:p>
          <a:p>
            <a:r>
              <a:rPr lang="en-US"/>
              <a:t>At the very bottom of the page, the records cover sheet says what the school will be recommending at hearing. It is immediate reinstatement? 6-10 day suspension? 20 days, or longer? This is crucial when deciding your advocacy strategy. If the school doesn’t give you the records cover sheet or it’s not ready when you get the packet, just ask the Dean/guidance counselor what they are thinking. You may be able to negotiate something with a no-contest plea.</a:t>
            </a:r>
          </a:p>
        </p:txBody>
      </p:sp>
      <p:sp>
        <p:nvSpPr>
          <p:cNvPr id="4" name="Slide Number Placeholder 3"/>
          <p:cNvSpPr>
            <a:spLocks noGrp="1"/>
          </p:cNvSpPr>
          <p:nvPr>
            <p:ph type="sldNum" sz="quarter" idx="5"/>
          </p:nvPr>
        </p:nvSpPr>
        <p:spPr/>
        <p:txBody>
          <a:bodyPr/>
          <a:lstStyle/>
          <a:p>
            <a:pPr>
              <a:defRPr/>
            </a:pPr>
            <a:fld id="{C1909EA0-55A7-43DC-A9FA-4647F08306A2}" type="slidenum">
              <a:rPr lang="en-US" smtClean="0"/>
              <a:pPr>
                <a:defRPr/>
              </a:pPr>
              <a:t>20</a:t>
            </a:fld>
            <a:endParaRPr lang="en-US"/>
          </a:p>
        </p:txBody>
      </p:sp>
    </p:spTree>
    <p:extLst>
      <p:ext uri="{BB962C8B-B14F-4D97-AF65-F5344CB8AC3E}">
        <p14:creationId xmlns:p14="http://schemas.microsoft.com/office/powerpoint/2010/main" val="2733247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Sample witness statement.  [Note: we redacted the student’s name so we could use it at this training – the witness statement actually </a:t>
            </a:r>
            <a:r>
              <a:rPr lang="en-US" sz="1100" i="1"/>
              <a:t>did</a:t>
            </a:r>
            <a:r>
              <a:rPr lang="en-US" sz="1100"/>
              <a:t> indicate which student threw the milk.  Otherwise, it wouldn’t be very helpful!]</a:t>
            </a:r>
          </a:p>
        </p:txBody>
      </p:sp>
      <p:sp>
        <p:nvSpPr>
          <p:cNvPr id="4" name="Slide Number Placeholder 3"/>
          <p:cNvSpPr>
            <a:spLocks noGrp="1"/>
          </p:cNvSpPr>
          <p:nvPr>
            <p:ph type="sldNum" sz="quarter" idx="10"/>
          </p:nvPr>
        </p:nvSpPr>
        <p:spPr/>
        <p:txBody>
          <a:bodyPr/>
          <a:lstStyle/>
          <a:p>
            <a:fld id="{944ED9DE-ABB2-4422-9AC1-01742F4409B8}" type="slidenum">
              <a:rPr lang="en-US" smtClean="0"/>
              <a:pPr/>
              <a:t>21</a:t>
            </a:fld>
            <a:endParaRPr lang="en-US"/>
          </a:p>
        </p:txBody>
      </p:sp>
    </p:spTree>
    <p:extLst>
      <p:ext uri="{BB962C8B-B14F-4D97-AF65-F5344CB8AC3E}">
        <p14:creationId xmlns:p14="http://schemas.microsoft.com/office/powerpoint/2010/main" val="335037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Occurrence Report</a:t>
            </a:r>
          </a:p>
        </p:txBody>
      </p:sp>
      <p:sp>
        <p:nvSpPr>
          <p:cNvPr id="4" name="Slide Number Placeholder 3"/>
          <p:cNvSpPr>
            <a:spLocks noGrp="1"/>
          </p:cNvSpPr>
          <p:nvPr>
            <p:ph type="sldNum" sz="quarter" idx="10"/>
          </p:nvPr>
        </p:nvSpPr>
        <p:spPr/>
        <p:txBody>
          <a:bodyPr/>
          <a:lstStyle/>
          <a:p>
            <a:fld id="{944ED9DE-ABB2-4422-9AC1-01742F4409B8}" type="slidenum">
              <a:rPr lang="en-US" smtClean="0"/>
              <a:pPr/>
              <a:t>22</a:t>
            </a:fld>
            <a:endParaRPr lang="en-US"/>
          </a:p>
        </p:txBody>
      </p:sp>
    </p:spTree>
    <p:extLst>
      <p:ext uri="{BB962C8B-B14F-4D97-AF65-F5344CB8AC3E}">
        <p14:creationId xmlns:p14="http://schemas.microsoft.com/office/powerpoint/2010/main" val="1306082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t>Adjournments:</a:t>
            </a:r>
          </a:p>
          <a:p>
            <a:pPr marL="174708" indent="-174708">
              <a:buFont typeface="Arial" panose="020B0604020202020204" pitchFamily="34" charset="0"/>
              <a:buChar char="•"/>
            </a:pPr>
            <a:r>
              <a:rPr lang="en-US"/>
              <a:t>Either the parent or the school may request an adjournment to gather evidence, contact witnesses, or to request a hearing date that is  more convenient for the parent.</a:t>
            </a:r>
          </a:p>
          <a:p>
            <a:pPr marL="174708" indent="-174708">
              <a:buFont typeface="Arial" panose="020B0604020202020204" pitchFamily="34" charset="0"/>
              <a:buChar char="•"/>
            </a:pPr>
            <a:r>
              <a:rPr lang="en-US"/>
              <a:t>When the parent requests an adjournment, the student stays at the suspension school. If the school requests the adjournment, the student is reinstated to his regular school.</a:t>
            </a:r>
          </a:p>
          <a:p>
            <a:endParaRPr lang="en-US"/>
          </a:p>
          <a:p>
            <a:r>
              <a:rPr lang="en-US"/>
              <a:t>Plead</a:t>
            </a:r>
            <a:r>
              <a:rPr lang="en-US" baseline="0"/>
              <a:t> No Contest</a:t>
            </a:r>
          </a:p>
          <a:p>
            <a:pPr marL="174708" indent="-174708">
              <a:buFont typeface="Arial" panose="020B0604020202020204" pitchFamily="34" charset="0"/>
              <a:buChar char="•"/>
            </a:pPr>
            <a:r>
              <a:rPr lang="en-US">
                <a:ea typeface="ＭＳ Ｐゴシック"/>
                <a:cs typeface="ＭＳ Ｐゴシック"/>
              </a:rPr>
              <a:t>Waives right to hearing</a:t>
            </a:r>
          </a:p>
          <a:p>
            <a:pPr marL="174708" indent="-174708">
              <a:buFont typeface="Arial" panose="020B0604020202020204" pitchFamily="34" charset="0"/>
              <a:buChar char="•"/>
            </a:pPr>
            <a:r>
              <a:rPr lang="en-US">
                <a:ea typeface="ＭＳ Ｐゴシック"/>
                <a:cs typeface="ＭＳ Ｐゴシック"/>
              </a:rPr>
              <a:t>Student doesn’t admit to or deny charges</a:t>
            </a:r>
          </a:p>
          <a:p>
            <a:pPr marL="174708" indent="-174708">
              <a:buFont typeface="Arial" panose="020B0604020202020204" pitchFamily="34" charset="0"/>
              <a:buChar char="•"/>
            </a:pPr>
            <a:r>
              <a:rPr lang="en-US">
                <a:ea typeface="ＭＳ Ｐゴシック"/>
                <a:cs typeface="ＭＳ Ｐゴシック"/>
              </a:rPr>
              <a:t>Charges are sustained</a:t>
            </a:r>
          </a:p>
          <a:p>
            <a:pPr marL="174708" indent="-174708">
              <a:buFont typeface="Arial" panose="020B0604020202020204" pitchFamily="34" charset="0"/>
              <a:buChar char="•"/>
            </a:pPr>
            <a:r>
              <a:rPr lang="en-US">
                <a:ea typeface="ＭＳ Ｐゴシック"/>
                <a:cs typeface="ＭＳ Ｐゴシック"/>
              </a:rPr>
              <a:t>No evidence about the incident goes into the record</a:t>
            </a:r>
          </a:p>
          <a:p>
            <a:pPr marL="174708" indent="-174708">
              <a:buFont typeface="Arial" panose="020B0604020202020204" pitchFamily="34" charset="0"/>
              <a:buChar char="•"/>
            </a:pPr>
            <a:r>
              <a:rPr lang="en-US">
                <a:ea typeface="ＭＳ Ｐゴシック"/>
                <a:cs typeface="ＭＳ Ｐゴシック"/>
              </a:rPr>
              <a:t>Parent has 3 school days after learning the decision to withdraw a no contest plea</a:t>
            </a:r>
          </a:p>
          <a:p>
            <a:endParaRPr lang="en-US"/>
          </a:p>
          <a:p>
            <a:endParaRPr lang="en-US"/>
          </a:p>
          <a:p>
            <a:pPr defTabSz="931774">
              <a:defRPr/>
            </a:pPr>
            <a:r>
              <a:rPr lang="en-US">
                <a:ea typeface="ＭＳ Ｐゴシック"/>
                <a:cs typeface="ＭＳ Ｐゴシック"/>
              </a:rPr>
              <a:t>Withdraw no contest plea – whichever is later</a:t>
            </a:r>
          </a:p>
          <a:p>
            <a:pPr marL="174708" indent="-174708" defTabSz="931774">
              <a:buFont typeface="Arial" panose="020B0604020202020204" pitchFamily="34" charset="0"/>
              <a:buChar char="•"/>
              <a:defRPr/>
            </a:pPr>
            <a:r>
              <a:rPr lang="en-US">
                <a:ea typeface="ＭＳ Ｐゴシック"/>
                <a:cs typeface="ＭＳ Ｐゴシック"/>
              </a:rPr>
              <a:t>3 days of hearing about the decision (via phone or email)</a:t>
            </a:r>
          </a:p>
          <a:p>
            <a:pPr marL="174708" indent="-174708" defTabSz="931774">
              <a:buFont typeface="Arial" panose="020B0604020202020204" pitchFamily="34" charset="0"/>
              <a:buChar char="•"/>
              <a:defRPr/>
            </a:pPr>
            <a:r>
              <a:rPr lang="en-US">
                <a:ea typeface="ＭＳ Ｐゴシック"/>
                <a:cs typeface="ＭＳ Ｐゴシック"/>
              </a:rPr>
              <a:t>7 days of receiving written decision (by mail)</a:t>
            </a:r>
          </a:p>
          <a:p>
            <a:pPr defTabSz="931774">
              <a:defRPr/>
            </a:pPr>
            <a:endParaRPr lang="en-US">
              <a:ea typeface="ＭＳ Ｐゴシック"/>
              <a:cs typeface="ＭＳ Ｐゴシック"/>
            </a:endParaRPr>
          </a:p>
          <a:p>
            <a:pPr defTabSz="931774">
              <a:defRPr/>
            </a:pPr>
            <a:r>
              <a:rPr lang="en-US">
                <a:ea typeface="ＭＳ Ｐゴシック"/>
                <a:cs typeface="ＭＳ Ｐゴシック"/>
              </a:rPr>
              <a:t>Or Within 7 days to withdrawn no contest plea of the date of the letter confirming plea </a:t>
            </a:r>
            <a:endParaRPr lang="en-US"/>
          </a:p>
          <a:p>
            <a:endParaRPr lang="en-US"/>
          </a:p>
          <a:p>
            <a:r>
              <a:rPr lang="en-US"/>
              <a:t>When might it be a good time to plead no contest?</a:t>
            </a:r>
          </a:p>
          <a:p>
            <a:pPr marL="174695" indent="-174695">
              <a:buFont typeface="Arial"/>
              <a:buChar char="•"/>
            </a:pPr>
            <a:r>
              <a:rPr lang="en-US"/>
              <a:t>The evidence against the student is very strong</a:t>
            </a:r>
          </a:p>
          <a:p>
            <a:pPr marL="174695" indent="-174695">
              <a:buFont typeface="Arial"/>
              <a:buChar char="•"/>
            </a:pPr>
            <a:r>
              <a:rPr lang="en-US"/>
              <a:t>The evidence against the student is particularly bad – i.e., their was a fight and the other student or a teacher was badly injured, and you don’t want evidence of the injuries to go into the record (on the other hand, if the victim wasn’t hurt in anyway, you might want to go forward so that the hearing officer knows that)</a:t>
            </a:r>
          </a:p>
          <a:p>
            <a:pPr marL="174695" indent="-174695">
              <a:buFont typeface="Arial"/>
              <a:buChar char="•"/>
            </a:pPr>
            <a:r>
              <a:rPr lang="en-US"/>
              <a:t>You can work out a deal with the school to amend the charges or request a shorter suspension if you agree to plead no contest</a:t>
            </a:r>
            <a:endParaRPr lang="en-US" b="1" u="sng">
              <a:ea typeface="ＭＳ Ｐゴシック"/>
              <a:cs typeface="ＭＳ Ｐゴシック"/>
            </a:endParaRPr>
          </a:p>
        </p:txBody>
      </p:sp>
      <p:sp>
        <p:nvSpPr>
          <p:cNvPr id="4" name="Slide Number Placeholder 3"/>
          <p:cNvSpPr>
            <a:spLocks noGrp="1"/>
          </p:cNvSpPr>
          <p:nvPr>
            <p:ph type="sldNum" sz="quarter" idx="10"/>
          </p:nvPr>
        </p:nvSpPr>
        <p:spPr/>
        <p:txBody>
          <a:bodyPr/>
          <a:lstStyle/>
          <a:p>
            <a:fld id="{944ED9DE-ABB2-4422-9AC1-01742F4409B8}" type="slidenum">
              <a:rPr lang="en-US" smtClean="0"/>
              <a:pPr/>
              <a:t>23</a:t>
            </a:fld>
            <a:endParaRPr lang="en-US"/>
          </a:p>
        </p:txBody>
      </p:sp>
      <p:sp>
        <p:nvSpPr>
          <p:cNvPr id="5" name="Date Placeholder 4"/>
          <p:cNvSpPr>
            <a:spLocks noGrp="1"/>
          </p:cNvSpPr>
          <p:nvPr>
            <p:ph type="dt" idx="11"/>
          </p:nvPr>
        </p:nvSpPr>
        <p:spPr/>
        <p:txBody>
          <a:bodyPr/>
          <a:lstStyle/>
          <a:p>
            <a:r>
              <a:rPr lang="en-US"/>
              <a:t>5/17/2018</a:t>
            </a:r>
          </a:p>
        </p:txBody>
      </p:sp>
    </p:spTree>
    <p:extLst>
      <p:ext uri="{BB962C8B-B14F-4D97-AF65-F5344CB8AC3E}">
        <p14:creationId xmlns:p14="http://schemas.microsoft.com/office/powerpoint/2010/main" val="3862043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9321">
              <a:defRPr/>
            </a:pPr>
            <a:endParaRPr lang="en-US"/>
          </a:p>
        </p:txBody>
      </p:sp>
      <p:sp>
        <p:nvSpPr>
          <p:cNvPr id="4" name="Slide Number Placeholder 3"/>
          <p:cNvSpPr>
            <a:spLocks noGrp="1"/>
          </p:cNvSpPr>
          <p:nvPr>
            <p:ph type="sldNum" sz="quarter" idx="10"/>
          </p:nvPr>
        </p:nvSpPr>
        <p:spPr/>
        <p:txBody>
          <a:bodyPr/>
          <a:lstStyle/>
          <a:p>
            <a:fld id="{B2BBC9BE-CA99-4DA1-92AF-226004ED7838}" type="slidenum">
              <a:rPr lang="en-US" smtClean="0"/>
              <a:t>24</a:t>
            </a:fld>
            <a:endParaRPr lang="en-US"/>
          </a:p>
        </p:txBody>
      </p:sp>
    </p:spTree>
    <p:extLst>
      <p:ext uri="{BB962C8B-B14F-4D97-AF65-F5344CB8AC3E}">
        <p14:creationId xmlns:p14="http://schemas.microsoft.com/office/powerpoint/2010/main" val="148008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a:lnSpc>
                <a:spcPct val="80000"/>
              </a:lnSpc>
            </a:pPr>
            <a:r>
              <a:rPr lang="en-US" sz="800">
                <a:latin typeface="Arial" pitchFamily="34" charset="0"/>
                <a:cs typeface="Arial" pitchFamily="34" charset="0"/>
              </a:rPr>
              <a:t>If</a:t>
            </a:r>
          </a:p>
          <a:p>
            <a:pPr>
              <a:lnSpc>
                <a:spcPct val="80000"/>
              </a:lnSpc>
            </a:pPr>
            <a:endParaRPr lang="en-US" sz="800">
              <a:latin typeface="Arial" pitchFamily="34" charset="0"/>
              <a:cs typeface="Arial" pitchFamily="34" charset="0"/>
            </a:endParaRPr>
          </a:p>
          <a:p>
            <a:pPr>
              <a:lnSpc>
                <a:spcPct val="80000"/>
              </a:lnSpc>
            </a:pPr>
            <a:r>
              <a:rPr lang="en-US" sz="800">
                <a:latin typeface="Arial" pitchFamily="34" charset="0"/>
                <a:cs typeface="Arial" pitchFamily="34" charset="0"/>
              </a:rPr>
              <a:t>Suspension for 21-39 school days  </a:t>
            </a:r>
          </a:p>
          <a:p>
            <a:pPr>
              <a:lnSpc>
                <a:spcPct val="80000"/>
              </a:lnSpc>
            </a:pPr>
            <a:r>
              <a:rPr lang="en-US" sz="800">
                <a:latin typeface="Arial" pitchFamily="34" charset="0"/>
                <a:cs typeface="Arial" pitchFamily="34" charset="0"/>
              </a:rPr>
              <a:t>Suspension for 40-180 school days </a:t>
            </a:r>
          </a:p>
          <a:p>
            <a:pPr>
              <a:lnSpc>
                <a:spcPct val="80000"/>
              </a:lnSpc>
            </a:pPr>
            <a:r>
              <a:rPr lang="en-US" sz="800">
                <a:latin typeface="Arial" pitchFamily="34" charset="0"/>
                <a:cs typeface="Arial" pitchFamily="34" charset="0"/>
              </a:rPr>
              <a:t>Automatic review at 30 school days and a review every 15 school days after that  </a:t>
            </a:r>
          </a:p>
          <a:p>
            <a:pPr>
              <a:lnSpc>
                <a:spcPct val="80000"/>
              </a:lnSpc>
            </a:pPr>
            <a:r>
              <a:rPr lang="en-US" sz="800">
                <a:latin typeface="Arial" pitchFamily="34" charset="0"/>
                <a:cs typeface="Arial" pitchFamily="34" charset="0"/>
              </a:rPr>
              <a:t>One-year suspension Automatic review for early reinstatement at 60 school days and a review every 30 school days after that </a:t>
            </a:r>
          </a:p>
        </p:txBody>
      </p:sp>
      <p:sp>
        <p:nvSpPr>
          <p:cNvPr id="88068" name="Slide Number Placeholder 3"/>
          <p:cNvSpPr>
            <a:spLocks noGrp="1"/>
          </p:cNvSpPr>
          <p:nvPr>
            <p:ph type="sldNum" sz="quarter" idx="5"/>
          </p:nvPr>
        </p:nvSpPr>
        <p:spPr>
          <a:noFill/>
        </p:spPr>
        <p:txBody>
          <a:bodyPr/>
          <a:lstStyle/>
          <a:p>
            <a:fld id="{6A95D3F2-9688-4C1B-9FA7-25AFCCF3C098}" type="slidenum">
              <a:rPr lang="en-US" smtClean="0">
                <a:latin typeface="Arial" pitchFamily="34" charset="0"/>
                <a:cs typeface="Arial" pitchFamily="34" charset="0"/>
              </a:rPr>
              <a:pPr/>
              <a:t>25</a:t>
            </a:fld>
            <a:endParaRPr lang="en-US">
              <a:latin typeface="Arial" pitchFamily="34" charset="0"/>
              <a:cs typeface="Arial" pitchFamily="34" charset="0"/>
            </a:endParaRPr>
          </a:p>
        </p:txBody>
      </p:sp>
    </p:spTree>
    <p:extLst>
      <p:ext uri="{BB962C8B-B14F-4D97-AF65-F5344CB8AC3E}">
        <p14:creationId xmlns:p14="http://schemas.microsoft.com/office/powerpoint/2010/main" val="1047701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a:t>First Level of Appeal to Chancellor</a:t>
            </a:r>
          </a:p>
          <a:p>
            <a:pPr lvl="1"/>
            <a:r>
              <a:rPr lang="en-US" sz="2600"/>
              <a:t>Must be filed within 20 school days of date of the decision or 10 school days from receipt of tape recording or hearing transcript, whichever is later (extension may be granted for good cause)</a:t>
            </a:r>
          </a:p>
          <a:p>
            <a:pPr lvl="1"/>
            <a:r>
              <a:rPr lang="en-US" sz="2600"/>
              <a:t>Must be filed simultaneously with Office of Legal Services</a:t>
            </a:r>
          </a:p>
          <a:p>
            <a:pPr lvl="1"/>
            <a:r>
              <a:rPr lang="en-US" sz="2600"/>
              <a:t>Chancellor must issue written decision within 15 working days following completed filing of appeal record</a:t>
            </a:r>
          </a:p>
          <a:p>
            <a:pPr lvl="1"/>
            <a:r>
              <a:rPr lang="en-US" sz="2600"/>
              <a:t>If decision that suspension not justified, student must be returned to the school from which he/she was suspended, unless otherwise agreed to by parent, and all records pertaining to suspension and proceedings related to it expunged from the student's record</a:t>
            </a:r>
          </a:p>
          <a:p>
            <a:endParaRPr lang="en-US"/>
          </a:p>
          <a:p>
            <a:r>
              <a:rPr lang="en-US" sz="2900" b="1"/>
              <a:t>Second Level of Appeal to NYSED Commissioner</a:t>
            </a:r>
          </a:p>
          <a:p>
            <a:pPr lvl="1"/>
            <a:r>
              <a:rPr lang="en-US" sz="2900"/>
              <a:t>Must be initiated within 30 days of decision, unless delay is excused by Commissioner for good cause shown in the petition.</a:t>
            </a:r>
          </a:p>
          <a:p>
            <a:pPr lvl="1"/>
            <a:r>
              <a:rPr lang="en-US" sz="2900"/>
              <a:t>Parts 275, 276, and 277 of the Commissioner’s Regulations</a:t>
            </a:r>
          </a:p>
          <a:p>
            <a:pPr lvl="1"/>
            <a:r>
              <a:rPr lang="en-US" sz="2900">
                <a:hlinkClick r:id="rId3"/>
              </a:rPr>
              <a:t>http://www.counsel.nysed.gov/appeals/ed-law-regs</a:t>
            </a:r>
            <a:r>
              <a:rPr lang="en-US" sz="2900"/>
              <a:t> </a:t>
            </a:r>
          </a:p>
          <a:p>
            <a:pPr lvl="1"/>
            <a:endParaRPr lang="en-US" sz="2900"/>
          </a:p>
          <a:p>
            <a:pPr lvl="1"/>
            <a:r>
              <a:rPr lang="en-US" sz="2900"/>
              <a:t>If you are thinking of appealing a case, request a transcript!</a:t>
            </a:r>
          </a:p>
          <a:p>
            <a:endParaRPr lang="en-US"/>
          </a:p>
          <a:p>
            <a:endParaRPr lang="en-US"/>
          </a:p>
        </p:txBody>
      </p:sp>
      <p:sp>
        <p:nvSpPr>
          <p:cNvPr id="4" name="Slide Number Placeholder 3"/>
          <p:cNvSpPr>
            <a:spLocks noGrp="1"/>
          </p:cNvSpPr>
          <p:nvPr>
            <p:ph type="sldNum" sz="quarter" idx="5"/>
          </p:nvPr>
        </p:nvSpPr>
        <p:spPr/>
        <p:txBody>
          <a:bodyPr/>
          <a:lstStyle/>
          <a:p>
            <a:fld id="{BDA56AFB-3FCF-4ED1-8749-83F1B9A49AD4}" type="slidenum">
              <a:rPr lang="en-US" smtClean="0"/>
              <a:t>26</a:t>
            </a:fld>
            <a:endParaRPr lang="en-US"/>
          </a:p>
        </p:txBody>
      </p:sp>
    </p:spTree>
    <p:extLst>
      <p:ext uri="{BB962C8B-B14F-4D97-AF65-F5344CB8AC3E}">
        <p14:creationId xmlns:p14="http://schemas.microsoft.com/office/powerpoint/2010/main" val="990567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RB</a:t>
            </a:r>
          </a:p>
        </p:txBody>
      </p:sp>
      <p:sp>
        <p:nvSpPr>
          <p:cNvPr id="4" name="Slide Number Placeholder 3"/>
          <p:cNvSpPr>
            <a:spLocks noGrp="1"/>
          </p:cNvSpPr>
          <p:nvPr>
            <p:ph type="sldNum" sz="quarter" idx="5"/>
          </p:nvPr>
        </p:nvSpPr>
        <p:spPr/>
        <p:txBody>
          <a:bodyPr/>
          <a:lstStyle/>
          <a:p>
            <a:fld id="{DB64E858-BF97-49DC-913E-ED47112C6477}" type="slidenum">
              <a:rPr lang="en-US" smtClean="0"/>
              <a:pPr/>
              <a:t>27</a:t>
            </a:fld>
            <a:endParaRPr lang="en-US"/>
          </a:p>
        </p:txBody>
      </p:sp>
    </p:spTree>
    <p:extLst>
      <p:ext uri="{BB962C8B-B14F-4D97-AF65-F5344CB8AC3E}">
        <p14:creationId xmlns:p14="http://schemas.microsoft.com/office/powerpoint/2010/main" val="3573399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8F123-B1F9-4DA5-913B-74B854E69FB7}" type="slidenum">
              <a:rPr lang="en-US" smtClean="0"/>
              <a:pPr/>
              <a:t>28</a:t>
            </a:fld>
            <a:endParaRPr lang="en-US"/>
          </a:p>
        </p:txBody>
      </p:sp>
    </p:spTree>
    <p:extLst>
      <p:ext uri="{BB962C8B-B14F-4D97-AF65-F5344CB8AC3E}">
        <p14:creationId xmlns:p14="http://schemas.microsoft.com/office/powerpoint/2010/main" val="3412600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r>
              <a:rPr lang="en-US"/>
              <a:t>Sometimes schools</a:t>
            </a:r>
            <a:r>
              <a:rPr lang="en-US" baseline="0"/>
              <a:t> send students home--this should not happen.  If it does happen, you can help the parent contact the principal or assistant principal to let them know they are not allowed to do this and request an immediate meeting, if necessary.  If the administrators resist, you can help the parent contact the Superintendent’s office – the phone number is on the school website.</a:t>
            </a:r>
            <a:endParaRPr lang="en-US"/>
          </a:p>
        </p:txBody>
      </p:sp>
      <p:sp>
        <p:nvSpPr>
          <p:cNvPr id="4" name="Slide Number Placeholder 3"/>
          <p:cNvSpPr>
            <a:spLocks noGrp="1"/>
          </p:cNvSpPr>
          <p:nvPr>
            <p:ph type="sldNum" sz="quarter" idx="10"/>
          </p:nvPr>
        </p:nvSpPr>
        <p:spPr/>
        <p:txBody>
          <a:bodyPr/>
          <a:lstStyle/>
          <a:p>
            <a:fld id="{944ED9DE-ABB2-4422-9AC1-01742F4409B8}" type="slidenum">
              <a:rPr lang="en-US" smtClean="0"/>
              <a:pPr/>
              <a:t>29</a:t>
            </a:fld>
            <a:endParaRPr lang="en-US"/>
          </a:p>
        </p:txBody>
      </p:sp>
      <p:sp>
        <p:nvSpPr>
          <p:cNvPr id="5" name="Date Placeholder 4"/>
          <p:cNvSpPr>
            <a:spLocks noGrp="1"/>
          </p:cNvSpPr>
          <p:nvPr>
            <p:ph type="dt" idx="11"/>
          </p:nvPr>
        </p:nvSpPr>
        <p:spPr/>
        <p:txBody>
          <a:bodyPr/>
          <a:lstStyle/>
          <a:p>
            <a:r>
              <a:rPr lang="en-US"/>
              <a:t>5/17/2018</a:t>
            </a:r>
          </a:p>
        </p:txBody>
      </p:sp>
    </p:spTree>
    <p:extLst>
      <p:ext uri="{BB962C8B-B14F-4D97-AF65-F5344CB8AC3E}">
        <p14:creationId xmlns:p14="http://schemas.microsoft.com/office/powerpoint/2010/main" val="183400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7500" lnSpcReduction="20000"/>
          </a:bodyPr>
          <a:lstStyle/>
          <a:p>
            <a:r>
              <a:rPr lang="en-US"/>
              <a:t>Rohini </a:t>
            </a:r>
          </a:p>
          <a:p>
            <a:endParaRPr lang="en-US"/>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We also specialize in helping families navigate the suspensions and school discipline in NYC schools. </a:t>
            </a:r>
          </a:p>
          <a:p>
            <a:pPr>
              <a:lnSpc>
                <a:spcPct val="107000"/>
              </a:lnSpc>
              <a:spcAft>
                <a:spcPts val="815"/>
              </a:spcAft>
            </a:pPr>
            <a:endParaRPr lang="en-US"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At AFC, we help young people who are facing</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 Juvenile and/or criminal justice system involvement</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 School suspension</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 Exclusion from school due to their behavior</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 Bullying or accused of bullying</a:t>
            </a:r>
          </a:p>
          <a:p>
            <a:pPr>
              <a:lnSpc>
                <a:spcPct val="107000"/>
              </a:lnSpc>
              <a:spcAft>
                <a:spcPts val="815"/>
              </a:spcAft>
            </a:pPr>
            <a:endParaRPr lang="en-US"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We advocate for alternatives to discipline and for behavior supports and services so students remain in school</a:t>
            </a:r>
          </a:p>
          <a:p>
            <a:pPr>
              <a:lnSpc>
                <a:spcPct val="107000"/>
              </a:lnSpc>
              <a:spcAft>
                <a:spcPts val="815"/>
              </a:spcAft>
            </a:pPr>
            <a:endParaRPr lang="en-US" sz="1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We participate in city and state-wide coalitions to reform school discipline policies and procedures, and advocate for investments in supports for students</a:t>
            </a:r>
          </a:p>
        </p:txBody>
      </p:sp>
      <p:sp>
        <p:nvSpPr>
          <p:cNvPr id="4" name="Slide Number Placeholder 3"/>
          <p:cNvSpPr>
            <a:spLocks noGrp="1"/>
          </p:cNvSpPr>
          <p:nvPr>
            <p:ph type="sldNum" sz="quarter" idx="10"/>
          </p:nvPr>
        </p:nvSpPr>
        <p:spPr/>
        <p:txBody>
          <a:bodyPr/>
          <a:lstStyle/>
          <a:p>
            <a:fld id="{DB64E858-BF97-49DC-913E-ED47112C6477}" type="slidenum">
              <a:rPr lang="en-US" smtClean="0"/>
              <a:pPr/>
              <a:t>3</a:t>
            </a:fld>
            <a:endParaRPr lang="en-US"/>
          </a:p>
        </p:txBody>
      </p:sp>
    </p:spTree>
    <p:extLst>
      <p:ext uri="{BB962C8B-B14F-4D97-AF65-F5344CB8AC3E}">
        <p14:creationId xmlns:p14="http://schemas.microsoft.com/office/powerpoint/2010/main" val="3470534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1371">
              <a:defRPr/>
            </a:pPr>
            <a:r>
              <a:rPr lang="en-US" sz="1100">
                <a:cs typeface="Arial" pitchFamily="34" charset="0"/>
              </a:rPr>
              <a:t>Suspensions </a:t>
            </a:r>
            <a:r>
              <a:rPr lang="en-US" sz="1100"/>
              <a:t>are disproportionately imposed on students with disabilities.</a:t>
            </a:r>
            <a:r>
              <a:rPr lang="en-US" sz="1100">
                <a:cs typeface="Arial" pitchFamily="34" charset="0"/>
              </a:rPr>
              <a:t> This is true even though the law gives extra protections to students with disabilities who are being disciplined in school. These rights are included in federal education law and so apply to all students in public schools across NYS as well as charter schools. </a:t>
            </a:r>
          </a:p>
          <a:p>
            <a:endParaRPr lang="en-US" sz="1100"/>
          </a:p>
          <a:p>
            <a:r>
              <a:rPr lang="en-US" sz="1100"/>
              <a:t>MDR – meeting where team decides if the student’s behavior was because of their disability.</a:t>
            </a:r>
          </a:p>
          <a:p>
            <a:endParaRPr lang="en-US" sz="1100"/>
          </a:p>
          <a:p>
            <a:r>
              <a:rPr lang="en-US" sz="1100"/>
              <a:t>Suspension plan – explains services/accommodations students will get while serving a long-term suspension.</a:t>
            </a:r>
          </a:p>
          <a:p>
            <a:endParaRPr lang="en-US" sz="1100"/>
          </a:p>
          <a:p>
            <a:r>
              <a:rPr lang="en-US" sz="1100"/>
              <a:t>We will discuss each of these items in greater detail. There is also a Guide to MDRs on the Google Drive that is a great resource to help you prepare for an MDR. It also has info on expedited evaluations, suspension plans, and FBAs/BIPs.</a:t>
            </a:r>
            <a:endParaRPr lang="en-US"/>
          </a:p>
        </p:txBody>
      </p:sp>
      <p:sp>
        <p:nvSpPr>
          <p:cNvPr id="4" name="Slide Number Placeholder 3"/>
          <p:cNvSpPr>
            <a:spLocks noGrp="1"/>
          </p:cNvSpPr>
          <p:nvPr>
            <p:ph type="sldNum" sz="quarter" idx="10"/>
          </p:nvPr>
        </p:nvSpPr>
        <p:spPr/>
        <p:txBody>
          <a:bodyPr/>
          <a:lstStyle/>
          <a:p>
            <a:fld id="{79368E19-79EA-4041-8476-6E2356D1219C}" type="slidenum">
              <a:rPr lang="en-US" smtClean="0"/>
              <a:pPr/>
              <a:t>30</a:t>
            </a:fld>
            <a:endParaRPr lang="en-US"/>
          </a:p>
        </p:txBody>
      </p:sp>
      <p:sp>
        <p:nvSpPr>
          <p:cNvPr id="5" name="Date Placeholder 4"/>
          <p:cNvSpPr>
            <a:spLocks noGrp="1"/>
          </p:cNvSpPr>
          <p:nvPr>
            <p:ph type="dt" idx="11"/>
          </p:nvPr>
        </p:nvSpPr>
        <p:spPr/>
        <p:txBody>
          <a:bodyPr/>
          <a:lstStyle/>
          <a:p>
            <a:r>
              <a:rPr lang="en-US"/>
              <a:t>5/17/2018</a:t>
            </a:r>
          </a:p>
        </p:txBody>
      </p:sp>
    </p:spTree>
    <p:extLst>
      <p:ext uri="{BB962C8B-B14F-4D97-AF65-F5344CB8AC3E}">
        <p14:creationId xmlns:p14="http://schemas.microsoft.com/office/powerpoint/2010/main" val="125945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1181100"/>
            <a:ext cx="4251325" cy="3189288"/>
          </a:xfrm>
        </p:spPr>
      </p:sp>
      <p:sp>
        <p:nvSpPr>
          <p:cNvPr id="3" name="Notes Placeholder 2"/>
          <p:cNvSpPr>
            <a:spLocks noGrp="1"/>
          </p:cNvSpPr>
          <p:nvPr>
            <p:ph type="body" idx="1"/>
          </p:nvPr>
        </p:nvSpPr>
        <p:spPr/>
        <p:txBody>
          <a:bodyPr/>
          <a:lstStyle/>
          <a:p>
            <a:pPr>
              <a:defRPr/>
            </a:pPr>
            <a:r>
              <a:rPr lang="en-US" sz="1100"/>
              <a:t>What does it mean that the school is “deemed to know” that the child has a disability?</a:t>
            </a:r>
          </a:p>
          <a:p>
            <a:pPr marL="177037" indent="-177037">
              <a:buFont typeface="Arial" panose="020B0604020202020204" pitchFamily="34" charset="0"/>
              <a:buChar char="•"/>
              <a:defRPr/>
            </a:pPr>
            <a:r>
              <a:rPr lang="en-US" sz="1100"/>
              <a:t>Parent expressed concern in writing to teacher/administrator that their child may need special education</a:t>
            </a:r>
          </a:p>
          <a:p>
            <a:pPr marL="177037" indent="-177037">
              <a:buFont typeface="Arial" panose="020B0604020202020204" pitchFamily="34" charset="0"/>
              <a:buChar char="•"/>
              <a:defRPr/>
            </a:pPr>
            <a:r>
              <a:rPr lang="en-US" sz="1100"/>
              <a:t>Parent requested an evaluation</a:t>
            </a:r>
          </a:p>
          <a:p>
            <a:pPr marL="177037" indent="-177037">
              <a:buFont typeface="Arial" panose="020B0604020202020204" pitchFamily="34" charset="0"/>
              <a:buChar char="•"/>
              <a:defRPr/>
            </a:pPr>
            <a:r>
              <a:rPr lang="en-US" sz="1100"/>
              <a:t>Teacher/school staff expressed specific concerns about a pattern of the student’s behavior to their supervisors</a:t>
            </a:r>
          </a:p>
          <a:p>
            <a:pPr marL="177037" indent="-177037">
              <a:buFont typeface="Arial" panose="020B0604020202020204" pitchFamily="34" charset="0"/>
              <a:buChar char="•"/>
              <a:defRPr/>
            </a:pPr>
            <a:r>
              <a:rPr lang="en-US" sz="1100"/>
              <a:t>Child’s behavior in school showed the need for special education services (only in NYC)</a:t>
            </a:r>
          </a:p>
          <a:p>
            <a:pPr marL="46589" lvl="1">
              <a:buClr>
                <a:schemeClr val="accent1"/>
              </a:buClr>
              <a:buSzPct val="85000"/>
              <a:defRPr/>
            </a:pPr>
            <a:endParaRPr lang="en-US" sz="1100"/>
          </a:p>
          <a:p>
            <a:pPr marL="0" lvl="1">
              <a:buClr>
                <a:schemeClr val="accent1"/>
              </a:buClr>
              <a:buSzPct val="85000"/>
              <a:defRPr/>
            </a:pPr>
            <a:r>
              <a:rPr lang="en-US" sz="1100" b="1"/>
              <a:t>Exceptions</a:t>
            </a:r>
            <a:r>
              <a:rPr lang="en-US" sz="1100"/>
              <a:t>:</a:t>
            </a:r>
          </a:p>
          <a:p>
            <a:pPr marL="177037" lvl="1" indent="-177037">
              <a:buClr>
                <a:schemeClr val="accent1"/>
              </a:buClr>
              <a:buSzPct val="85000"/>
              <a:buFont typeface="Arial" panose="020B0604020202020204" pitchFamily="34" charset="0"/>
              <a:buChar char="•"/>
              <a:defRPr/>
            </a:pPr>
            <a:r>
              <a:rPr lang="en-US" sz="1100"/>
              <a:t>Parent did not consent to evaluations or services</a:t>
            </a:r>
          </a:p>
          <a:p>
            <a:pPr marL="177037" lvl="1" indent="-177037">
              <a:buClr>
                <a:schemeClr val="accent1"/>
              </a:buClr>
              <a:buSzPct val="85000"/>
              <a:buFont typeface="Arial" panose="020B0604020202020204" pitchFamily="34" charset="0"/>
              <a:buChar char="•"/>
              <a:defRPr/>
            </a:pPr>
            <a:r>
              <a:rPr lang="en-US" sz="1100"/>
              <a:t>Evaluation was conducted and the school district determined the student doesn’t have a disability.</a:t>
            </a:r>
          </a:p>
        </p:txBody>
      </p:sp>
      <p:sp>
        <p:nvSpPr>
          <p:cNvPr id="4" name="Slide Number Placeholder 3"/>
          <p:cNvSpPr>
            <a:spLocks noGrp="1"/>
          </p:cNvSpPr>
          <p:nvPr>
            <p:ph type="sldNum" sz="quarter" idx="10"/>
          </p:nvPr>
        </p:nvSpPr>
        <p:spPr/>
        <p:txBody>
          <a:bodyPr/>
          <a:lstStyle/>
          <a:p>
            <a:fld id="{BDA56AFB-3FCF-4ED1-8749-83F1B9A49AD4}" type="slidenum">
              <a:rPr lang="en-US" smtClean="0"/>
              <a:pPr/>
              <a:t>31</a:t>
            </a:fld>
            <a:endParaRPr lang="en-US"/>
          </a:p>
        </p:txBody>
      </p:sp>
    </p:spTree>
    <p:extLst>
      <p:ext uri="{BB962C8B-B14F-4D97-AF65-F5344CB8AC3E}">
        <p14:creationId xmlns:p14="http://schemas.microsoft.com/office/powerpoint/2010/main" val="4160667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73163"/>
            <a:ext cx="4224338" cy="3168650"/>
          </a:xfrm>
        </p:spPr>
      </p:sp>
      <p:sp>
        <p:nvSpPr>
          <p:cNvPr id="3" name="Notes Placeholder 2"/>
          <p:cNvSpPr>
            <a:spLocks noGrp="1"/>
          </p:cNvSpPr>
          <p:nvPr>
            <p:ph type="body" idx="1"/>
          </p:nvPr>
        </p:nvSpPr>
        <p:spPr/>
        <p:txBody>
          <a:bodyPr/>
          <a:lstStyle/>
          <a:p>
            <a:r>
              <a:rPr lang="en-US" sz="1100"/>
              <a:t>For Parent Request:</a:t>
            </a:r>
          </a:p>
          <a:p>
            <a:pPr marL="179884" indent="-179884">
              <a:buFont typeface="Arial" panose="020B0604020202020204" pitchFamily="34" charset="0"/>
              <a:buChar char="•"/>
            </a:pPr>
            <a:r>
              <a:rPr lang="en-US" sz="1100"/>
              <a:t>The school must hold the IEP meeting no later than five school days after completing the expedited evaluations.</a:t>
            </a:r>
            <a:endParaRPr lang="en-US" sz="1100">
              <a:cs typeface="Calibri"/>
            </a:endParaRPr>
          </a:p>
          <a:p>
            <a:pPr marL="179884" indent="-179884">
              <a:buFont typeface="Arial" panose="020B0604020202020204" pitchFamily="34" charset="0"/>
              <a:buChar char="•"/>
            </a:pPr>
            <a:r>
              <a:rPr lang="en-US" sz="1100"/>
              <a:t>Until the evaluations are completed, the student stays in the educational placement determined by the school district, which can include the suspension site.</a:t>
            </a:r>
            <a:endParaRPr lang="en-US" sz="1100">
              <a:cs typeface="Calibri"/>
            </a:endParaRPr>
          </a:p>
          <a:p>
            <a:endParaRPr lang="en-US" sz="1100"/>
          </a:p>
          <a:p>
            <a:r>
              <a:rPr lang="en-US" sz="1100"/>
              <a:t>For “deemed to know”, student must be treated as a student with a disability with all the legal protections of a student with a disability, meaning they have to hold the MDR prior to the IEP meeting using whatever information they have available.  We will discuss these protections momentarily.</a:t>
            </a:r>
            <a:endParaRPr lang="en-US" sz="1100">
              <a:cs typeface="Calibri"/>
            </a:endParaRPr>
          </a:p>
        </p:txBody>
      </p:sp>
      <p:sp>
        <p:nvSpPr>
          <p:cNvPr id="4" name="Slide Number Placeholder 3"/>
          <p:cNvSpPr>
            <a:spLocks noGrp="1"/>
          </p:cNvSpPr>
          <p:nvPr>
            <p:ph type="sldNum" sz="quarter" idx="10"/>
          </p:nvPr>
        </p:nvSpPr>
        <p:spPr/>
        <p:txBody>
          <a:bodyPr/>
          <a:lstStyle/>
          <a:p>
            <a:fld id="{BDA56AFB-3FCF-4ED1-8749-83F1B9A49AD4}" type="slidenum">
              <a:rPr lang="en-US" smtClean="0"/>
              <a:pPr/>
              <a:t>32</a:t>
            </a:fld>
            <a:endParaRPr lang="en-US"/>
          </a:p>
        </p:txBody>
      </p:sp>
      <p:sp>
        <p:nvSpPr>
          <p:cNvPr id="5" name="Date Placeholder 4"/>
          <p:cNvSpPr>
            <a:spLocks noGrp="1"/>
          </p:cNvSpPr>
          <p:nvPr>
            <p:ph type="dt" idx="11"/>
          </p:nvPr>
        </p:nvSpPr>
        <p:spPr/>
        <p:txBody>
          <a:bodyPr/>
          <a:lstStyle/>
          <a:p>
            <a:r>
              <a:rPr lang="en-US"/>
              <a:t>5/17/2018</a:t>
            </a:r>
          </a:p>
        </p:txBody>
      </p:sp>
    </p:spTree>
    <p:extLst>
      <p:ext uri="{BB962C8B-B14F-4D97-AF65-F5344CB8AC3E}">
        <p14:creationId xmlns:p14="http://schemas.microsoft.com/office/powerpoint/2010/main" val="1696283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92213"/>
            <a:ext cx="4294188" cy="3221037"/>
          </a:xfrm>
        </p:spPr>
      </p:sp>
      <p:sp>
        <p:nvSpPr>
          <p:cNvPr id="3" name="Notes Placeholder 2"/>
          <p:cNvSpPr>
            <a:spLocks noGrp="1"/>
          </p:cNvSpPr>
          <p:nvPr>
            <p:ph type="body" idx="1"/>
          </p:nvPr>
        </p:nvSpPr>
        <p:spPr/>
        <p:txBody>
          <a:bodyPr/>
          <a:lstStyle/>
          <a:p>
            <a:r>
              <a:rPr lang="en-US" sz="1100" b="1"/>
              <a:t>Who attends the MDR?</a:t>
            </a:r>
          </a:p>
          <a:p>
            <a:pPr marL="174708" indent="-174708" defTabSz="941371">
              <a:buFont typeface="Arial" panose="020B0604020202020204" pitchFamily="34" charset="0"/>
              <a:buChar char="•"/>
              <a:defRPr/>
            </a:pPr>
            <a:r>
              <a:rPr lang="en-US" sz="1100"/>
              <a:t>Parent (if the student is facing a superintendent’s suspension, the date of the MDR will be included in the notice).</a:t>
            </a:r>
          </a:p>
          <a:p>
            <a:pPr marL="174708" indent="-174708" defTabSz="941371">
              <a:buFont typeface="Arial" panose="020B0604020202020204" pitchFamily="34" charset="0"/>
              <a:buChar char="•"/>
              <a:defRPr/>
            </a:pPr>
            <a:r>
              <a:rPr lang="en-US" sz="1100"/>
              <a:t>Student, if appropriate</a:t>
            </a:r>
          </a:p>
          <a:p>
            <a:pPr marL="174708" indent="-174708" defTabSz="941371">
              <a:buFont typeface="Arial" panose="020B0604020202020204" pitchFamily="34" charset="0"/>
              <a:buChar char="•"/>
              <a:defRPr/>
            </a:pPr>
            <a:r>
              <a:rPr lang="en-US" sz="1100"/>
              <a:t>Interpreter, if needed</a:t>
            </a:r>
          </a:p>
          <a:p>
            <a:pPr marL="174708" indent="-174708" defTabSz="941371">
              <a:buFont typeface="Arial" panose="020B0604020202020204" pitchFamily="34" charset="0"/>
              <a:buChar char="•"/>
              <a:defRPr/>
            </a:pPr>
            <a:r>
              <a:rPr lang="en-US" sz="1100"/>
              <a:t>Anyone invited by the parent (advocate, service providers, including therapist. Remember, can always participate by phone.)</a:t>
            </a:r>
          </a:p>
          <a:p>
            <a:pPr marL="174708" indent="-174708" defTabSz="941371">
              <a:buFont typeface="Arial" panose="020B0604020202020204" pitchFamily="34" charset="0"/>
              <a:buChar char="•"/>
              <a:defRPr/>
            </a:pPr>
            <a:r>
              <a:rPr lang="en-US" sz="1100"/>
              <a:t>Relevant School Staff: Someone from school district who knows the student and can interpret information about their behavior (usually school psychologist or social worker); can also include teachers, guidance counselor, para</a:t>
            </a:r>
          </a:p>
          <a:p>
            <a:pPr defTabSz="941371">
              <a:defRPr/>
            </a:pPr>
            <a:endParaRPr lang="en-US" sz="1100"/>
          </a:p>
          <a:p>
            <a:pPr defTabSz="941371">
              <a:defRPr/>
            </a:pPr>
            <a:r>
              <a:rPr lang="en-US" sz="1100"/>
              <a:t>This meeting usually takes place at the student’s school. For students in charter or nonpublic schools, the MDR meeting will take place at the CSE.</a:t>
            </a:r>
          </a:p>
        </p:txBody>
      </p:sp>
      <p:sp>
        <p:nvSpPr>
          <p:cNvPr id="4" name="Slide Number Placeholder 3"/>
          <p:cNvSpPr>
            <a:spLocks noGrp="1"/>
          </p:cNvSpPr>
          <p:nvPr>
            <p:ph type="sldNum" sz="quarter" idx="10"/>
          </p:nvPr>
        </p:nvSpPr>
        <p:spPr/>
        <p:txBody>
          <a:bodyPr/>
          <a:lstStyle/>
          <a:p>
            <a:fld id="{79368E19-79EA-4041-8476-6E2356D1219C}" type="slidenum">
              <a:rPr lang="en-US" smtClean="0"/>
              <a:pPr/>
              <a:t>33</a:t>
            </a:fld>
            <a:endParaRPr lang="en-US"/>
          </a:p>
        </p:txBody>
      </p:sp>
      <p:sp>
        <p:nvSpPr>
          <p:cNvPr id="5" name="Date Placeholder 4"/>
          <p:cNvSpPr>
            <a:spLocks noGrp="1"/>
          </p:cNvSpPr>
          <p:nvPr>
            <p:ph type="dt" idx="11"/>
          </p:nvPr>
        </p:nvSpPr>
        <p:spPr/>
        <p:txBody>
          <a:bodyPr/>
          <a:lstStyle/>
          <a:p>
            <a:r>
              <a:rPr lang="en-US"/>
              <a:t>5/17/2018</a:t>
            </a:r>
          </a:p>
        </p:txBody>
      </p:sp>
    </p:spTree>
    <p:extLst>
      <p:ext uri="{BB962C8B-B14F-4D97-AF65-F5344CB8AC3E}">
        <p14:creationId xmlns:p14="http://schemas.microsoft.com/office/powerpoint/2010/main" val="1075058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92213"/>
            <a:ext cx="4294188" cy="3221037"/>
          </a:xfrm>
        </p:spPr>
      </p:sp>
      <p:sp>
        <p:nvSpPr>
          <p:cNvPr id="3" name="Notes Placeholder 2"/>
          <p:cNvSpPr>
            <a:spLocks noGrp="1"/>
          </p:cNvSpPr>
          <p:nvPr>
            <p:ph type="body" idx="1"/>
          </p:nvPr>
        </p:nvSpPr>
        <p:spPr/>
        <p:txBody>
          <a:bodyPr>
            <a:normAutofit/>
          </a:bodyPr>
          <a:lstStyle/>
          <a:p>
            <a:pPr defTabSz="941215" eaLnBrk="0" fontAlgn="base" hangingPunct="0">
              <a:spcAft>
                <a:spcPct val="0"/>
              </a:spcAft>
              <a:defRPr/>
            </a:pPr>
            <a:r>
              <a:rPr lang="en-US" sz="1100"/>
              <a:t>If the behavior </a:t>
            </a:r>
            <a:r>
              <a:rPr lang="en-US" sz="1100" b="1"/>
              <a:t>IS </a:t>
            </a:r>
            <a:r>
              <a:rPr lang="en-US" sz="1100"/>
              <a:t>a manifestation of the student’s disability, then the student cannot be suspended. They must return to their regular class placement and the school must conduct an FBA to see if the child needs a BIP. </a:t>
            </a:r>
            <a:r>
              <a:rPr lang="en-US" sz="1100">
                <a:latin typeface="Arial" charset="0"/>
              </a:rPr>
              <a:t>We will go more in-depth into FBAs and BIPs shortly.</a:t>
            </a:r>
          </a:p>
          <a:p>
            <a:pPr defTabSz="941215">
              <a:defRPr/>
            </a:pPr>
            <a:endParaRPr lang="en-US" sz="1100"/>
          </a:p>
          <a:p>
            <a:pPr defTabSz="941215">
              <a:defRPr/>
            </a:pPr>
            <a:r>
              <a:rPr lang="en-US" sz="1100"/>
              <a:t>If the behavior is </a:t>
            </a:r>
            <a:r>
              <a:rPr lang="en-US" sz="1100" b="1"/>
              <a:t>NOT</a:t>
            </a:r>
            <a:r>
              <a:rPr lang="en-US" sz="1100"/>
              <a:t> a manifestation, then the student can be suspended like other students.</a:t>
            </a:r>
          </a:p>
          <a:p>
            <a:pPr defTabSz="941215">
              <a:defRPr/>
            </a:pPr>
            <a:endParaRPr lang="en-US" sz="1100"/>
          </a:p>
          <a:p>
            <a:pPr defTabSz="941215">
              <a:defRPr/>
            </a:pPr>
            <a:r>
              <a:rPr lang="en-US" sz="1100"/>
              <a:t>If, during the MDR, school officials identify deficiencies in the student’s IEP, placement, or their implementation of the IEP (even if they do not find that the conduct is a manifestation), they must take immediate steps to remedy those deficiencies. </a:t>
            </a:r>
          </a:p>
          <a:p>
            <a:pPr defTabSz="941215" eaLnBrk="0" fontAlgn="base" hangingPunct="0">
              <a:spcAft>
                <a:spcPct val="0"/>
              </a:spcAft>
              <a:defRPr/>
            </a:pPr>
            <a:endParaRPr lang="en-US" sz="1100"/>
          </a:p>
          <a:p>
            <a:pPr defTabSz="941215" eaLnBrk="0" fontAlgn="base" hangingPunct="0">
              <a:spcAft>
                <a:spcPct val="0"/>
              </a:spcAft>
              <a:defRPr/>
            </a:pPr>
            <a:r>
              <a:rPr lang="en-US" sz="1100"/>
              <a:t>The suspension plan is a streamlined version of the IEP (includes some services the student will get at the suspension site – not necessarily the everything they would get in their regular school). Can include related services, SETSS, accommodations, transportation. The suspension plan is usually prepared by the site where the student will serve the suspension. Must allow student to make progress towards their IEP goals.</a:t>
            </a:r>
          </a:p>
          <a:p>
            <a:pPr defTabSz="941215">
              <a:defRPr/>
            </a:pPr>
            <a:endParaRPr lang="en-US" sz="1100"/>
          </a:p>
          <a:p>
            <a:pPr defTabSz="941215">
              <a:defRPr/>
            </a:pPr>
            <a:r>
              <a:rPr lang="en-US" sz="1100"/>
              <a:t>If the parent disagrees with the MDR decision, they can request an impartial hearing to appeal. Hearing must be done on an expedited basis – scheduled within 15 days.</a:t>
            </a:r>
          </a:p>
        </p:txBody>
      </p:sp>
      <p:sp>
        <p:nvSpPr>
          <p:cNvPr id="4" name="Slide Number Placeholder 3"/>
          <p:cNvSpPr>
            <a:spLocks noGrp="1"/>
          </p:cNvSpPr>
          <p:nvPr>
            <p:ph type="sldNum" sz="quarter" idx="10"/>
          </p:nvPr>
        </p:nvSpPr>
        <p:spPr/>
        <p:txBody>
          <a:bodyPr/>
          <a:lstStyle/>
          <a:p>
            <a:fld id="{E0DF2B7A-5FE5-4660-99CF-6B105BFE297D}" type="slidenum">
              <a:rPr lang="en-US" smtClean="0"/>
              <a:pPr/>
              <a:t>34</a:t>
            </a:fld>
            <a:endParaRPr lang="en-US"/>
          </a:p>
        </p:txBody>
      </p:sp>
    </p:spTree>
    <p:extLst>
      <p:ext uri="{BB962C8B-B14F-4D97-AF65-F5344CB8AC3E}">
        <p14:creationId xmlns:p14="http://schemas.microsoft.com/office/powerpoint/2010/main" val="917961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73163"/>
            <a:ext cx="4224338" cy="3168650"/>
          </a:xfrm>
        </p:spPr>
      </p:sp>
      <p:sp>
        <p:nvSpPr>
          <p:cNvPr id="3" name="Notes Placeholder 2"/>
          <p:cNvSpPr>
            <a:spLocks noGrp="1"/>
          </p:cNvSpPr>
          <p:nvPr>
            <p:ph type="body" idx="1"/>
          </p:nvPr>
        </p:nvSpPr>
        <p:spPr/>
        <p:txBody>
          <a:bodyPr/>
          <a:lstStyle/>
          <a:p>
            <a:r>
              <a:rPr lang="en-US" sz="1100"/>
              <a:t>Law says that an MDR must be held where there is a </a:t>
            </a:r>
            <a:r>
              <a:rPr lang="en-US" sz="1100" b="1"/>
              <a:t>“disciplinary change of placement” </a:t>
            </a:r>
            <a:r>
              <a:rPr lang="en-US" sz="1100"/>
              <a:t>which is defined as:</a:t>
            </a:r>
          </a:p>
          <a:p>
            <a:endParaRPr lang="en-US" sz="1100"/>
          </a:p>
          <a:p>
            <a:r>
              <a:rPr lang="en-US" sz="1100"/>
              <a:t>2 or more suspensions/removals where the removals add up to a total of 11 or more days in school year;  </a:t>
            </a:r>
            <a:r>
              <a:rPr lang="en-US" sz="1100" u="sng"/>
              <a:t>AND</a:t>
            </a:r>
            <a:r>
              <a:rPr lang="en-US" sz="1100"/>
              <a:t> the principal determines that there is a “pattern of removals.”</a:t>
            </a:r>
          </a:p>
          <a:p>
            <a:endParaRPr lang="en-US" sz="1100"/>
          </a:p>
          <a:p>
            <a:r>
              <a:rPr lang="en-US" sz="1100"/>
              <a:t>HOWEVER, principals weren’t doing this pattern analysis. </a:t>
            </a:r>
          </a:p>
          <a:p>
            <a:pPr marL="181980" indent="-181980">
              <a:buFontTx/>
              <a:buChar char="-"/>
            </a:pPr>
            <a:r>
              <a:rPr lang="en-US" sz="1100"/>
              <a:t>So, NYC now has the 11 in 40 rule. </a:t>
            </a:r>
          </a:p>
          <a:p>
            <a:pPr marL="181980" indent="-181980">
              <a:buFontTx/>
              <a:buChar char="-"/>
            </a:pPr>
            <a:r>
              <a:rPr lang="en-US" sz="1100"/>
              <a:t>Must do MDR if student has been removed (suspension or classroom removal) on </a:t>
            </a:r>
            <a:r>
              <a:rPr lang="en-US" sz="1100" i="1"/>
              <a:t>3 or more </a:t>
            </a:r>
            <a:r>
              <a:rPr lang="en-US" sz="1100"/>
              <a:t>occasions for 11 or more </a:t>
            </a:r>
            <a:r>
              <a:rPr lang="en-US" sz="1100" i="1"/>
              <a:t>cumulative</a:t>
            </a:r>
            <a:r>
              <a:rPr lang="en-US" sz="1100"/>
              <a:t> days in one 40-day period. </a:t>
            </a:r>
          </a:p>
          <a:p>
            <a:pPr defTabSz="970464">
              <a:defRPr/>
            </a:pPr>
            <a:endParaRPr lang="en-US" sz="1100"/>
          </a:p>
          <a:p>
            <a:pPr defTabSz="970464">
              <a:defRPr/>
            </a:pPr>
            <a:r>
              <a:rPr lang="en-US" sz="1100"/>
              <a:t>Same SCHOOL YEAR -- does not matter if they happen during different calendar years.</a:t>
            </a:r>
          </a:p>
          <a:p>
            <a:pPr defTabSz="970464">
              <a:defRPr/>
            </a:pPr>
            <a:endParaRPr lang="en-US" sz="1100"/>
          </a:p>
          <a:p>
            <a:pPr defTabSz="970464">
              <a:defRPr/>
            </a:pPr>
            <a:r>
              <a:rPr lang="en-US" sz="1100"/>
              <a:t>Example: A student gets a principal’s suspension on December 1 for one day, a principal’s suspension on December 13 for 5 days, and a principal’s suspension for 5 days on Jan 15. The school must hold an MDR </a:t>
            </a:r>
            <a:r>
              <a:rPr lang="en-US" sz="1100" b="1"/>
              <a:t>before </a:t>
            </a:r>
            <a:r>
              <a:rPr lang="en-US" sz="1100"/>
              <a:t>the third principal’s suspension because the student could be removed for more than 11 school days in a 40-school day period.</a:t>
            </a:r>
          </a:p>
        </p:txBody>
      </p:sp>
      <p:sp>
        <p:nvSpPr>
          <p:cNvPr id="4" name="Slide Number Placeholder 3"/>
          <p:cNvSpPr>
            <a:spLocks noGrp="1"/>
          </p:cNvSpPr>
          <p:nvPr>
            <p:ph type="sldNum" sz="quarter" idx="10"/>
          </p:nvPr>
        </p:nvSpPr>
        <p:spPr/>
        <p:txBody>
          <a:bodyPr/>
          <a:lstStyle/>
          <a:p>
            <a:fld id="{79368E19-79EA-4041-8476-6E2356D1219C}" type="slidenum">
              <a:rPr lang="en-US" smtClean="0"/>
              <a:pPr/>
              <a:t>35</a:t>
            </a:fld>
            <a:endParaRPr lang="en-US"/>
          </a:p>
        </p:txBody>
      </p:sp>
      <p:sp>
        <p:nvSpPr>
          <p:cNvPr id="5" name="Date Placeholder 4"/>
          <p:cNvSpPr>
            <a:spLocks noGrp="1"/>
          </p:cNvSpPr>
          <p:nvPr>
            <p:ph type="dt" idx="11"/>
          </p:nvPr>
        </p:nvSpPr>
        <p:spPr/>
        <p:txBody>
          <a:bodyPr/>
          <a:lstStyle/>
          <a:p>
            <a:r>
              <a:rPr lang="en-US"/>
              <a:t>5/17/2018</a:t>
            </a:r>
          </a:p>
        </p:txBody>
      </p:sp>
    </p:spTree>
    <p:extLst>
      <p:ext uri="{BB962C8B-B14F-4D97-AF65-F5344CB8AC3E}">
        <p14:creationId xmlns:p14="http://schemas.microsoft.com/office/powerpoint/2010/main" val="121479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1181100"/>
            <a:ext cx="4251325" cy="3189288"/>
          </a:xfrm>
        </p:spPr>
      </p:sp>
      <p:sp>
        <p:nvSpPr>
          <p:cNvPr id="3" name="Notes Placeholder 2"/>
          <p:cNvSpPr>
            <a:spLocks noGrp="1"/>
          </p:cNvSpPr>
          <p:nvPr>
            <p:ph type="body" idx="1"/>
          </p:nvPr>
        </p:nvSpPr>
        <p:spPr/>
        <p:txBody>
          <a:bodyPr/>
          <a:lstStyle/>
          <a:p>
            <a:pPr marL="0" lvl="1">
              <a:defRPr/>
            </a:pPr>
            <a:r>
              <a:rPr lang="en-US" sz="1100"/>
              <a:t>Other information can include:</a:t>
            </a:r>
          </a:p>
          <a:p>
            <a:pPr marL="174708" lvl="1" indent="-174708">
              <a:buFont typeface="Arial" panose="020B0604020202020204" pitchFamily="34" charset="0"/>
              <a:buChar char="•"/>
              <a:defRPr/>
            </a:pPr>
            <a:r>
              <a:rPr lang="en-US" sz="1100"/>
              <a:t>Provider reports</a:t>
            </a:r>
          </a:p>
          <a:p>
            <a:pPr marL="174708" lvl="1" indent="-174708">
              <a:buFont typeface="Arial" panose="020B0604020202020204" pitchFamily="34" charset="0"/>
              <a:buChar char="•"/>
              <a:defRPr/>
            </a:pPr>
            <a:r>
              <a:rPr lang="en-US" sz="1100"/>
              <a:t>Medical reports</a:t>
            </a:r>
          </a:p>
          <a:p>
            <a:pPr marL="174708" lvl="1" indent="-174708">
              <a:buFont typeface="Arial" panose="020B0604020202020204" pitchFamily="34" charset="0"/>
              <a:buChar char="•"/>
              <a:defRPr/>
            </a:pPr>
            <a:r>
              <a:rPr lang="en-US" sz="1100"/>
              <a:t>School progress reports</a:t>
            </a:r>
          </a:p>
          <a:p>
            <a:pPr marL="0" lvl="1">
              <a:defRPr/>
            </a:pPr>
            <a:endParaRPr lang="en-US" sz="1100"/>
          </a:p>
          <a:p>
            <a:pPr marL="0" lvl="1">
              <a:defRPr/>
            </a:pPr>
            <a:r>
              <a:rPr lang="en-US" sz="1100"/>
              <a:t>Provider reports could include letters of support from outside therapists.</a:t>
            </a:r>
          </a:p>
        </p:txBody>
      </p:sp>
      <p:sp>
        <p:nvSpPr>
          <p:cNvPr id="4" name="Slide Number Placeholder 3"/>
          <p:cNvSpPr>
            <a:spLocks noGrp="1"/>
          </p:cNvSpPr>
          <p:nvPr>
            <p:ph type="sldNum" sz="quarter" idx="10"/>
          </p:nvPr>
        </p:nvSpPr>
        <p:spPr/>
        <p:txBody>
          <a:bodyPr/>
          <a:lstStyle/>
          <a:p>
            <a:fld id="{79368E19-79EA-4041-8476-6E2356D1219C}" type="slidenum">
              <a:rPr lang="en-US" smtClean="0"/>
              <a:pPr/>
              <a:t>36</a:t>
            </a:fld>
            <a:endParaRPr lang="en-US"/>
          </a:p>
        </p:txBody>
      </p:sp>
      <p:sp>
        <p:nvSpPr>
          <p:cNvPr id="5" name="Date Placeholder 4"/>
          <p:cNvSpPr>
            <a:spLocks noGrp="1"/>
          </p:cNvSpPr>
          <p:nvPr>
            <p:ph type="dt" idx="11"/>
          </p:nvPr>
        </p:nvSpPr>
        <p:spPr/>
        <p:txBody>
          <a:bodyPr/>
          <a:lstStyle/>
          <a:p>
            <a:r>
              <a:rPr lang="en-US"/>
              <a:t>3/30/2017</a:t>
            </a:r>
          </a:p>
        </p:txBody>
      </p:sp>
    </p:spTree>
    <p:extLst>
      <p:ext uri="{BB962C8B-B14F-4D97-AF65-F5344CB8AC3E}">
        <p14:creationId xmlns:p14="http://schemas.microsoft.com/office/powerpoint/2010/main" val="675087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73163"/>
            <a:ext cx="4224338" cy="3168650"/>
          </a:xfrm>
        </p:spPr>
      </p:sp>
      <p:sp>
        <p:nvSpPr>
          <p:cNvPr id="3" name="Notes Placeholder 2"/>
          <p:cNvSpPr>
            <a:spLocks noGrp="1"/>
          </p:cNvSpPr>
          <p:nvPr>
            <p:ph type="body" idx="1"/>
          </p:nvPr>
        </p:nvSpPr>
        <p:spPr/>
        <p:txBody>
          <a:bodyPr/>
          <a:lstStyle/>
          <a:p>
            <a:r>
              <a:rPr lang="en-US" sz="1100">
                <a:cs typeface="Calibri"/>
              </a:rPr>
              <a:t>This is the worksheet the DOE follows at MDR meetings. We have a copy posted to the Google Drive. Would recommend reviewing this worksheet before you participate in an MDR for a student; try answering the questions as a way to prepare.</a:t>
            </a:r>
          </a:p>
          <a:p>
            <a:endParaRPr lang="en-US" sz="1100">
              <a:cs typeface="Calibri"/>
            </a:endParaRPr>
          </a:p>
          <a:p>
            <a:r>
              <a:rPr lang="en-US" sz="1100">
                <a:cs typeface="Calibri"/>
              </a:rPr>
              <a:t>If you are attending an MDR for a student who attends school outside of NYC, can still use the worksheet to prepare – it follows the state special education regulations, so any MDR meeting should follow a similar outline.</a:t>
            </a:r>
          </a:p>
        </p:txBody>
      </p:sp>
      <p:sp>
        <p:nvSpPr>
          <p:cNvPr id="4" name="Slide Number Placeholder 3"/>
          <p:cNvSpPr>
            <a:spLocks noGrp="1"/>
          </p:cNvSpPr>
          <p:nvPr>
            <p:ph type="sldNum" sz="quarter" idx="10"/>
          </p:nvPr>
        </p:nvSpPr>
        <p:spPr/>
        <p:txBody>
          <a:bodyPr/>
          <a:lstStyle/>
          <a:p>
            <a:fld id="{D2B907FB-DF95-4541-B57D-5AD0DC81BED8}" type="slidenum">
              <a:rPr lang="en-US" smtClean="0"/>
              <a:pPr/>
              <a:t>37</a:t>
            </a:fld>
            <a:endParaRPr lang="en-US"/>
          </a:p>
        </p:txBody>
      </p:sp>
    </p:spTree>
    <p:extLst>
      <p:ext uri="{BB962C8B-B14F-4D97-AF65-F5344CB8AC3E}">
        <p14:creationId xmlns:p14="http://schemas.microsoft.com/office/powerpoint/2010/main" val="3287766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1181100"/>
            <a:ext cx="4251325" cy="3189288"/>
          </a:xfrm>
        </p:spPr>
      </p:sp>
      <p:sp>
        <p:nvSpPr>
          <p:cNvPr id="3" name="Notes Placeholder 2"/>
          <p:cNvSpPr>
            <a:spLocks noGrp="1"/>
          </p:cNvSpPr>
          <p:nvPr>
            <p:ph type="body" idx="1"/>
          </p:nvPr>
        </p:nvSpPr>
        <p:spPr/>
        <p:txBody>
          <a:bodyPr/>
          <a:lstStyle/>
          <a:p>
            <a:r>
              <a:rPr lang="en-US" sz="1100"/>
              <a:t>Focus especially on social/emotional functioning and behavioral concerns when reading the IEPs, evaluations, etc.</a:t>
            </a:r>
          </a:p>
          <a:p>
            <a:endParaRPr lang="en-US" sz="1100"/>
          </a:p>
          <a:p>
            <a:r>
              <a:rPr lang="en-US" sz="1100"/>
              <a:t>If the student is not getting all their services or the school did not follow their BIP – did that contribute to the behavior? Are there other services the student needs?</a:t>
            </a:r>
          </a:p>
          <a:p>
            <a:endParaRPr lang="en-US" sz="1100"/>
          </a:p>
          <a:p>
            <a:r>
              <a:rPr lang="en-US" sz="1100"/>
              <a:t>Tips for using outside providers (could participate or write a letter)</a:t>
            </a:r>
          </a:p>
          <a:p>
            <a:endParaRPr lang="en-US" sz="1100"/>
          </a:p>
          <a:p>
            <a:pPr marL="174708" indent="-174708">
              <a:buFont typeface="Arial" panose="020B0604020202020204" pitchFamily="34" charset="0"/>
              <a:buChar char="•"/>
            </a:pPr>
            <a:r>
              <a:rPr lang="en-US" sz="1100"/>
              <a:t>Explain how the professional knows the student, and for how long</a:t>
            </a:r>
          </a:p>
          <a:p>
            <a:pPr marL="174708" indent="-174708">
              <a:buFont typeface="Arial" panose="020B0604020202020204" pitchFamily="34" charset="0"/>
              <a:buChar char="•"/>
            </a:pPr>
            <a:r>
              <a:rPr lang="en-US" sz="1100"/>
              <a:t>Explain what type of services they provide</a:t>
            </a:r>
          </a:p>
          <a:p>
            <a:pPr marL="174708" indent="-174708">
              <a:buFont typeface="Arial" panose="020B0604020202020204" pitchFamily="34" charset="0"/>
              <a:buChar char="•"/>
            </a:pPr>
            <a:r>
              <a:rPr lang="en-US" sz="1100"/>
              <a:t>List documents he or she reviewed before writing the letter, if any</a:t>
            </a:r>
          </a:p>
          <a:p>
            <a:pPr marL="174708" indent="-174708">
              <a:buFont typeface="Arial" panose="020B0604020202020204" pitchFamily="34" charset="0"/>
              <a:buChar char="•"/>
            </a:pPr>
            <a:r>
              <a:rPr lang="en-US" sz="1100"/>
              <a:t>Describe other similar incidents he or she knows about, if any</a:t>
            </a:r>
          </a:p>
          <a:p>
            <a:pPr marL="174708" indent="-174708">
              <a:buFont typeface="Arial" panose="020B0604020202020204" pitchFamily="34" charset="0"/>
              <a:buChar char="•"/>
            </a:pPr>
            <a:r>
              <a:rPr lang="en-US" sz="1100"/>
              <a:t>State that he or she believes this was a manifestation of your child’s disability AND explain why</a:t>
            </a:r>
          </a:p>
        </p:txBody>
      </p:sp>
      <p:sp>
        <p:nvSpPr>
          <p:cNvPr id="4" name="Slide Number Placeholder 3"/>
          <p:cNvSpPr>
            <a:spLocks noGrp="1"/>
          </p:cNvSpPr>
          <p:nvPr>
            <p:ph type="sldNum" sz="quarter" idx="10"/>
          </p:nvPr>
        </p:nvSpPr>
        <p:spPr/>
        <p:txBody>
          <a:bodyPr/>
          <a:lstStyle/>
          <a:p>
            <a:fld id="{79368E19-79EA-4041-8476-6E2356D1219C}" type="slidenum">
              <a:rPr lang="en-US" smtClean="0"/>
              <a:pPr/>
              <a:t>38</a:t>
            </a:fld>
            <a:endParaRPr lang="en-US"/>
          </a:p>
        </p:txBody>
      </p:sp>
    </p:spTree>
    <p:extLst>
      <p:ext uri="{BB962C8B-B14F-4D97-AF65-F5344CB8AC3E}">
        <p14:creationId xmlns:p14="http://schemas.microsoft.com/office/powerpoint/2010/main" val="1108328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1181100"/>
            <a:ext cx="4248150" cy="3186113"/>
          </a:xfrm>
        </p:spPr>
      </p:sp>
      <p:sp>
        <p:nvSpPr>
          <p:cNvPr id="3" name="Notes Placeholder 2"/>
          <p:cNvSpPr>
            <a:spLocks noGrp="1"/>
          </p:cNvSpPr>
          <p:nvPr>
            <p:ph type="body" idx="1"/>
          </p:nvPr>
        </p:nvSpPr>
        <p:spPr/>
        <p:txBody>
          <a:bodyPr/>
          <a:lstStyle/>
          <a:p>
            <a:r>
              <a:rPr lang="en-US" sz="1100"/>
              <a:t>An FBA is a special education assessment:</a:t>
            </a:r>
          </a:p>
          <a:p>
            <a:endParaRPr lang="en-US" sz="1100"/>
          </a:p>
          <a:p>
            <a:pPr marL="0" marR="0">
              <a:lnSpc>
                <a:spcPct val="115000"/>
              </a:lnSpc>
              <a:spcBef>
                <a:spcPts val="0"/>
              </a:spcBef>
              <a:spcAft>
                <a:spcPts val="0"/>
              </a:spcAft>
            </a:pPr>
            <a:r>
              <a:rPr lang="en-US" sz="1800">
                <a:effectLst/>
                <a:latin typeface="Gill Sans MT" panose="020B0502020104020203" pitchFamily="34" charset="0"/>
                <a:ea typeface="Gill Sans MT" panose="020B0502020104020203" pitchFamily="34" charset="0"/>
                <a:cs typeface="Gill Sans MT" panose="020B0502020104020203" pitchFamily="34" charset="0"/>
              </a:rPr>
              <a:t>If you do not want a DOE employee to do the FBA evaluation, you can pay for an independent assessment. Medicaid may cover the cost.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a:solidFill>
                  <a:srgbClr val="333333"/>
                </a:solidFill>
                <a:effectLst/>
                <a:latin typeface="Gill Sans MT" panose="020B0502020104020203" pitchFamily="34" charset="0"/>
                <a:ea typeface="Gill Sans MT" panose="020B0502020104020203" pitchFamily="34" charset="0"/>
                <a:cs typeface="Gill Sans MT" panose="020B0502020104020203"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a:effectLst/>
                <a:latin typeface="Gill Sans MT" panose="020B0502020104020203" pitchFamily="34" charset="0"/>
                <a:ea typeface="Gill Sans MT" panose="020B0502020104020203" pitchFamily="34" charset="0"/>
                <a:cs typeface="Gill Sans MT" panose="020B0502020104020203" pitchFamily="34" charset="0"/>
              </a:rPr>
              <a:t>If the DOE has already done an FBA evaluation, but you disagree with the findings, you can request that the DOE pay for an independent assessment. To do this, send a letter to the IEP team or the Committee on Special Education (CSE). If the DOE agrees to pay for the independent assessment, you will need to choose an evaluator and then ask for reimbursement.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a:effectLst/>
                <a:latin typeface="Gill Sans MT" panose="020B0502020104020203" pitchFamily="34" charset="0"/>
                <a:ea typeface="Gill Sans MT" panose="020B0502020104020203" pitchFamily="34" charset="0"/>
                <a:cs typeface="Gill Sans MT" panose="020B0502020104020203"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a:effectLst/>
                <a:latin typeface="Gill Sans MT" panose="020B0502020104020203" pitchFamily="34" charset="0"/>
                <a:ea typeface="Gill Sans MT" panose="020B0502020104020203" pitchFamily="34" charset="0"/>
                <a:cs typeface="Gill Sans MT" panose="020B0502020104020203" pitchFamily="34" charset="0"/>
              </a:rPr>
              <a:t>If the DOE does not agree to pay for the independent assessment, they can start an impartial hearing. If the hearing officer finds that the FBA evaluation that the DOE has already done is sufficient, the DOE will not pay for the independent assessment. If the officer finds that the evaluation that the DOE did is </a:t>
            </a:r>
            <a:r>
              <a:rPr lang="en-US" sz="1800" i="1">
                <a:effectLst/>
                <a:latin typeface="Gill Sans MT" panose="020B0502020104020203" pitchFamily="34" charset="0"/>
                <a:ea typeface="Gill Sans MT" panose="020B0502020104020203" pitchFamily="34" charset="0"/>
                <a:cs typeface="Gill Sans MT" panose="020B0502020104020203" pitchFamily="34" charset="0"/>
              </a:rPr>
              <a:t>not </a:t>
            </a:r>
            <a:r>
              <a:rPr lang="en-US" sz="1800">
                <a:effectLst/>
                <a:latin typeface="Gill Sans MT" panose="020B0502020104020203" pitchFamily="34" charset="0"/>
                <a:ea typeface="Gill Sans MT" panose="020B0502020104020203" pitchFamily="34" charset="0"/>
                <a:cs typeface="Gill Sans MT" panose="020B0502020104020203" pitchFamily="34" charset="0"/>
              </a:rPr>
              <a:t>sufficient, the DOE will pay for the independent assessment. Please see our training in Special Education for more information in Independent Assessment Authorizations.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100"/>
              <a:t>__________________________________________________________________________</a:t>
            </a:r>
          </a:p>
          <a:p>
            <a:endParaRPr lang="en-US" sz="1100"/>
          </a:p>
          <a:p>
            <a:r>
              <a:rPr lang="en-US" sz="1100"/>
              <a:t>FBA: Process of determining why a student engages in behaviors that impede learning and </a:t>
            </a:r>
            <a:r>
              <a:rPr lang="en-US" sz="1100" i="1"/>
              <a:t>how the student’s behavior relates to the environment. </a:t>
            </a:r>
            <a:r>
              <a:rPr lang="en-US" sz="1100"/>
              <a:t>Student must be observed in a variety of settings and times throughout the school day, and over multiple days. </a:t>
            </a:r>
          </a:p>
          <a:p>
            <a:endParaRPr lang="en-US" sz="1100"/>
          </a:p>
          <a:p>
            <a:r>
              <a:rPr lang="en-US" sz="1100"/>
              <a:t>Must observe a student’s behavior in order to figure out:</a:t>
            </a:r>
          </a:p>
          <a:p>
            <a:pPr marL="201079" indent="-181683">
              <a:buFontTx/>
              <a:buChar char="-"/>
            </a:pPr>
            <a:r>
              <a:rPr lang="en-US" sz="1100"/>
              <a:t>what the problem behavior is, what causes it (what's the function of the behavior) and what in the environment (including adult interactions) keep maintaining the problem behavior.  </a:t>
            </a:r>
          </a:p>
          <a:p>
            <a:pPr marL="201079" indent="-181683">
              <a:buFontTx/>
              <a:buChar char="-"/>
            </a:pPr>
            <a:endParaRPr lang="en-US" sz="1100">
              <a:cs typeface="Calibri"/>
            </a:endParaRPr>
          </a:p>
          <a:p>
            <a:pPr>
              <a:lnSpc>
                <a:spcPct val="150000"/>
              </a:lnSpc>
            </a:pPr>
            <a:r>
              <a:rPr lang="en-US" sz="2000">
                <a:latin typeface="Gill Sans MT" panose="020B0502020104020203" pitchFamily="34" charset="77"/>
              </a:rPr>
              <a:t>Children behave in certain ways for a reason. We call this the </a:t>
            </a:r>
            <a:r>
              <a:rPr lang="en-US" sz="2000" b="1">
                <a:latin typeface="Gill Sans MT" panose="020B0502020104020203" pitchFamily="34" charset="77"/>
              </a:rPr>
              <a:t>function of the behavior</a:t>
            </a:r>
            <a:endParaRPr lang="en-US" sz="2000">
              <a:latin typeface="Gill Sans MT" panose="020B0502020104020203" pitchFamily="34" charset="77"/>
            </a:endParaRPr>
          </a:p>
          <a:p>
            <a:pPr>
              <a:lnSpc>
                <a:spcPct val="150000"/>
              </a:lnSpc>
            </a:pPr>
            <a:r>
              <a:rPr lang="en-US" sz="2000">
                <a:latin typeface="Gill Sans MT" panose="020B0502020104020203" pitchFamily="34" charset="77"/>
              </a:rPr>
              <a:t>It is impossible to address unwanted behavior without first determining the function</a:t>
            </a:r>
          </a:p>
          <a:p>
            <a:pPr lvl="1">
              <a:lnSpc>
                <a:spcPct val="150000"/>
              </a:lnSpc>
            </a:pPr>
            <a:r>
              <a:rPr lang="en-US" sz="2000">
                <a:latin typeface="Gill Sans MT" panose="020B0502020104020203" pitchFamily="34" charset="77"/>
              </a:rPr>
              <a:t>ABCs of Behavior Model</a:t>
            </a:r>
          </a:p>
          <a:p>
            <a:pPr lvl="1">
              <a:lnSpc>
                <a:spcPct val="150000"/>
              </a:lnSpc>
            </a:pPr>
            <a:r>
              <a:rPr lang="en-US" sz="2000">
                <a:latin typeface="Gill Sans MT" panose="020B0502020104020203" pitchFamily="34" charset="77"/>
              </a:rPr>
              <a:t>Functional Behavioral Assessment</a:t>
            </a:r>
          </a:p>
          <a:p>
            <a:pPr>
              <a:lnSpc>
                <a:spcPct val="150000"/>
              </a:lnSpc>
            </a:pPr>
            <a:r>
              <a:rPr lang="en-US" sz="2000">
                <a:latin typeface="Gill Sans MT" panose="020B0502020104020203" pitchFamily="34" charset="77"/>
              </a:rPr>
              <a:t>The goal is to give the child the tools to behave well</a:t>
            </a:r>
          </a:p>
          <a:p>
            <a:pPr lvl="1">
              <a:lnSpc>
                <a:spcPct val="150000"/>
              </a:lnSpc>
            </a:pPr>
            <a:r>
              <a:rPr lang="en-US" sz="2000">
                <a:latin typeface="Gill Sans MT" panose="020B0502020104020203" pitchFamily="34" charset="77"/>
              </a:rPr>
              <a:t>Use </a:t>
            </a:r>
            <a:r>
              <a:rPr lang="en-US" sz="2000" b="1">
                <a:latin typeface="Gill Sans MT" panose="020B0502020104020203" pitchFamily="34" charset="77"/>
              </a:rPr>
              <a:t>POSITIVE </a:t>
            </a:r>
            <a:r>
              <a:rPr lang="en-US" sz="2000">
                <a:latin typeface="Gill Sans MT" panose="020B0502020104020203" pitchFamily="34" charset="77"/>
              </a:rPr>
              <a:t>strategies</a:t>
            </a:r>
          </a:p>
          <a:p>
            <a:r>
              <a:rPr lang="en-US" sz="1100"/>
              <a:t>______________________________________________________</a:t>
            </a:r>
          </a:p>
          <a:p>
            <a:endParaRPr lang="en-US" sz="1100"/>
          </a:p>
          <a:p>
            <a:r>
              <a:rPr lang="en-US" sz="1100"/>
              <a:t>Reminder – if the behavior is a manifestation of the student’s disability, school must do an FBA and BIP. If the student already has a BIP, must consider modifying it. Even if it’s not a manifestation, must consider doing an FBA and BIP. Parent can request one in writing at the MDR meeting if necessary.</a:t>
            </a:r>
          </a:p>
          <a:p>
            <a:endParaRPr lang="en-US" sz="1100"/>
          </a:p>
          <a:p>
            <a:pPr marL="201079" indent="-181683">
              <a:buFontTx/>
              <a:buChar char="-"/>
            </a:pPr>
            <a:endParaRPr lang="en-US" sz="1100">
              <a:cs typeface="Calibri"/>
            </a:endParaRPr>
          </a:p>
        </p:txBody>
      </p:sp>
      <p:sp>
        <p:nvSpPr>
          <p:cNvPr id="4" name="Slide Number Placeholder 3"/>
          <p:cNvSpPr>
            <a:spLocks noGrp="1"/>
          </p:cNvSpPr>
          <p:nvPr>
            <p:ph type="sldNum" sz="quarter" idx="10"/>
          </p:nvPr>
        </p:nvSpPr>
        <p:spPr/>
        <p:txBody>
          <a:bodyPr/>
          <a:lstStyle/>
          <a:p>
            <a:fld id="{E0DF2B7A-5FE5-4660-99CF-6B105BFE297D}" type="slidenum">
              <a:rPr lang="en-US" smtClean="0"/>
              <a:pPr/>
              <a:t>39</a:t>
            </a:fld>
            <a:endParaRPr lang="en-US"/>
          </a:p>
        </p:txBody>
      </p:sp>
    </p:spTree>
    <p:extLst>
      <p:ext uri="{BB962C8B-B14F-4D97-AF65-F5344CB8AC3E}">
        <p14:creationId xmlns:p14="http://schemas.microsoft.com/office/powerpoint/2010/main" val="118313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Change to graphic (down steps/arrow)</a:t>
            </a:r>
          </a:p>
          <a:p>
            <a:pPr defTabSz="931774">
              <a:defRPr/>
            </a:pPr>
            <a:endParaRPr lang="en-US"/>
          </a:p>
          <a:p>
            <a:pPr defTabSz="931774">
              <a:defRPr/>
            </a:pPr>
            <a:r>
              <a:rPr lang="en-US"/>
              <a:t>In 1 school year, suspensions led to children missing 316,105 days of school, the equivalent of 1,756 school years.  With that amount of time, a student could attend college 439 times. </a:t>
            </a:r>
          </a:p>
          <a:p>
            <a:pPr defTabSz="931774">
              <a:defRPr/>
            </a:pPr>
            <a:endParaRPr lang="en-US"/>
          </a:p>
          <a:p>
            <a:pPr defTabSz="931774">
              <a:defRPr/>
            </a:pPr>
            <a:r>
              <a:rPr lang="en-US"/>
              <a:t>Source: Council of State Governments Justice Center, Breaking Schools’ Rules: A Statewide Study of How School Discipline Relates to Students’ Success and Juvenile Justice Involvement (2011); </a:t>
            </a:r>
            <a:r>
              <a:rPr lang="en-US" err="1"/>
              <a:t>Losen</a:t>
            </a:r>
            <a:r>
              <a:rPr lang="en-US"/>
              <a:t>, D.J., Gillespie, J., Opportunities Suspended: The Disparate Impact of Disciplinary Exclusion from School, The Center for Civil Rights Remedies at The Civil Rights Project (2012). </a:t>
            </a:r>
            <a:r>
              <a:rPr lang="en-US" err="1"/>
              <a:t>Losen</a:t>
            </a:r>
            <a:r>
              <a:rPr lang="en-US"/>
              <a:t>, D., Hodson, C., Keith II, M.A., Morrison, K., </a:t>
            </a:r>
            <a:r>
              <a:rPr lang="en-US" err="1"/>
              <a:t>Belway</a:t>
            </a:r>
            <a:r>
              <a:rPr lang="en-US"/>
              <a:t>, S., Are We Closing the School Discipline Gap?, The Center for Civil Rights Remedies (2015). </a:t>
            </a:r>
          </a:p>
          <a:p>
            <a:endParaRPr lang="en-US"/>
          </a:p>
          <a:p>
            <a:endParaRPr lang="en-US"/>
          </a:p>
          <a:p>
            <a:r>
              <a:rPr lang="en-US"/>
              <a:t>Additionally, without appropriate supports and interventions, students may be improperly told to stay home, placed on a truncated school schedule, sent to a hospital emergency room for behavior that could be managed by the school, otherwise excluded and, in essence, pushed out of school. </a:t>
            </a:r>
          </a:p>
        </p:txBody>
      </p:sp>
      <p:sp>
        <p:nvSpPr>
          <p:cNvPr id="4" name="Slide Number Placeholder 3"/>
          <p:cNvSpPr>
            <a:spLocks noGrp="1"/>
          </p:cNvSpPr>
          <p:nvPr>
            <p:ph type="sldNum" sz="quarter" idx="10"/>
          </p:nvPr>
        </p:nvSpPr>
        <p:spPr/>
        <p:txBody>
          <a:bodyPr/>
          <a:lstStyle/>
          <a:p>
            <a:fld id="{BDA56AFB-3FCF-4ED1-8749-83F1B9A49AD4}" type="slidenum">
              <a:rPr lang="en-US" smtClean="0"/>
              <a:pPr/>
              <a:t>4</a:t>
            </a:fld>
            <a:endParaRPr lang="en-US"/>
          </a:p>
        </p:txBody>
      </p:sp>
      <p:sp>
        <p:nvSpPr>
          <p:cNvPr id="5" name="Date Placeholder 4"/>
          <p:cNvSpPr>
            <a:spLocks noGrp="1"/>
          </p:cNvSpPr>
          <p:nvPr>
            <p:ph type="dt" idx="11"/>
          </p:nvPr>
        </p:nvSpPr>
        <p:spPr/>
        <p:txBody>
          <a:bodyPr/>
          <a:lstStyle/>
          <a:p>
            <a:r>
              <a:rPr lang="en-US"/>
              <a:t>3/30/2017</a:t>
            </a:r>
          </a:p>
        </p:txBody>
      </p:sp>
    </p:spTree>
    <p:extLst>
      <p:ext uri="{BB962C8B-B14F-4D97-AF65-F5344CB8AC3E}">
        <p14:creationId xmlns:p14="http://schemas.microsoft.com/office/powerpoint/2010/main" val="3366190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1181100"/>
            <a:ext cx="4248150" cy="3186113"/>
          </a:xfrm>
        </p:spPr>
      </p:sp>
      <p:sp>
        <p:nvSpPr>
          <p:cNvPr id="3" name="Notes Placeholder 2"/>
          <p:cNvSpPr>
            <a:spLocks noGrp="1"/>
          </p:cNvSpPr>
          <p:nvPr>
            <p:ph type="body" idx="1"/>
          </p:nvPr>
        </p:nvSpPr>
        <p:spPr/>
        <p:txBody>
          <a:bodyPr/>
          <a:lstStyle/>
          <a:p>
            <a:r>
              <a:rPr lang="en-US" sz="1100"/>
              <a:t>Once the FBA is done, the team must use the FBA to create a BIP that will PREVENT and ADDRESS the behavior and promote positive behavior. </a:t>
            </a:r>
          </a:p>
          <a:p>
            <a:endParaRPr lang="en-US" sz="1100"/>
          </a:p>
          <a:p>
            <a:r>
              <a:rPr lang="en-US" sz="1100" b="1" u="sng"/>
              <a:t>The BIP must include: </a:t>
            </a:r>
            <a:endParaRPr lang="en-US" sz="1100" b="1" u="sng">
              <a:cs typeface="Calibri"/>
            </a:endParaRPr>
          </a:p>
          <a:p>
            <a:pPr marL="342900" marR="0" lvl="0" indent="-342900">
              <a:lnSpc>
                <a:spcPct val="115000"/>
              </a:lnSpc>
              <a:spcBef>
                <a:spcPts val="0"/>
              </a:spcBef>
              <a:spcAft>
                <a:spcPts val="0"/>
              </a:spcAft>
              <a:buFont typeface="Symbol" panose="05050102010706020507" pitchFamily="18" charset="2"/>
              <a:buChar char=""/>
            </a:pPr>
            <a:r>
              <a:rPr lang="en-US" sz="1800" b="1">
                <a:effectLst/>
                <a:latin typeface="Gill Sans MT" panose="020B0502020104020203" pitchFamily="34" charset="0"/>
                <a:ea typeface="Times New Roman" panose="02020603050405020304" pitchFamily="18" charset="0"/>
                <a:cs typeface="Arial" panose="020B0604020202020204" pitchFamily="34" charset="0"/>
              </a:rPr>
              <a:t>Information </a:t>
            </a:r>
            <a:r>
              <a:rPr lang="en-US" sz="1800">
                <a:effectLst/>
                <a:latin typeface="Gill Sans MT" panose="020B0502020104020203" pitchFamily="34" charset="0"/>
                <a:ea typeface="Times New Roman" panose="02020603050405020304" pitchFamily="18" charset="0"/>
                <a:cs typeface="Arial" panose="020B0604020202020204" pitchFamily="34" charset="0"/>
              </a:rPr>
              <a:t>about when and how often the behavior happens, and how severe it 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200"/>
              </a:spcAft>
              <a:buFont typeface="Symbol" panose="05050102010706020507" pitchFamily="18" charset="2"/>
              <a:buChar char=""/>
            </a:pPr>
            <a:r>
              <a:rPr lang="en-US" sz="1800" b="1">
                <a:effectLst/>
                <a:latin typeface="Gill Sans MT" panose="020B0502020104020203" pitchFamily="34" charset="0"/>
                <a:ea typeface="Calibri" panose="020F0502020204030204" pitchFamily="34" charset="0"/>
                <a:cs typeface="Times New Roman" panose="02020603050405020304" pitchFamily="18" charset="0"/>
              </a:rPr>
              <a:t>Strategies for stopping the behavior </a:t>
            </a:r>
            <a:r>
              <a:rPr lang="en-US" sz="1800">
                <a:effectLst/>
                <a:latin typeface="Gill Sans MT" panose="020B0502020104020203" pitchFamily="34" charset="0"/>
                <a:ea typeface="Calibri" panose="020F0502020204030204" pitchFamily="34" charset="0"/>
                <a:cs typeface="Times New Roman" panose="02020603050405020304" pitchFamily="18" charset="0"/>
              </a:rPr>
              <a:t>from happening,</a:t>
            </a:r>
            <a:r>
              <a:rPr lang="en-US" sz="1800" b="1">
                <a:effectLst/>
                <a:latin typeface="Gill Sans MT" panose="020B0502020104020203" pitchFamily="34" charset="0"/>
                <a:ea typeface="Calibri" panose="020F0502020204030204" pitchFamily="34" charset="0"/>
                <a:cs typeface="Times New Roman" panose="02020603050405020304" pitchFamily="18" charset="0"/>
              </a:rPr>
              <a:t> </a:t>
            </a:r>
            <a:r>
              <a:rPr lang="en-US" sz="1800">
                <a:effectLst/>
                <a:latin typeface="Gill Sans MT" panose="020B0502020104020203" pitchFamily="34" charset="0"/>
                <a:ea typeface="Calibri" panose="020F0502020204030204" pitchFamily="34" charset="0"/>
                <a:cs typeface="Times New Roman" panose="02020603050405020304" pitchFamily="18" charset="0"/>
              </a:rPr>
              <a:t>which could include classroom changes, a new school schedule, etc.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200"/>
              </a:spcAft>
              <a:buFont typeface="Symbol" panose="05050102010706020507" pitchFamily="18" charset="2"/>
              <a:buChar char=""/>
            </a:pPr>
            <a:r>
              <a:rPr lang="en-US" sz="1800" b="1">
                <a:effectLst/>
                <a:latin typeface="Gill Sans MT" panose="020B0502020104020203" pitchFamily="34" charset="0"/>
                <a:ea typeface="Calibri" panose="020F0502020204030204" pitchFamily="34" charset="0"/>
                <a:cs typeface="Times New Roman" panose="02020603050405020304" pitchFamily="18" charset="0"/>
              </a:rPr>
              <a:t>A safety plan </a:t>
            </a:r>
            <a:r>
              <a:rPr lang="en-US" sz="1800">
                <a:effectLst/>
                <a:latin typeface="Gill Sans MT" panose="020B0502020104020203" pitchFamily="34" charset="0"/>
                <a:ea typeface="Calibri" panose="020F0502020204030204" pitchFamily="34" charset="0"/>
                <a:cs typeface="Times New Roman" panose="02020603050405020304" pitchFamily="18" charset="0"/>
              </a:rPr>
              <a:t>for how to manage the behavior when it does happen, such as calming the student down, removing the student from the classroom, having the child speak with a trusted adult, etc.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200"/>
              </a:spcAft>
              <a:buFont typeface="Symbol" panose="05050102010706020507" pitchFamily="18" charset="2"/>
              <a:buChar char=""/>
            </a:pPr>
            <a:r>
              <a:rPr lang="en-US" sz="1800" b="1">
                <a:effectLst/>
                <a:latin typeface="Gill Sans MT" panose="020B0502020104020203" pitchFamily="34" charset="0"/>
                <a:ea typeface="Calibri" panose="020F0502020204030204" pitchFamily="34" charset="0"/>
                <a:cs typeface="Times New Roman" panose="02020603050405020304" pitchFamily="18" charset="0"/>
              </a:rPr>
              <a:t>Specific school staff </a:t>
            </a:r>
            <a:r>
              <a:rPr lang="en-US" sz="1800">
                <a:effectLst/>
                <a:latin typeface="Gill Sans MT" panose="020B0502020104020203" pitchFamily="34" charset="0"/>
                <a:ea typeface="Calibri" panose="020F0502020204030204" pitchFamily="34" charset="0"/>
                <a:cs typeface="Times New Roman" panose="02020603050405020304" pitchFamily="18" charset="0"/>
              </a:rPr>
              <a:t>who your child trusts, who will be designated to work to support your child, and will be available to safely work with your child when the behavior occurs.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200"/>
              </a:spcAft>
              <a:buFont typeface="Symbol" panose="05050102010706020507" pitchFamily="18" charset="2"/>
              <a:buChar char=""/>
            </a:pPr>
            <a:r>
              <a:rPr lang="en-US" sz="1800" b="1">
                <a:effectLst/>
                <a:latin typeface="Gill Sans MT" panose="020B0502020104020203" pitchFamily="34" charset="0"/>
                <a:ea typeface="Times New Roman" panose="02020603050405020304" pitchFamily="18" charset="0"/>
                <a:cs typeface="Arial" panose="020B0604020202020204" pitchFamily="34" charset="0"/>
              </a:rPr>
              <a:t>A schedule </a:t>
            </a:r>
            <a:r>
              <a:rPr lang="en-US" sz="1800">
                <a:effectLst/>
                <a:latin typeface="Gill Sans MT" panose="020B0502020104020203" pitchFamily="34" charset="0"/>
                <a:ea typeface="Times New Roman" panose="02020603050405020304" pitchFamily="18" charset="0"/>
                <a:cs typeface="Arial" panose="020B0604020202020204" pitchFamily="34" charset="0"/>
              </a:rPr>
              <a:t>to mark progress and set future meetings so that you can remain up to date on how well the BIP is working and make changes if you feel they are needed: </a:t>
            </a:r>
            <a:r>
              <a:rPr lang="en-US" sz="1100"/>
              <a:t>about very  weeks.</a:t>
            </a:r>
            <a:endParaRPr lang="en-US" sz="1100">
              <a:cs typeface="Calibri"/>
            </a:endParaRPr>
          </a:p>
          <a:p>
            <a:endParaRPr lang="en-US" sz="1100"/>
          </a:p>
          <a:p>
            <a:r>
              <a:rPr lang="en-US" sz="1100"/>
              <a:t>Need to assess whether all staff who interact with the student are fully implementing the plan and if not, providing coaching and implementation support.  If with proper implementation the student is not progressing under the BIP, then it may need to be changed.</a:t>
            </a:r>
          </a:p>
          <a:p>
            <a:endParaRPr lang="en-US" sz="1100"/>
          </a:p>
          <a:p>
            <a:r>
              <a:rPr lang="en-US" sz="1800">
                <a:effectLst/>
                <a:latin typeface="Calibri" panose="020F0502020204030204" pitchFamily="34" charset="0"/>
                <a:ea typeface="Times New Roman" panose="02020603050405020304" pitchFamily="18" charset="0"/>
              </a:rPr>
              <a:t>Say that it can be called something else, like a positive support plan, or something that the student wants to call it and that the student can play a key role in shaping what is in it. </a:t>
            </a:r>
            <a:endParaRPr lang="en-US" sz="1100"/>
          </a:p>
          <a:p>
            <a:endParaRPr lang="en-US" sz="1100"/>
          </a:p>
        </p:txBody>
      </p:sp>
      <p:sp>
        <p:nvSpPr>
          <p:cNvPr id="4" name="Slide Number Placeholder 3"/>
          <p:cNvSpPr>
            <a:spLocks noGrp="1"/>
          </p:cNvSpPr>
          <p:nvPr>
            <p:ph type="sldNum" sz="quarter" idx="10"/>
          </p:nvPr>
        </p:nvSpPr>
        <p:spPr/>
        <p:txBody>
          <a:bodyPr/>
          <a:lstStyle/>
          <a:p>
            <a:fld id="{83135B9C-3F14-4E9C-923B-28B2820712F4}" type="slidenum">
              <a:rPr lang="en-US" smtClean="0"/>
              <a:pPr/>
              <a:t>40</a:t>
            </a:fld>
            <a:endParaRPr lang="en-US"/>
          </a:p>
        </p:txBody>
      </p:sp>
      <p:sp>
        <p:nvSpPr>
          <p:cNvPr id="5" name="Date Placeholder 4"/>
          <p:cNvSpPr>
            <a:spLocks noGrp="1"/>
          </p:cNvSpPr>
          <p:nvPr>
            <p:ph type="dt" idx="11"/>
          </p:nvPr>
        </p:nvSpPr>
        <p:spPr/>
        <p:txBody>
          <a:bodyPr/>
          <a:lstStyle/>
          <a:p>
            <a:r>
              <a:rPr lang="en-US"/>
              <a:t>5/17/2018</a:t>
            </a:r>
          </a:p>
        </p:txBody>
      </p:sp>
    </p:spTree>
    <p:extLst>
      <p:ext uri="{BB962C8B-B14F-4D97-AF65-F5344CB8AC3E}">
        <p14:creationId xmlns:p14="http://schemas.microsoft.com/office/powerpoint/2010/main" val="3916321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8F123-B1F9-4DA5-913B-74B854E69FB7}" type="slidenum">
              <a:rPr lang="en-US" smtClean="0"/>
              <a:pPr/>
              <a:t>41</a:t>
            </a:fld>
            <a:endParaRPr lang="en-US"/>
          </a:p>
        </p:txBody>
      </p:sp>
    </p:spTree>
    <p:extLst>
      <p:ext uri="{BB962C8B-B14F-4D97-AF65-F5344CB8AC3E}">
        <p14:creationId xmlns:p14="http://schemas.microsoft.com/office/powerpoint/2010/main" val="1038541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a:cs typeface="Arial"/>
              </a:rPr>
              <a:t>We have a final poll that will be launched</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Unicode MS" pitchFamily="34" charset="-128"/>
              </a:defRPr>
            </a:lvl1pPr>
            <a:lvl2pPr marL="742909" indent="-285734" defTabSz="931811" eaLnBrk="0" hangingPunct="0">
              <a:defRPr>
                <a:solidFill>
                  <a:schemeClr val="tx1"/>
                </a:solidFill>
                <a:latin typeface="Arial Unicode MS" pitchFamily="34" charset="-128"/>
              </a:defRPr>
            </a:lvl2pPr>
            <a:lvl3pPr marL="1142937" indent="-228587" defTabSz="931811" eaLnBrk="0" hangingPunct="0">
              <a:defRPr>
                <a:solidFill>
                  <a:schemeClr val="tx1"/>
                </a:solidFill>
                <a:latin typeface="Arial Unicode MS" pitchFamily="34" charset="-128"/>
              </a:defRPr>
            </a:lvl3pPr>
            <a:lvl4pPr marL="1600111" indent="-228587" defTabSz="931811" eaLnBrk="0" hangingPunct="0">
              <a:defRPr>
                <a:solidFill>
                  <a:schemeClr val="tx1"/>
                </a:solidFill>
                <a:latin typeface="Arial Unicode MS" pitchFamily="34" charset="-128"/>
              </a:defRPr>
            </a:lvl4pPr>
            <a:lvl5pPr marL="2057287" indent="-228587" defTabSz="931811" eaLnBrk="0" hangingPunct="0">
              <a:defRPr>
                <a:solidFill>
                  <a:schemeClr val="tx1"/>
                </a:solidFill>
                <a:latin typeface="Arial Unicode MS" pitchFamily="34" charset="-128"/>
              </a:defRPr>
            </a:lvl5pPr>
            <a:lvl6pPr marL="2514461" indent="-228587" defTabSz="931811" eaLnBrk="0" fontAlgn="base" hangingPunct="0">
              <a:spcBef>
                <a:spcPct val="0"/>
              </a:spcBef>
              <a:spcAft>
                <a:spcPct val="0"/>
              </a:spcAft>
              <a:defRPr>
                <a:solidFill>
                  <a:schemeClr val="tx1"/>
                </a:solidFill>
                <a:latin typeface="Arial Unicode MS" pitchFamily="34" charset="-128"/>
              </a:defRPr>
            </a:lvl6pPr>
            <a:lvl7pPr marL="2971635" indent="-228587" defTabSz="931811" eaLnBrk="0" fontAlgn="base" hangingPunct="0">
              <a:spcBef>
                <a:spcPct val="0"/>
              </a:spcBef>
              <a:spcAft>
                <a:spcPct val="0"/>
              </a:spcAft>
              <a:defRPr>
                <a:solidFill>
                  <a:schemeClr val="tx1"/>
                </a:solidFill>
                <a:latin typeface="Arial Unicode MS" pitchFamily="34" charset="-128"/>
              </a:defRPr>
            </a:lvl7pPr>
            <a:lvl8pPr marL="3428811" indent="-228587" defTabSz="931811" eaLnBrk="0" fontAlgn="base" hangingPunct="0">
              <a:spcBef>
                <a:spcPct val="0"/>
              </a:spcBef>
              <a:spcAft>
                <a:spcPct val="0"/>
              </a:spcAft>
              <a:defRPr>
                <a:solidFill>
                  <a:schemeClr val="tx1"/>
                </a:solidFill>
                <a:latin typeface="Arial Unicode MS" pitchFamily="34" charset="-128"/>
              </a:defRPr>
            </a:lvl8pPr>
            <a:lvl9pPr marL="3885985" indent="-228587" defTabSz="931811" eaLnBrk="0" fontAlgn="base" hangingPunct="0">
              <a:spcBef>
                <a:spcPct val="0"/>
              </a:spcBef>
              <a:spcAft>
                <a:spcPct val="0"/>
              </a:spcAft>
              <a:defRPr>
                <a:solidFill>
                  <a:schemeClr val="tx1"/>
                </a:solidFill>
                <a:latin typeface="Arial Unicode MS" pitchFamily="34" charset="-128"/>
              </a:defRPr>
            </a:lvl9pPr>
          </a:lstStyle>
          <a:p>
            <a:pPr eaLnBrk="1" hangingPunct="1"/>
            <a:fld id="{8AD1A986-4901-4C01-A0C1-7647AFA1D254}" type="slidenum">
              <a:rPr lang="en-US" altLang="en-US" smtClean="0">
                <a:latin typeface="Arial" pitchFamily="34" charset="0"/>
              </a:rPr>
              <a:pPr eaLnBrk="1" hangingPunct="1"/>
              <a:t>42</a:t>
            </a:fld>
            <a:endParaRPr lang="en-US" altLang="en-US">
              <a:latin typeface="Arial" pitchFamily="34" charset="0"/>
            </a:endParaRPr>
          </a:p>
        </p:txBody>
      </p:sp>
    </p:spTree>
    <p:extLst>
      <p:ext uri="{BB962C8B-B14F-4D97-AF65-F5344CB8AC3E}">
        <p14:creationId xmlns:p14="http://schemas.microsoft.com/office/powerpoint/2010/main" val="397538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Gill Sans MT"/>
              </a:rPr>
              <a:t>Principal’s suspensions = in-school, shorter (1-5 school days)</a:t>
            </a:r>
          </a:p>
          <a:p>
            <a:r>
              <a:rPr lang="en-US">
                <a:latin typeface="Gill Sans MT" panose="020B0502020104020203" pitchFamily="34" charset="77"/>
              </a:rPr>
              <a:t>Superintendent’s suspensions = out-of-school, lasting 6-20 school days (can be longer in limited situations)</a:t>
            </a:r>
          </a:p>
          <a:p>
            <a:endParaRPr lang="en-US">
              <a:latin typeface="Gill Sans MT" panose="020B0502020104020203" pitchFamily="34" charset="77"/>
            </a:endParaRPr>
          </a:p>
          <a:p>
            <a:pPr defTabSz="931774">
              <a:defRPr/>
            </a:pPr>
            <a:r>
              <a:rPr lang="en-US">
                <a:latin typeface="Gill Sans MT" panose="020B0502020104020203" pitchFamily="34" charset="77"/>
              </a:rPr>
              <a:t>Suspensions weren’t always this high; started increasing in the early 2000s</a:t>
            </a:r>
          </a:p>
          <a:p>
            <a:endParaRPr lang="en-US">
              <a:latin typeface="Gill Sans MT" panose="020B0502020104020203" pitchFamily="34" charset="77"/>
            </a:endParaRPr>
          </a:p>
          <a:p>
            <a:r>
              <a:rPr lang="en-US">
                <a:latin typeface="Gill Sans MT" panose="020B0502020104020203" pitchFamily="34" charset="77"/>
              </a:rPr>
              <a:t>Drop in 2019-20 was largely because schools were closed for three months—not as good as it looks</a:t>
            </a:r>
          </a:p>
          <a:p>
            <a:endParaRPr lang="en-US">
              <a:latin typeface="Gill Sans MT" panose="020B0502020104020203" pitchFamily="34" charset="77"/>
            </a:endParaRPr>
          </a:p>
          <a:p>
            <a:r>
              <a:rPr lang="en-US">
                <a:latin typeface="Gill Sans MT" panose="020B0502020104020203" pitchFamily="34" charset="77"/>
              </a:rPr>
              <a:t>Re: disproportionality</a:t>
            </a:r>
          </a:p>
          <a:p>
            <a:pPr marL="174708" indent="-174708">
              <a:buFont typeface="Arial" panose="020B0604020202020204" pitchFamily="34" charset="0"/>
              <a:buChar char="•"/>
            </a:pPr>
            <a:r>
              <a:rPr lang="en-US">
                <a:latin typeface="Gill Sans MT" panose="020B0502020104020203" pitchFamily="34" charset="77"/>
              </a:rPr>
              <a:t>Black students are 22% of the population, but receive 43% of suspensions</a:t>
            </a:r>
          </a:p>
          <a:p>
            <a:pPr marL="174708" indent="-174708">
              <a:buFont typeface="Arial" panose="020B0604020202020204" pitchFamily="34" charset="0"/>
              <a:buChar char="•"/>
            </a:pPr>
            <a:r>
              <a:rPr lang="en-US">
                <a:latin typeface="Gill Sans MT" panose="020B0502020104020203" pitchFamily="34" charset="77"/>
              </a:rPr>
              <a:t>SWDs are 20% of the population, but receive 40% of suspensions</a:t>
            </a:r>
          </a:p>
          <a:p>
            <a:pPr marL="174708" indent="-174708">
              <a:buFont typeface="Arial" panose="020B0604020202020204" pitchFamily="34" charset="0"/>
              <a:buChar char="•"/>
            </a:pPr>
            <a:endParaRPr lang="en-US">
              <a:latin typeface="Gill Sans MT" panose="020B0502020104020203" pitchFamily="34" charset="77"/>
            </a:endParaRPr>
          </a:p>
          <a:p>
            <a:pPr marL="174708" indent="-174708">
              <a:buFont typeface="Arial" panose="020B0604020202020204" pitchFamily="34" charset="0"/>
              <a:buChar char="•"/>
            </a:pPr>
            <a:endParaRPr lang="en-US">
              <a:latin typeface="Gill Sans MT" panose="020B0502020104020203" pitchFamily="34" charset="77"/>
            </a:endParaRPr>
          </a:p>
          <a:p>
            <a:pPr marL="0" indent="0">
              <a:buFont typeface="Arial" panose="020B0604020202020204" pitchFamily="34" charset="0"/>
              <a:buNone/>
            </a:pPr>
            <a:r>
              <a:rPr lang="en-US">
                <a:latin typeface="Gill Sans MT" panose="020B0502020104020203" pitchFamily="34" charset="77"/>
              </a:rPr>
              <a:t>For 2021-2022</a:t>
            </a:r>
          </a:p>
          <a:p>
            <a:pPr marL="0" indent="0">
              <a:buFont typeface="Arial" panose="020B0604020202020204" pitchFamily="34" charset="0"/>
              <a:buNone/>
            </a:pPr>
            <a:endParaRPr lang="en-US">
              <a:latin typeface="Gill Sans MT" panose="020B0502020104020203" pitchFamily="34" charset="77"/>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a:effectLst/>
                <a:latin typeface="Calibri" panose="020F0502020204030204" pitchFamily="34" charset="0"/>
                <a:ea typeface="Times New Roman" panose="02020603050405020304" pitchFamily="18" charset="0"/>
              </a:rPr>
              <a:t>During the 2021–22 school year:</a:t>
            </a:r>
            <a:endParaRPr lang="en-US" sz="110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DOE issued over 25,000 suspensions and reported an additional 6,600 classroom removals.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40% of all suspensions went to students with disabilities, who were 21% of the population.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Black students received over half of superintendent’s suspensions (suspensions lasting 6–180days), despite making up only 21% of DOE enrollment.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200">
                <a:effectLst/>
                <a:latin typeface="Calibri" panose="020F0502020204030204" pitchFamily="34" charset="0"/>
                <a:ea typeface="Times New Roman" panose="02020603050405020304" pitchFamily="18" charset="0"/>
                <a:cs typeface="Times New Roman" panose="02020603050405020304" pitchFamily="18" charset="0"/>
              </a:rPr>
              <a:t>With each exclusion from school, students lose days, weeks, or even months of instructional time and may disengage from school entirely, alienated from the place that should be a haven for learning.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200">
                <a:effectLst/>
                <a:latin typeface="Calibri" panose="020F0502020204030204" pitchFamily="34" charset="0"/>
                <a:ea typeface="Times New Roman" panose="02020603050405020304" pitchFamily="18" charset="0"/>
              </a:rPr>
              <a:t>Suspensions continued to rise in the 2022-2023 school year. They are up 27% compared to last year, and 6% from the year just before the pandemic (July-December 2019)</a:t>
            </a:r>
            <a:endParaRPr lang="en-US" sz="110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US">
              <a:latin typeface="Gill Sans MT" panose="020B0502020104020203" pitchFamily="34" charset="77"/>
            </a:endParaRPr>
          </a:p>
        </p:txBody>
      </p:sp>
      <p:sp>
        <p:nvSpPr>
          <p:cNvPr id="4" name="Slide Number Placeholder 3"/>
          <p:cNvSpPr>
            <a:spLocks noGrp="1"/>
          </p:cNvSpPr>
          <p:nvPr>
            <p:ph type="sldNum" sz="quarter" idx="5"/>
          </p:nvPr>
        </p:nvSpPr>
        <p:spPr/>
        <p:txBody>
          <a:bodyPr/>
          <a:lstStyle/>
          <a:p>
            <a:fld id="{E75EBC41-E195-FE4C-BB23-EED7F742694D}" type="slidenum">
              <a:rPr lang="en-US" smtClean="0"/>
              <a:t>5</a:t>
            </a:fld>
            <a:endParaRPr lang="en-US"/>
          </a:p>
        </p:txBody>
      </p:sp>
    </p:spTree>
    <p:extLst>
      <p:ext uri="{BB962C8B-B14F-4D97-AF65-F5344CB8AC3E}">
        <p14:creationId xmlns:p14="http://schemas.microsoft.com/office/powerpoint/2010/main" val="399776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Launch Intro Quiz (Slide 7)</a:t>
            </a:r>
          </a:p>
          <a:p>
            <a:pPr marL="0" indent="0">
              <a:buNone/>
            </a:pPr>
            <a:endParaRPr lang="en-US"/>
          </a:p>
          <a:p>
            <a:pPr marL="0" indent="0">
              <a:buNone/>
            </a:pPr>
            <a:r>
              <a:rPr lang="en-US"/>
              <a:t>Principal</a:t>
            </a:r>
            <a:r>
              <a:rPr lang="en-US" baseline="0"/>
              <a:t> </a:t>
            </a:r>
            <a:r>
              <a:rPr lang="en-US" b="1" baseline="0"/>
              <a:t>MUST</a:t>
            </a:r>
            <a:r>
              <a:rPr lang="en-US" baseline="0"/>
              <a:t> first try to</a:t>
            </a:r>
            <a:r>
              <a:rPr lang="en-US"/>
              <a:t> safely de-escalate with strategies and interventions (Building Response team, Crisis intervention team, School Based Health and Mental Health clinics)  </a:t>
            </a:r>
            <a:r>
              <a:rPr lang="en-US" b="1"/>
              <a:t>BUT</a:t>
            </a:r>
            <a:r>
              <a:rPr lang="en-US"/>
              <a:t> if behavior poses an imminent/substantial risk of serious injury and can’t handle it in the school, call 911. </a:t>
            </a:r>
          </a:p>
          <a:p>
            <a:pPr marL="0" indent="0">
              <a:buNone/>
            </a:pPr>
            <a:r>
              <a:rPr lang="en-US">
                <a:hlinkClick r:id="rId3"/>
              </a:rPr>
              <a:t>http://schools.nyc.gov/Offices/OSYD/de-escalation.htm</a:t>
            </a:r>
            <a:r>
              <a:rPr lang="en-US"/>
              <a:t> </a:t>
            </a:r>
          </a:p>
          <a:p>
            <a:pPr marL="0" indent="0">
              <a:buNone/>
            </a:pPr>
            <a:endParaRPr lang="en-US"/>
          </a:p>
        </p:txBody>
      </p:sp>
      <p:sp>
        <p:nvSpPr>
          <p:cNvPr id="4" name="Slide Number Placeholder 3"/>
          <p:cNvSpPr>
            <a:spLocks noGrp="1"/>
          </p:cNvSpPr>
          <p:nvPr>
            <p:ph type="sldNum" sz="quarter" idx="10"/>
          </p:nvPr>
        </p:nvSpPr>
        <p:spPr/>
        <p:txBody>
          <a:bodyPr/>
          <a:lstStyle/>
          <a:p>
            <a:fld id="{5758F123-B1F9-4DA5-913B-74B854E69FB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8496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RB</a:t>
            </a:r>
          </a:p>
          <a:p>
            <a:endParaRPr lang="en-US">
              <a:latin typeface="Arial"/>
              <a:cs typeface="Arial"/>
            </a:endParaRPr>
          </a:p>
          <a:p>
            <a:r>
              <a:rPr lang="en-US">
                <a:latin typeface="Arial"/>
                <a:cs typeface="Arial"/>
              </a:rPr>
              <a:t>All the information in this section is explained in great detail in our recently updated Suspension Guide</a:t>
            </a:r>
          </a:p>
        </p:txBody>
      </p:sp>
      <p:sp>
        <p:nvSpPr>
          <p:cNvPr id="4" name="Slide Number Placeholder 3"/>
          <p:cNvSpPr>
            <a:spLocks noGrp="1"/>
          </p:cNvSpPr>
          <p:nvPr>
            <p:ph type="sldNum" sz="quarter" idx="5"/>
          </p:nvPr>
        </p:nvSpPr>
        <p:spPr/>
        <p:txBody>
          <a:bodyPr/>
          <a:lstStyle/>
          <a:p>
            <a:pPr>
              <a:defRPr/>
            </a:pPr>
            <a:fld id="{C1909EA0-55A7-43DC-A9FA-4647F08306A2}" type="slidenum">
              <a:rPr lang="en-US" smtClean="0"/>
              <a:pPr>
                <a:defRPr/>
              </a:pPr>
              <a:t>7</a:t>
            </a:fld>
            <a:endParaRPr lang="en-US"/>
          </a:p>
        </p:txBody>
      </p:sp>
    </p:spTree>
    <p:extLst>
      <p:ext uri="{BB962C8B-B14F-4D97-AF65-F5344CB8AC3E}">
        <p14:creationId xmlns:p14="http://schemas.microsoft.com/office/powerpoint/2010/main" val="85587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Clr>
                <a:srgbClr val="000080"/>
              </a:buClr>
            </a:pPr>
            <a:r>
              <a:rPr lang="en-US">
                <a:latin typeface="Arial"/>
                <a:cs typeface="Arial"/>
              </a:rPr>
              <a:t>Basis for all suspensions in NYC district schools. Available on DOE website and updated annually. Different versions for K-5 and 6-12. Includes DOE mission statement on school climate, student bill of rights and responsibilities. Was substantially modified in Sept. 2019 to include greater focus on behavioral interventions and supports.</a:t>
            </a:r>
          </a:p>
          <a:p>
            <a:pPr>
              <a:buClr>
                <a:srgbClr val="000080"/>
              </a:buClr>
            </a:pPr>
            <a:endParaRPr lang="en-US">
              <a:latin typeface="Arial"/>
              <a:cs typeface="Arial"/>
            </a:endParaRPr>
          </a:p>
          <a:p>
            <a:pPr>
              <a:buClr>
                <a:srgbClr val="000080"/>
              </a:buClr>
            </a:pPr>
            <a:r>
              <a:rPr lang="en-US">
                <a:latin typeface="Arial"/>
                <a:cs typeface="Arial"/>
              </a:rPr>
              <a:t>Beginning on page 13 of the Code, you will see information on progressive discipline as well as a glossary of positive behavioral supports and interventions and a glossary of restorative practices that schools are expected to use INSTEAD of or in addition to punishment. If you are working with a student who is experiencing behavioral challenges, make sure the school is using these techniques and not just resorting to suspensions or classroom removals. This is required by the Discipline Code. If schools are not following these steps, let us know. Can put you in touch with the Borough School Climate Manager or OSYD for support.</a:t>
            </a:r>
          </a:p>
          <a:p>
            <a:pPr>
              <a:buClr>
                <a:srgbClr val="000080"/>
              </a:buClr>
            </a:pPr>
            <a:endParaRPr lang="en-US">
              <a:latin typeface="Arial"/>
              <a:cs typeface="Arial"/>
            </a:endParaRPr>
          </a:p>
          <a:p>
            <a:pPr>
              <a:buClr>
                <a:srgbClr val="000080"/>
              </a:buClr>
            </a:pPr>
            <a:r>
              <a:rPr lang="en-US">
                <a:latin typeface="Arial"/>
                <a:cs typeface="Arial"/>
              </a:rPr>
              <a:t>After this, there is a section on bullying, supports for students with disabilities, then beginning on page 25, information on disciplinary responses. Lists the factors a school should consider when determining discipline for a student, such as the student’s age and maturity level, the circumstances surrounding the incident – was it self-defense? Was the student triggered in some way? Was the student being bullied? as well as the student’s family situation and whether they have an IEP. These are all things you can use at a suspension hearing or prior to an in-school suspension to argue for a shorter suspension or for a punishment that does not involve time outside of class.</a:t>
            </a:r>
          </a:p>
          <a:p>
            <a:pPr>
              <a:buClr>
                <a:srgbClr val="000080"/>
              </a:buClr>
            </a:pPr>
            <a:endParaRPr lang="en-US">
              <a:latin typeface="Arial"/>
              <a:cs typeface="Arial"/>
            </a:endParaRPr>
          </a:p>
          <a:p>
            <a:pPr>
              <a:buClr>
                <a:srgbClr val="000080"/>
              </a:buClr>
            </a:pPr>
            <a:r>
              <a:rPr lang="en-US">
                <a:latin typeface="Arial"/>
                <a:cs typeface="Arial"/>
              </a:rPr>
              <a:t>Finally, on page 32 you’ll start to see the different infractions students can be accused of, and the possible guidance interventions and disciplinary responses. These will differ by age/grade, so make sure you are looking at the correct code! </a:t>
            </a:r>
          </a:p>
        </p:txBody>
      </p:sp>
      <p:sp>
        <p:nvSpPr>
          <p:cNvPr id="4" name="Slide Number Placeholder 3"/>
          <p:cNvSpPr>
            <a:spLocks noGrp="1"/>
          </p:cNvSpPr>
          <p:nvPr>
            <p:ph type="sldNum" sz="quarter" idx="10"/>
          </p:nvPr>
        </p:nvSpPr>
        <p:spPr/>
        <p:txBody>
          <a:bodyPr/>
          <a:lstStyle/>
          <a:p>
            <a:fld id="{5758F123-B1F9-4DA5-913B-74B854E69FB7}" type="slidenum">
              <a:rPr lang="en-US" smtClean="0"/>
              <a:pPr/>
              <a:t>8</a:t>
            </a:fld>
            <a:endParaRPr lang="en-US"/>
          </a:p>
        </p:txBody>
      </p:sp>
    </p:spTree>
    <p:extLst>
      <p:ext uri="{BB962C8B-B14F-4D97-AF65-F5344CB8AC3E}">
        <p14:creationId xmlns:p14="http://schemas.microsoft.com/office/powerpoint/2010/main" val="179674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page of discipline Code, broken up on two parts infractions</a:t>
            </a:r>
          </a:p>
        </p:txBody>
      </p:sp>
      <p:sp>
        <p:nvSpPr>
          <p:cNvPr id="4" name="Slide Number Placeholder 3"/>
          <p:cNvSpPr>
            <a:spLocks noGrp="1"/>
          </p:cNvSpPr>
          <p:nvPr>
            <p:ph type="sldNum" sz="quarter" idx="10"/>
          </p:nvPr>
        </p:nvSpPr>
        <p:spPr/>
        <p:txBody>
          <a:bodyPr/>
          <a:lstStyle/>
          <a:p>
            <a:fld id="{B2BBC9BE-CA99-4DA1-92AF-226004ED7838}" type="slidenum">
              <a:rPr lang="en-US" smtClean="0"/>
              <a:t>9</a:t>
            </a:fld>
            <a:endParaRPr lang="en-US"/>
          </a:p>
        </p:txBody>
      </p:sp>
    </p:spTree>
    <p:extLst>
      <p:ext uri="{BB962C8B-B14F-4D97-AF65-F5344CB8AC3E}">
        <p14:creationId xmlns:p14="http://schemas.microsoft.com/office/powerpoint/2010/main" val="267917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8E9094B-96BE-44BD-890D-D616BAA3E84C}" type="datetime1">
              <a:rPr lang="en-US" smtClean="0"/>
              <a:t>3/22/2024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08425C-C7DE-4103-99B6-531063036BF4}" type="datetime1">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888E69-449A-4CAE-BD3F-208450C1B26E}" type="datetime1">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645433"/>
            <a:ext cx="8520600" cy="444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11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801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3C2E34F-2528-492D-B39B-BCC6707FF6F8}" type="datetime1">
              <a:rPr lang="en-US" smtClean="0"/>
              <a:t>3/22/2024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64798165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CB7DA58-5C18-4E9F-97A5-2AA4E6144519}" type="datetime1">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89967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58214C1-F840-4703-817F-E7E7C6042EFB}" type="datetime1">
              <a:rPr lang="en-US" smtClean="0"/>
              <a:t>3/22/2024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7650474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5798F62F-27D5-4174-B380-9553681FD992}" type="datetime1">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8037751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BAA50C9-556F-43AA-ABFE-A169DBDD73DB}" type="datetime1">
              <a:rPr lang="en-US" smtClean="0"/>
              <a:t>3/22/2024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41129002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94ABC22-CC60-41D4-872D-32F60C940F6C}" type="datetime1">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359195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6C7BC09-A6D0-4632-B572-2140B08223C4}" type="datetime1">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 name="Date Placeholder 1"/>
          <p:cNvSpPr>
            <a:spLocks noGrp="1"/>
          </p:cNvSpPr>
          <p:nvPr>
            <p:ph type="dt" sz="half" idx="10"/>
          </p:nvPr>
        </p:nvSpPr>
        <p:spPr/>
        <p:txBody>
          <a:bodyPr/>
          <a:lstStyle/>
          <a:p>
            <a:fld id="{C78B1E23-4FAE-4F6F-B27C-54A44E07C6A6}" type="datetime1">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extLst>
      <p:ext uri="{BB962C8B-B14F-4D97-AF65-F5344CB8AC3E}">
        <p14:creationId xmlns:p14="http://schemas.microsoft.com/office/powerpoint/2010/main" val="417899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FF066964-5125-4678-9523-52865330C4F4}" type="datetime1">
              <a:rPr lang="en-US" smtClean="0"/>
              <a:t>3/22/2024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15806815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77FC3EB2-CCB1-4730-8AAB-6A583FA7CC0F}" type="datetime1">
              <a:rPr lang="en-US" smtClean="0"/>
              <a:t>3/22/2024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4210630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26B65E-0650-4AE3-928E-D444542D60E9}" type="datetime1">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5213390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4BCD48-71DE-4E4B-AE21-66D91E1947EB}" type="datetime1">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135519916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96D5B70-EF68-4563-B829-9B134988E05B}" type="datetime1">
              <a:rPr lang="en-US" smtClean="0"/>
              <a:t>3/22/2024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405811093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6D932B4-D083-4E77-A27D-F53914B3F078}" type="datetime1">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4601148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480A322-EE39-49BE-9BBF-B3184AE95CB1}" type="datetime1">
              <a:rPr lang="en-US" smtClean="0"/>
              <a:t>3/22/2024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89427667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E79EEF0-FE08-44F6-A498-AF41018626B6}" type="datetime1">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8437782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59ACA24-D8EA-4B10-9C8E-DC4086A11297}" type="datetime1">
              <a:rPr lang="en-US" smtClean="0"/>
              <a:t>3/22/2024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0257177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2EF7B09-2B64-4B69-8015-E73497D0E9E5}" type="datetime1">
              <a:rPr lang="en-US" smtClean="0"/>
              <a:t>3/22/2024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51CE244-A200-42FB-926B-4F2FDB806DAC}" type="datetime1">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614444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 name="Date Placeholder 1"/>
          <p:cNvSpPr>
            <a:spLocks noGrp="1"/>
          </p:cNvSpPr>
          <p:nvPr>
            <p:ph type="dt" sz="half" idx="10"/>
          </p:nvPr>
        </p:nvSpPr>
        <p:spPr/>
        <p:txBody>
          <a:bodyPr/>
          <a:lstStyle/>
          <a:p>
            <a:fld id="{D38591FD-88D0-416F-9C27-8FE09272D2CB}" type="datetime1">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extLst>
      <p:ext uri="{BB962C8B-B14F-4D97-AF65-F5344CB8AC3E}">
        <p14:creationId xmlns:p14="http://schemas.microsoft.com/office/powerpoint/2010/main" val="569407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06471C17-1751-47ED-AD2B-9A4969E774D5}" type="datetime1">
              <a:rPr lang="en-US" smtClean="0"/>
              <a:t>3/22/2024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60504173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F68DB6FE-3EDC-4521-8C86-AA56CAA9C614}" type="datetime1">
              <a:rPr lang="en-US" smtClean="0"/>
              <a:t>3/22/2024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9605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2B0B6C-55FE-49B1-A40C-EEA245672E57}" type="datetime1">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307498498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84B73F-639A-43E7-A96A-55F3E9CEB55C}" type="datetime1">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40452451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ED4E8374-5070-4670-91DF-BC9DC94EE3D9}" type="datetime1">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3649CD3-501D-4364-91D2-E610AC2D6578}" type="datetime1">
              <a:rPr lang="en-US" smtClean="0"/>
              <a:t>3/22/2024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EA3D0B-86A3-4054-B316-2F88189040F5}" type="datetime1">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 name="Date Placeholder 1"/>
          <p:cNvSpPr>
            <a:spLocks noGrp="1"/>
          </p:cNvSpPr>
          <p:nvPr>
            <p:ph type="dt" sz="half" idx="10"/>
          </p:nvPr>
        </p:nvSpPr>
        <p:spPr/>
        <p:txBody>
          <a:bodyPr/>
          <a:lstStyle/>
          <a:p>
            <a:fld id="{3381C9D4-3FBB-4F12-828D-EC76A470C8DE}" type="datetime1">
              <a:rPr lang="en-US" smtClean="0"/>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F0E59207-2B9C-45C9-8DF9-D9CAE8E0E399}" type="datetime1">
              <a:rPr lang="en-US" smtClean="0"/>
              <a:t>3/22/2024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9A107AAB-4258-45F9-ACC7-79BA724F2B16}" type="datetime1">
              <a:rPr lang="en-US" smtClean="0"/>
              <a:t>3/22/2024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D02189E-08D8-4726-A3D3-CFEE91BFB1BB}" type="datetime1">
              <a:rPr lang="en-US" smtClean="0"/>
              <a:t>3/22/2024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 id="2147483697" r:id="rId13"/>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4D1E540-E12D-447A-ACBB-6B647366C790}" type="datetime1">
              <a:rPr lang="en-US" smtClean="0"/>
              <a:t>3/22/2024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1211722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70FA019-AF89-4C0F-9666-1484EA29568A}" type="datetime1">
              <a:rPr lang="en-US" smtClean="0"/>
              <a:t>3/22/2024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4058382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5.jpeg"/><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image" Target="../media/image27.jpeg"/><Relationship Id="rId4" Type="http://schemas.openxmlformats.org/officeDocument/2006/relationships/hyperlink" Target="http://mmjgwrites.wordpres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2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2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3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30.xml"/><Relationship Id="rId5" Type="http://schemas.openxmlformats.org/officeDocument/2006/relationships/image" Target="../media/image4.jpe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0.xml"/><Relationship Id="rId1" Type="http://schemas.openxmlformats.org/officeDocument/2006/relationships/slideLayout" Target="../slideLayouts/slideLayout3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mailto:Info@advocatesforchildre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8.png"/><Relationship Id="rId5" Type="http://schemas.openxmlformats.org/officeDocument/2006/relationships/diagramLayout" Target="../diagrams/layout2.xml"/><Relationship Id="rId10" Type="http://schemas.openxmlformats.org/officeDocument/2006/relationships/image" Target="../media/image7.png"/><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3400" y="2895600"/>
            <a:ext cx="8077200" cy="2133600"/>
          </a:xfrm>
        </p:spPr>
        <p:txBody>
          <a:bodyPr>
            <a:noAutofit/>
          </a:bodyPr>
          <a:lstStyle/>
          <a:p>
            <a:r>
              <a:rPr lang="en-US" sz="4000"/>
              <a:t>Navigating School Discipline</a:t>
            </a:r>
          </a:p>
          <a:p>
            <a:r>
              <a:rPr lang="en-US" sz="4000"/>
              <a:t>in new York city</a:t>
            </a:r>
          </a:p>
        </p:txBody>
      </p:sp>
      <p:pic>
        <p:nvPicPr>
          <p:cNvPr id="7" name="Picture 6" descr="Logo with tag line.JPG"/>
          <p:cNvPicPr>
            <a:picLocks noChangeAspect="1"/>
          </p:cNvPicPr>
          <p:nvPr/>
        </p:nvPicPr>
        <p:blipFill>
          <a:blip r:embed="rId3" cstate="print"/>
          <a:stretch>
            <a:fillRect/>
          </a:stretch>
        </p:blipFill>
        <p:spPr>
          <a:xfrm>
            <a:off x="228600" y="304800"/>
            <a:ext cx="8686800" cy="1812049"/>
          </a:xfrm>
          <a:prstGeom prst="rect">
            <a:avLst/>
          </a:prstGeom>
        </p:spPr>
      </p:pic>
      <p:sp>
        <p:nvSpPr>
          <p:cNvPr id="5" name="TextBox 4">
            <a:extLst>
              <a:ext uri="{FF2B5EF4-FFF2-40B4-BE49-F238E27FC236}">
                <a16:creationId xmlns:a16="http://schemas.microsoft.com/office/drawing/2014/main" id="{C9DD81DE-1372-4930-8CCC-2C60AD380089}"/>
              </a:ext>
            </a:extLst>
          </p:cNvPr>
          <p:cNvSpPr txBox="1"/>
          <p:nvPr/>
        </p:nvSpPr>
        <p:spPr>
          <a:xfrm>
            <a:off x="2286000" y="5257800"/>
            <a:ext cx="4572000" cy="923330"/>
          </a:xfrm>
          <a:prstGeom prst="rect">
            <a:avLst/>
          </a:prstGeom>
          <a:noFill/>
        </p:spPr>
        <p:txBody>
          <a:bodyPr wrap="square" lIns="91440" tIns="45720" rIns="91440" bIns="45720" anchor="t">
            <a:spAutoFit/>
          </a:bodyPr>
          <a:lstStyle/>
          <a:p>
            <a:pPr algn="ctr"/>
            <a:r>
              <a:rPr lang="en-US" sz="1800"/>
              <a:t>Presented by:</a:t>
            </a:r>
            <a:r>
              <a:rPr lang="en-US"/>
              <a:t>  </a:t>
            </a:r>
            <a:endParaRPr lang="en-US" sz="1800"/>
          </a:p>
          <a:p>
            <a:pPr algn="ctr"/>
            <a:r>
              <a:rPr lang="en-US" sz="1800"/>
              <a:t>Ross Baker </a:t>
            </a:r>
          </a:p>
          <a:p>
            <a:pPr algn="ctr"/>
            <a:r>
              <a:rPr lang="en-US"/>
              <a:t>School Justice Project</a:t>
            </a:r>
            <a:endParaRPr lang="en-US" sz="1800"/>
          </a:p>
        </p:txBody>
      </p:sp>
      <p:sp>
        <p:nvSpPr>
          <p:cNvPr id="3" name="Slide Number Placeholder 2">
            <a:extLst>
              <a:ext uri="{FF2B5EF4-FFF2-40B4-BE49-F238E27FC236}">
                <a16:creationId xmlns:a16="http://schemas.microsoft.com/office/drawing/2014/main" id="{557F2E55-67E8-4749-A74D-19328BEFE0CB}"/>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a:t>
            </a:fld>
            <a:endParaRPr lang="en-US">
              <a:solidFill>
                <a:srgbClr val="FDB828">
                  <a:shade val="75000"/>
                </a:srgbClr>
              </a:solidFill>
            </a:endParaRPr>
          </a:p>
        </p:txBody>
      </p:sp>
    </p:spTree>
    <p:extLst>
      <p:ext uri="{BB962C8B-B14F-4D97-AF65-F5344CB8AC3E}">
        <p14:creationId xmlns:p14="http://schemas.microsoft.com/office/powerpoint/2010/main" val="155645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71A9599-26B6-4747-B417-DF287A1B1D7A}"/>
              </a:ext>
            </a:extLst>
          </p:cNvPr>
          <p:cNvPicPr>
            <a:picLocks noChangeAspect="1"/>
          </p:cNvPicPr>
          <p:nvPr/>
        </p:nvPicPr>
        <p:blipFill rotWithShape="1">
          <a:blip r:embed="rId3">
            <a:extLst>
              <a:ext uri="{28A0092B-C50C-407E-A947-70E740481C1C}">
                <a14:useLocalDpi xmlns:a14="http://schemas.microsoft.com/office/drawing/2010/main" val="0"/>
              </a:ext>
            </a:extLst>
          </a:blip>
          <a:srcRect l="8301" t="41112" r="8301" b="7777"/>
          <a:stretch/>
        </p:blipFill>
        <p:spPr>
          <a:xfrm>
            <a:off x="715617" y="304800"/>
            <a:ext cx="7590183" cy="6019800"/>
          </a:xfrm>
          <a:prstGeom prst="rect">
            <a:avLst/>
          </a:prstGeom>
        </p:spPr>
      </p:pic>
    </p:spTree>
    <p:extLst>
      <p:ext uri="{BB962C8B-B14F-4D97-AF65-F5344CB8AC3E}">
        <p14:creationId xmlns:p14="http://schemas.microsoft.com/office/powerpoint/2010/main" val="32398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chemeClr val="accent2"/>
                </a:solidFill>
                <a:ea typeface="ＭＳ Ｐゴシック"/>
                <a:cs typeface="ＭＳ Ｐゴシック"/>
              </a:rPr>
              <a:t>Types of Suspensions</a:t>
            </a:r>
            <a:endParaRPr lang="en-US" b="1">
              <a:solidFill>
                <a:schemeClr val="accent2"/>
              </a:solidFill>
            </a:endParaRPr>
          </a:p>
        </p:txBody>
      </p:sp>
      <p:pic>
        <p:nvPicPr>
          <p:cNvPr id="6"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4" name="Diagram 3"/>
          <p:cNvGraphicFramePr/>
          <p:nvPr/>
        </p:nvGraphicFramePr>
        <p:xfrm>
          <a:off x="-228600" y="1524000"/>
          <a:ext cx="8075332"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ed Rectangle 6">
            <a:extLst>
              <a:ext uri="{FF2B5EF4-FFF2-40B4-BE49-F238E27FC236}">
                <a16:creationId xmlns:a16="http://schemas.microsoft.com/office/drawing/2014/main" id="{A738DF4E-C1E5-4DA8-9F24-4A0BEF1F022D}"/>
              </a:ext>
            </a:extLst>
          </p:cNvPr>
          <p:cNvSpPr/>
          <p:nvPr/>
        </p:nvSpPr>
        <p:spPr>
          <a:xfrm>
            <a:off x="2130552" y="6172199"/>
            <a:ext cx="4876800" cy="4572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b="1">
                <a:solidFill>
                  <a:srgbClr val="524135"/>
                </a:solidFill>
                <a:ea typeface="ＭＳ Ｐゴシック"/>
                <a:cs typeface="ＭＳ Ｐゴシック"/>
              </a:rPr>
              <a:t>No other removals are allowed!</a:t>
            </a:r>
          </a:p>
        </p:txBody>
      </p:sp>
      <p:sp>
        <p:nvSpPr>
          <p:cNvPr id="8" name="Rectangle: Rounded Corners 7">
            <a:extLst>
              <a:ext uri="{FF2B5EF4-FFF2-40B4-BE49-F238E27FC236}">
                <a16:creationId xmlns:a16="http://schemas.microsoft.com/office/drawing/2014/main" id="{046A4CBA-A0EA-409B-9C25-A55F5D98C0E1}"/>
              </a:ext>
            </a:extLst>
          </p:cNvPr>
          <p:cNvSpPr/>
          <p:nvPr/>
        </p:nvSpPr>
        <p:spPr>
          <a:xfrm>
            <a:off x="7162800" y="3537204"/>
            <a:ext cx="1828800" cy="1676400"/>
          </a:xfrm>
          <a:prstGeom prst="roundRect">
            <a:avLst/>
          </a:prstGeom>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**20+ days: for some Level 5 infractions ONLY</a:t>
            </a:r>
          </a:p>
        </p:txBody>
      </p:sp>
      <p:sp>
        <p:nvSpPr>
          <p:cNvPr id="3" name="Slide Number Placeholder 2">
            <a:extLst>
              <a:ext uri="{FF2B5EF4-FFF2-40B4-BE49-F238E27FC236}">
                <a16:creationId xmlns:a16="http://schemas.microsoft.com/office/drawing/2014/main" id="{C1AE7963-8F94-49ED-A59A-B9F23B835DF7}"/>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11</a:t>
            </a:fld>
            <a:endParaRPr lang="en-US">
              <a:solidFill>
                <a:srgbClr val="FDB828">
                  <a:shade val="75000"/>
                </a:srgbClr>
              </a:solidFill>
            </a:endParaRPr>
          </a:p>
        </p:txBody>
      </p:sp>
    </p:spTree>
    <p:extLst>
      <p:ext uri="{BB962C8B-B14F-4D97-AF65-F5344CB8AC3E}">
        <p14:creationId xmlns:p14="http://schemas.microsoft.com/office/powerpoint/2010/main" val="26963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534DC92-333D-42C9-ACFB-FE7530985D3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D414A8A-EFC4-49A0-8097-4545546B165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7112BA1F-0E5A-48C2-BA7F-87A900FEAED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EF25DA4-3F69-40E1-A15F-DADF4AD96C7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AABC6CF4-CA0F-41C4-BCF7-19D02416243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2C804AE-3AF5-4696-8CBF-CE13BD769DC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44B80FAC-5E00-49B0-9858-98E7F360312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77087338-3E9B-4174-B569-779FC511195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2C1FE5E5-1933-4F15-9439-A1F5B137A8D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4F2CA672-EEB8-432E-A04A-C42289A2136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855E8A4B-7459-477A-B4D7-551C62CD431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EBD96E64-2F1D-4130-A88F-A788731439F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831A0C60-6C3B-41EE-B8D1-DA5AD802CFDB}"/>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36F157A8-5616-4EC9-83F9-90CBED3B034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F27A683D-8E36-4559-98DA-EEF2AC0000B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035036CC-781E-43BB-B556-BEF987513FE3}"/>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1588B059-17E6-4D43-A9A9-6290E7418148}"/>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0B26284A-4C61-454A-A65E-CA7971091A46}"/>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6C5273F8-6C76-4494-A4A3-D74DD70D3B5E}"/>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8D7B07EB-8E5F-4028-8644-5FB6C32AEF34}"/>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F1CDE583-CCED-4263-8552-3AE0F80A947C}"/>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16074"/>
            <a:ext cx="8534400" cy="758952"/>
          </a:xfrm>
        </p:spPr>
        <p:txBody>
          <a:bodyPr/>
          <a:lstStyle/>
          <a:p>
            <a:r>
              <a:rPr lang="en-US">
                <a:solidFill>
                  <a:schemeClr val="accent3"/>
                </a:solidFill>
              </a:rPr>
              <a:t>Other Discipline</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63627636"/>
              </p:ext>
            </p:extLst>
          </p:nvPr>
        </p:nvGraphicFramePr>
        <p:xfrm>
          <a:off x="316992" y="1752600"/>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afc_fn2_al_tl_cmyk">
            <a:extLst>
              <a:ext uri="{FF2B5EF4-FFF2-40B4-BE49-F238E27FC236}">
                <a16:creationId xmlns:a16="http://schemas.microsoft.com/office/drawing/2014/main" id="{27FD6E1D-C60D-4CCD-9BBF-EDA6DFCA1E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185937" y="24817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CC31DB91-5CA3-420A-B754-109773C60D2A}"/>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12</a:t>
            </a:fld>
            <a:endParaRPr lang="en-US">
              <a:solidFill>
                <a:srgbClr val="FDB828">
                  <a:shade val="75000"/>
                </a:srgbClr>
              </a:solidFill>
            </a:endParaRPr>
          </a:p>
        </p:txBody>
      </p:sp>
    </p:spTree>
    <p:extLst>
      <p:ext uri="{BB962C8B-B14F-4D97-AF65-F5344CB8AC3E}">
        <p14:creationId xmlns:p14="http://schemas.microsoft.com/office/powerpoint/2010/main" val="15844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2ADAECB4-B506-4721-848B-21986D1DA10B}"/>
                                            </p:graphicEl>
                                          </p:spTgt>
                                        </p:tgtEl>
                                        <p:attrNameLst>
                                          <p:attrName>style.visibility</p:attrName>
                                        </p:attrNameLst>
                                      </p:cBhvr>
                                      <p:to>
                                        <p:strVal val="visible"/>
                                      </p:to>
                                    </p:set>
                                    <p:anim calcmode="lin" valueType="num">
                                      <p:cBhvr additive="base">
                                        <p:cTn id="7" dur="500" fill="hold"/>
                                        <p:tgtEl>
                                          <p:spTgt spid="6">
                                            <p:graphicEl>
                                              <a:dgm id="{2ADAECB4-B506-4721-848B-21986D1DA10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2ADAECB4-B506-4721-848B-21986D1DA10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dgm id="{080D9500-237C-41B0-9BC3-2C6CFBB8E924}"/>
                                            </p:graphicEl>
                                          </p:spTgt>
                                        </p:tgtEl>
                                        <p:attrNameLst>
                                          <p:attrName>style.visibility</p:attrName>
                                        </p:attrNameLst>
                                      </p:cBhvr>
                                      <p:to>
                                        <p:strVal val="visible"/>
                                      </p:to>
                                    </p:set>
                                    <p:anim calcmode="lin" valueType="num">
                                      <p:cBhvr additive="base">
                                        <p:cTn id="13" dur="500" fill="hold"/>
                                        <p:tgtEl>
                                          <p:spTgt spid="6">
                                            <p:graphicEl>
                                              <a:dgm id="{080D9500-237C-41B0-9BC3-2C6CFBB8E924}"/>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graphicEl>
                                              <a:dgm id="{080D9500-237C-41B0-9BC3-2C6CFBB8E924}"/>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dgm id="{0DD096D9-202B-4FF3-ABE1-DA23913325BF}"/>
                                            </p:graphicEl>
                                          </p:spTgt>
                                        </p:tgtEl>
                                        <p:attrNameLst>
                                          <p:attrName>style.visibility</p:attrName>
                                        </p:attrNameLst>
                                      </p:cBhvr>
                                      <p:to>
                                        <p:strVal val="visible"/>
                                      </p:to>
                                    </p:set>
                                    <p:anim calcmode="lin" valueType="num">
                                      <p:cBhvr additive="base">
                                        <p:cTn id="19" dur="500" fill="hold"/>
                                        <p:tgtEl>
                                          <p:spTgt spid="6">
                                            <p:graphicEl>
                                              <a:dgm id="{0DD096D9-202B-4FF3-ABE1-DA23913325B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graphicEl>
                                              <a:dgm id="{0DD096D9-202B-4FF3-ABE1-DA23913325B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1E37C-0542-48A3-A9A2-F9F620845719}"/>
              </a:ext>
            </a:extLst>
          </p:cNvPr>
          <p:cNvPicPr>
            <a:picLocks noChangeAspect="1"/>
          </p:cNvPicPr>
          <p:nvPr/>
        </p:nvPicPr>
        <p:blipFill>
          <a:blip r:embed="rId3" cstate="print"/>
          <a:stretch>
            <a:fillRect/>
          </a:stretch>
        </p:blipFill>
        <p:spPr>
          <a:xfrm>
            <a:off x="7086600" y="4648200"/>
            <a:ext cx="1733745" cy="1562741"/>
          </a:xfrm>
          <a:prstGeom prst="rect">
            <a:avLst/>
          </a:prstGeom>
        </p:spPr>
      </p:pic>
      <p:sp>
        <p:nvSpPr>
          <p:cNvPr id="2" name="Title 1"/>
          <p:cNvSpPr>
            <a:spLocks noGrp="1"/>
          </p:cNvSpPr>
          <p:nvPr>
            <p:ph type="title"/>
          </p:nvPr>
        </p:nvSpPr>
        <p:spPr/>
        <p:txBody>
          <a:bodyPr>
            <a:normAutofit/>
          </a:bodyPr>
          <a:lstStyle/>
          <a:p>
            <a:r>
              <a:rPr lang="en-US">
                <a:solidFill>
                  <a:schemeClr val="accent3"/>
                </a:solidFill>
                <a:ea typeface="ＭＳ Ｐゴシック"/>
                <a:cs typeface="ＭＳ Ｐゴシック"/>
              </a:rPr>
              <a:t>Principal’s Suspension: Notice to Parent </a:t>
            </a:r>
            <a:endParaRPr lang="en-US">
              <a:solidFill>
                <a:schemeClr val="accent3"/>
              </a:solidFill>
            </a:endParaRP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4054302840"/>
              </p:ext>
            </p:extLst>
          </p:nvPr>
        </p:nvGraphicFramePr>
        <p:xfrm>
          <a:off x="228600" y="1603375"/>
          <a:ext cx="8610600" cy="4721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990600" y="1371600"/>
            <a:ext cx="7833677" cy="892552"/>
          </a:xfrm>
          <a:prstGeom prst="rect">
            <a:avLst/>
          </a:prstGeom>
          <a:noFill/>
        </p:spPr>
        <p:txBody>
          <a:bodyPr wrap="square" rtlCol="0">
            <a:spAutoFit/>
          </a:bodyPr>
          <a:lstStyle/>
          <a:p>
            <a:r>
              <a:rPr lang="en-US" sz="3200" b="1" u="sng">
                <a:solidFill>
                  <a:schemeClr val="tx2"/>
                </a:solidFill>
              </a:rPr>
              <a:t>WRITTEN NOTICE</a:t>
            </a:r>
            <a:r>
              <a:rPr lang="en-US" sz="3200" b="1">
                <a:solidFill>
                  <a:schemeClr val="tx2"/>
                </a:solidFill>
              </a:rPr>
              <a:t> IS REQUIRED</a:t>
            </a:r>
          </a:p>
          <a:p>
            <a:pPr algn="ctr"/>
            <a:r>
              <a:rPr lang="en-US" sz="2000">
                <a:solidFill>
                  <a:schemeClr val="tx2"/>
                </a:solidFill>
              </a:rPr>
              <a:t>(in parent’s language)</a:t>
            </a:r>
          </a:p>
        </p:txBody>
      </p:sp>
      <p:sp>
        <p:nvSpPr>
          <p:cNvPr id="10" name="TextBox 9"/>
          <p:cNvSpPr txBox="1"/>
          <p:nvPr/>
        </p:nvSpPr>
        <p:spPr>
          <a:xfrm>
            <a:off x="301752" y="6324600"/>
            <a:ext cx="3279648" cy="400110"/>
          </a:xfrm>
          <a:prstGeom prst="rect">
            <a:avLst/>
          </a:prstGeom>
          <a:noFill/>
        </p:spPr>
        <p:txBody>
          <a:bodyPr wrap="square" rtlCol="0">
            <a:spAutoFit/>
          </a:bodyPr>
          <a:lstStyle/>
          <a:p>
            <a:r>
              <a:rPr lang="en-US" sz="2000">
                <a:solidFill>
                  <a:schemeClr val="tx2"/>
                </a:solidFill>
              </a:rPr>
              <a:t>Ch.  Reg.  A-443(III)(B)(2)</a:t>
            </a:r>
          </a:p>
        </p:txBody>
      </p:sp>
      <p:pic>
        <p:nvPicPr>
          <p:cNvPr id="9" name="Picture 2" descr="afc_fn2_al_tl_cmyk">
            <a:extLst>
              <a:ext uri="{FF2B5EF4-FFF2-40B4-BE49-F238E27FC236}">
                <a16:creationId xmlns:a16="http://schemas.microsoft.com/office/drawing/2014/main" id="{0737C4E4-60F3-4684-90BE-A0BB085DD52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r="78572"/>
          <a:stretch>
            <a:fillRect/>
          </a:stretch>
        </p:blipFill>
        <p:spPr bwMode="auto">
          <a:xfrm>
            <a:off x="185937" y="24817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AAE56422-1DF4-4E3B-89F6-744A90E9ECCD}"/>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13</a:t>
            </a:fld>
            <a:endParaRPr lang="en-US">
              <a:solidFill>
                <a:srgbClr val="FDB828">
                  <a:shade val="75000"/>
                </a:srgbClr>
              </a:solidFill>
            </a:endParaRPr>
          </a:p>
        </p:txBody>
      </p:sp>
    </p:spTree>
    <p:extLst>
      <p:ext uri="{BB962C8B-B14F-4D97-AF65-F5344CB8AC3E}">
        <p14:creationId xmlns:p14="http://schemas.microsoft.com/office/powerpoint/2010/main" val="120737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A029-8649-4171-8758-C0D7FA013C06}"/>
              </a:ext>
            </a:extLst>
          </p:cNvPr>
          <p:cNvSpPr>
            <a:spLocks noGrp="1"/>
          </p:cNvSpPr>
          <p:nvPr>
            <p:ph type="title"/>
          </p:nvPr>
        </p:nvSpPr>
        <p:spPr/>
        <p:txBody>
          <a:bodyPr/>
          <a:lstStyle/>
          <a:p>
            <a:r>
              <a:rPr lang="en-US">
                <a:solidFill>
                  <a:schemeClr val="accent3"/>
                </a:solidFill>
              </a:rPr>
              <a:t>Principal’s Suspension Conference</a:t>
            </a:r>
          </a:p>
        </p:txBody>
      </p:sp>
      <p:sp>
        <p:nvSpPr>
          <p:cNvPr id="3" name="Content Placeholder 2">
            <a:extLst>
              <a:ext uri="{FF2B5EF4-FFF2-40B4-BE49-F238E27FC236}">
                <a16:creationId xmlns:a16="http://schemas.microsoft.com/office/drawing/2014/main" id="{DF64E044-9674-4F55-8DFF-8B3C2BA9655D}"/>
              </a:ext>
            </a:extLst>
          </p:cNvPr>
          <p:cNvSpPr>
            <a:spLocks noGrp="1"/>
          </p:cNvSpPr>
          <p:nvPr>
            <p:ph sz="quarter" idx="4294967295"/>
          </p:nvPr>
        </p:nvSpPr>
        <p:spPr>
          <a:xfrm>
            <a:off x="301625" y="1527175"/>
            <a:ext cx="8232775" cy="4797425"/>
          </a:xfrm>
        </p:spPr>
        <p:txBody>
          <a:bodyPr>
            <a:normAutofit lnSpcReduction="10000"/>
          </a:bodyPr>
          <a:lstStyle/>
          <a:p>
            <a:r>
              <a:rPr lang="en-US" sz="2800">
                <a:solidFill>
                  <a:schemeClr val="tx2"/>
                </a:solidFill>
              </a:rPr>
              <a:t>Student must stay in class until suspension conference</a:t>
            </a:r>
          </a:p>
          <a:p>
            <a:pPr lvl="1"/>
            <a:r>
              <a:rPr lang="en-US" sz="2800"/>
              <a:t>Except if “threat of danger”</a:t>
            </a:r>
          </a:p>
          <a:p>
            <a:pPr lvl="1">
              <a:buNone/>
            </a:pPr>
            <a:endParaRPr lang="en-US" sz="1500"/>
          </a:p>
          <a:p>
            <a:r>
              <a:rPr lang="en-US" sz="2800">
                <a:solidFill>
                  <a:schemeClr val="tx2"/>
                </a:solidFill>
              </a:rPr>
              <a:t>Principal must attend conference </a:t>
            </a:r>
          </a:p>
          <a:p>
            <a:pPr lvl="1"/>
            <a:r>
              <a:rPr lang="en-US" sz="2800"/>
              <a:t>Decide if suspension is justified</a:t>
            </a:r>
          </a:p>
          <a:p>
            <a:pPr lvl="1">
              <a:buNone/>
            </a:pPr>
            <a:endParaRPr lang="en-US" sz="1400"/>
          </a:p>
          <a:p>
            <a:r>
              <a:rPr lang="en-US" sz="2800">
                <a:solidFill>
                  <a:schemeClr val="tx2"/>
                </a:solidFill>
              </a:rPr>
              <a:t>Parent’s rights</a:t>
            </a:r>
          </a:p>
          <a:p>
            <a:pPr lvl="1"/>
            <a:r>
              <a:rPr lang="en-US" sz="2800"/>
              <a:t>Present student’s version and question      witnesses                </a:t>
            </a:r>
          </a:p>
          <a:p>
            <a:pPr lvl="1"/>
            <a:r>
              <a:rPr lang="en-US" sz="2800"/>
              <a:t>Right to interpreter</a:t>
            </a:r>
          </a:p>
          <a:p>
            <a:pPr lvl="1"/>
            <a:r>
              <a:rPr lang="en-US" sz="2800"/>
              <a:t>Discuss plan to address behavior</a:t>
            </a:r>
          </a:p>
          <a:p>
            <a:endParaRPr lang="en-US"/>
          </a:p>
        </p:txBody>
      </p:sp>
      <p:pic>
        <p:nvPicPr>
          <p:cNvPr id="4" name="Picture 2" descr="http://school.discoveryeducation.com/clipart/images/princpl.gif">
            <a:extLst>
              <a:ext uri="{FF2B5EF4-FFF2-40B4-BE49-F238E27FC236}">
                <a16:creationId xmlns:a16="http://schemas.microsoft.com/office/drawing/2014/main" id="{F5BE824A-D018-408A-8456-0FA19F967968}"/>
              </a:ext>
            </a:extLst>
          </p:cNvPr>
          <p:cNvPicPr>
            <a:picLocks noChangeAspect="1" noChangeArrowheads="1"/>
          </p:cNvPicPr>
          <p:nvPr/>
        </p:nvPicPr>
        <p:blipFill>
          <a:blip r:embed="rId3" cstate="print"/>
          <a:srcRect/>
          <a:stretch>
            <a:fillRect/>
          </a:stretch>
        </p:blipFill>
        <p:spPr bwMode="auto">
          <a:xfrm>
            <a:off x="6703424" y="2362200"/>
            <a:ext cx="2101197" cy="3859710"/>
          </a:xfrm>
          <a:prstGeom prst="rect">
            <a:avLst/>
          </a:prstGeom>
          <a:noFill/>
        </p:spPr>
      </p:pic>
      <p:pic>
        <p:nvPicPr>
          <p:cNvPr id="7" name="Picture 2" descr="afc_fn2_al_tl_cmyk">
            <a:extLst>
              <a:ext uri="{FF2B5EF4-FFF2-40B4-BE49-F238E27FC236}">
                <a16:creationId xmlns:a16="http://schemas.microsoft.com/office/drawing/2014/main" id="{B9974529-7C1D-423E-8487-F53F4E7FA4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Slide Number Placeholder 4">
            <a:extLst>
              <a:ext uri="{FF2B5EF4-FFF2-40B4-BE49-F238E27FC236}">
                <a16:creationId xmlns:a16="http://schemas.microsoft.com/office/drawing/2014/main" id="{295A8AD2-01B1-413C-A5D8-8E77DBC23F2D}"/>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14</a:t>
            </a:fld>
            <a:endParaRPr lang="en-US">
              <a:solidFill>
                <a:srgbClr val="FDB828">
                  <a:shade val="75000"/>
                </a:srgbClr>
              </a:solidFill>
            </a:endParaRPr>
          </a:p>
        </p:txBody>
      </p:sp>
    </p:spTree>
    <p:extLst>
      <p:ext uri="{BB962C8B-B14F-4D97-AF65-F5344CB8AC3E}">
        <p14:creationId xmlns:p14="http://schemas.microsoft.com/office/powerpoint/2010/main" val="425495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7700" y="46282"/>
            <a:ext cx="8385175" cy="990600"/>
          </a:xfrm>
        </p:spPr>
        <p:txBody>
          <a:bodyPr>
            <a:normAutofit/>
          </a:bodyPr>
          <a:lstStyle/>
          <a:p>
            <a:pPr eaLnBrk="1" hangingPunct="1"/>
            <a:r>
              <a:rPr lang="en-US" altLang="en-US">
                <a:solidFill>
                  <a:schemeClr val="accent3"/>
                </a:solidFill>
                <a:ea typeface="ＭＳ Ｐゴシック" pitchFamily="34" charset="-128"/>
              </a:rPr>
              <a:t>Superintendent’s Suspension:  Notice</a:t>
            </a:r>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437697306"/>
              </p:ext>
            </p:extLst>
          </p:nvPr>
        </p:nvGraphicFramePr>
        <p:xfrm>
          <a:off x="381934" y="16002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afc_fn2_al_tl_cmyk"/>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7E214D77-AC92-4912-B553-C2F94099EA76}"/>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15</a:t>
            </a:fld>
            <a:endParaRPr lang="en-US">
              <a:solidFill>
                <a:srgbClr val="FDB828">
                  <a:shade val="75000"/>
                </a:srgbClr>
              </a:solidFill>
            </a:endParaRPr>
          </a:p>
        </p:txBody>
      </p:sp>
    </p:spTree>
    <p:extLst>
      <p:ext uri="{BB962C8B-B14F-4D97-AF65-F5344CB8AC3E}">
        <p14:creationId xmlns:p14="http://schemas.microsoft.com/office/powerpoint/2010/main" val="135168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7175"/>
            <a:ext cx="8504238" cy="4572000"/>
          </a:xfrm>
        </p:spPr>
        <p:txBody>
          <a:bodyPr/>
          <a:lstStyle/>
          <a:p>
            <a:pPr marL="0" indent="0" algn="ctr">
              <a:buNone/>
            </a:pPr>
            <a:r>
              <a:rPr lang="en-US"/>
              <a:t> </a:t>
            </a:r>
          </a:p>
        </p:txBody>
      </p:sp>
      <p:sp>
        <p:nvSpPr>
          <p:cNvPr id="5" name="Rectangle 4"/>
          <p:cNvSpPr/>
          <p:nvPr/>
        </p:nvSpPr>
        <p:spPr>
          <a:xfrm>
            <a:off x="160638" y="6351372"/>
            <a:ext cx="321275" cy="34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tretch>
            <a:fillRect/>
          </a:stretch>
        </p:blipFill>
        <p:spPr>
          <a:xfrm>
            <a:off x="4410442" y="3258297"/>
            <a:ext cx="323116" cy="341406"/>
          </a:xfrm>
          <a:prstGeom prst="rect">
            <a:avLst/>
          </a:prstGeom>
        </p:spPr>
      </p:pic>
      <p:pic>
        <p:nvPicPr>
          <p:cNvPr id="8" name="Picture 7"/>
          <p:cNvPicPr>
            <a:picLocks noChangeAspect="1"/>
          </p:cNvPicPr>
          <p:nvPr/>
        </p:nvPicPr>
        <p:blipFill>
          <a:blip r:embed="rId3" cstate="print"/>
          <a:stretch>
            <a:fillRect/>
          </a:stretch>
        </p:blipFill>
        <p:spPr>
          <a:xfrm>
            <a:off x="8662237" y="6351372"/>
            <a:ext cx="323116" cy="341406"/>
          </a:xfrm>
          <a:prstGeom prst="rect">
            <a:avLst/>
          </a:prstGeom>
        </p:spPr>
      </p:pic>
      <p:pic>
        <p:nvPicPr>
          <p:cNvPr id="14" name="Picture 13" descr="suspension B (002).pdf - Adobe Acrobat Reader DC">
            <a:extLst>
              <a:ext uri="{FF2B5EF4-FFF2-40B4-BE49-F238E27FC236}">
                <a16:creationId xmlns:a16="http://schemas.microsoft.com/office/drawing/2014/main" id="{52B5EE1A-9FFE-408B-886A-6B1571D3C7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33" t="9509" r="14891" b="4936"/>
          <a:stretch/>
        </p:blipFill>
        <p:spPr>
          <a:xfrm>
            <a:off x="552614" y="238087"/>
            <a:ext cx="8180324" cy="6526431"/>
          </a:xfrm>
          <a:prstGeom prst="rect">
            <a:avLst/>
          </a:prstGeom>
        </p:spPr>
      </p:pic>
      <p:sp>
        <p:nvSpPr>
          <p:cNvPr id="15" name="Oval 14">
            <a:extLst>
              <a:ext uri="{FF2B5EF4-FFF2-40B4-BE49-F238E27FC236}">
                <a16:creationId xmlns:a16="http://schemas.microsoft.com/office/drawing/2014/main" id="{82ADD149-B4AE-4A0A-ABC2-DA686CE6A07A}"/>
              </a:ext>
            </a:extLst>
          </p:cNvPr>
          <p:cNvSpPr/>
          <p:nvPr/>
        </p:nvSpPr>
        <p:spPr>
          <a:xfrm>
            <a:off x="914400" y="3505201"/>
            <a:ext cx="6477000" cy="609600"/>
          </a:xfrm>
          <a:prstGeom prst="ellipse">
            <a:avLst/>
          </a:prstGeom>
          <a:noFill/>
          <a:ln w="1270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4E0DA3-B77D-46D3-A798-E3E313FDBE9E}"/>
              </a:ext>
            </a:extLst>
          </p:cNvPr>
          <p:cNvSpPr/>
          <p:nvPr/>
        </p:nvSpPr>
        <p:spPr>
          <a:xfrm>
            <a:off x="1066800" y="4800600"/>
            <a:ext cx="2971800" cy="1981200"/>
          </a:xfrm>
          <a:prstGeom prst="ellipse">
            <a:avLst/>
          </a:prstGeom>
          <a:noFill/>
          <a:ln w="1270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8010D91-866B-4615-A6ED-004B02EE670D}"/>
              </a:ext>
            </a:extLst>
          </p:cNvPr>
          <p:cNvSpPr>
            <a:spLocks noGrp="1"/>
          </p:cNvSpPr>
          <p:nvPr>
            <p:ph type="sldNum" sz="quarter" idx="12"/>
          </p:nvPr>
        </p:nvSpPr>
        <p:spPr/>
        <p:txBody>
          <a:bodyPr/>
          <a:lstStyle/>
          <a:p>
            <a:fld id="{D5FF27AB-CAFE-4B84-A8E4-153E374E2C95}" type="slidenum">
              <a:rPr lang="en-US" smtClean="0"/>
              <a:pPr/>
              <a:t>16</a:t>
            </a:fld>
            <a:endParaRPr lang="en-US"/>
          </a:p>
        </p:txBody>
      </p:sp>
    </p:spTree>
    <p:extLst>
      <p:ext uri="{BB962C8B-B14F-4D97-AF65-F5344CB8AC3E}">
        <p14:creationId xmlns:p14="http://schemas.microsoft.com/office/powerpoint/2010/main" val="315912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 notice of student Rights.pdf - Adobe Acrobat Reader DC">
            <a:extLst>
              <a:ext uri="{FF2B5EF4-FFF2-40B4-BE49-F238E27FC236}">
                <a16:creationId xmlns:a16="http://schemas.microsoft.com/office/drawing/2014/main" id="{DF5A2932-521D-47F7-BC31-C9B5F73400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 t="18765" r="1989" b="28569"/>
          <a:stretch/>
        </p:blipFill>
        <p:spPr>
          <a:xfrm>
            <a:off x="250785" y="228600"/>
            <a:ext cx="8642430" cy="3657600"/>
          </a:xfrm>
          <a:prstGeom prst="rect">
            <a:avLst/>
          </a:prstGeom>
        </p:spPr>
      </p:pic>
      <p:pic>
        <p:nvPicPr>
          <p:cNvPr id="8" name="Picture 7" descr="Suspension Notice October 2016.pdf - Adobe Acrobat Reader DC">
            <a:extLst>
              <a:ext uri="{FF2B5EF4-FFF2-40B4-BE49-F238E27FC236}">
                <a16:creationId xmlns:a16="http://schemas.microsoft.com/office/drawing/2014/main" id="{46CED58D-571B-46B5-B869-846AADC197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991" t="15556" r="14849" b="56667"/>
          <a:stretch/>
        </p:blipFill>
        <p:spPr>
          <a:xfrm>
            <a:off x="228600" y="3733800"/>
            <a:ext cx="8642430" cy="2603141"/>
          </a:xfrm>
          <a:prstGeom prst="rect">
            <a:avLst/>
          </a:prstGeom>
        </p:spPr>
      </p:pic>
      <p:cxnSp>
        <p:nvCxnSpPr>
          <p:cNvPr id="10" name="Straight Connector 9">
            <a:extLst>
              <a:ext uri="{FF2B5EF4-FFF2-40B4-BE49-F238E27FC236}">
                <a16:creationId xmlns:a16="http://schemas.microsoft.com/office/drawing/2014/main" id="{098148A0-8BDF-4AAC-B228-3D3331B810A1}"/>
              </a:ext>
            </a:extLst>
          </p:cNvPr>
          <p:cNvCxnSpPr/>
          <p:nvPr/>
        </p:nvCxnSpPr>
        <p:spPr>
          <a:xfrm>
            <a:off x="152400" y="3810000"/>
            <a:ext cx="88392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35F5B50-CDEB-4AEE-9728-68D969192B58}"/>
              </a:ext>
            </a:extLst>
          </p:cNvPr>
          <p:cNvSpPr>
            <a:spLocks noGrp="1"/>
          </p:cNvSpPr>
          <p:nvPr>
            <p:ph type="sldNum" sz="quarter" idx="12"/>
          </p:nvPr>
        </p:nvSpPr>
        <p:spPr/>
        <p:txBody>
          <a:bodyPr/>
          <a:lstStyle/>
          <a:p>
            <a:fld id="{D5FF27AB-CAFE-4B84-A8E4-153E374E2C95}" type="slidenum">
              <a:rPr lang="en-US" smtClean="0"/>
              <a:pPr/>
              <a:t>17</a:t>
            </a:fld>
            <a:endParaRPr lang="en-US"/>
          </a:p>
        </p:txBody>
      </p:sp>
    </p:spTree>
    <p:extLst>
      <p:ext uri="{BB962C8B-B14F-4D97-AF65-F5344CB8AC3E}">
        <p14:creationId xmlns:p14="http://schemas.microsoft.com/office/powerpoint/2010/main" val="3628011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a:solidFill>
                  <a:schemeClr val="accent3"/>
                </a:solidFill>
              </a:rPr>
              <a:t>Ask the school for the suspension packet! </a:t>
            </a:r>
          </a:p>
        </p:txBody>
      </p:sp>
      <p:graphicFrame>
        <p:nvGraphicFramePr>
          <p:cNvPr id="13" name="Diagram 12"/>
          <p:cNvGraphicFramePr/>
          <p:nvPr>
            <p:extLst>
              <p:ext uri="{D42A27DB-BD31-4B8C-83A1-F6EECF244321}">
                <p14:modId xmlns:p14="http://schemas.microsoft.com/office/powerpoint/2010/main" val="938036260"/>
              </p:ext>
            </p:extLst>
          </p:nvPr>
        </p:nvGraphicFramePr>
        <p:xfrm>
          <a:off x="152400" y="1524000"/>
          <a:ext cx="8858934" cy="428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152400" y="5832157"/>
            <a:ext cx="8858934" cy="523220"/>
          </a:xfrm>
          <a:prstGeom prst="rect">
            <a:avLst/>
          </a:prstGeom>
          <a:noFill/>
        </p:spPr>
        <p:txBody>
          <a:bodyPr wrap="square" rtlCol="0">
            <a:spAutoFit/>
          </a:bodyPr>
          <a:lstStyle/>
          <a:p>
            <a:pPr algn="ctr"/>
            <a:r>
              <a:rPr lang="en-US" sz="2800">
                <a:solidFill>
                  <a:schemeClr val="tx2"/>
                </a:solidFill>
              </a:rPr>
              <a:t>The school must give it to you before the hearing.</a:t>
            </a:r>
          </a:p>
        </p:txBody>
      </p:sp>
      <p:pic>
        <p:nvPicPr>
          <p:cNvPr id="15" name="Picture 2" descr="afc_fn2_al_tl_cmyk"/>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C6C1A57A-5700-4C0F-822B-A7906C363F28}"/>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18</a:t>
            </a:fld>
            <a:endParaRPr lang="en-US">
              <a:solidFill>
                <a:srgbClr val="FDB828">
                  <a:shade val="75000"/>
                </a:srgbClr>
              </a:solidFill>
            </a:endParaRPr>
          </a:p>
        </p:txBody>
      </p:sp>
    </p:spTree>
    <p:extLst>
      <p:ext uri="{BB962C8B-B14F-4D97-AF65-F5344CB8AC3E}">
        <p14:creationId xmlns:p14="http://schemas.microsoft.com/office/powerpoint/2010/main" val="253044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B12917-D8CA-4E69-8362-82D2F738B159}"/>
              </a:ext>
            </a:extLst>
          </p:cNvPr>
          <p:cNvPicPr>
            <a:picLocks noChangeAspect="1"/>
          </p:cNvPicPr>
          <p:nvPr/>
        </p:nvPicPr>
        <p:blipFill>
          <a:blip r:embed="rId3" cstate="print"/>
          <a:stretch>
            <a:fillRect/>
          </a:stretch>
        </p:blipFill>
        <p:spPr>
          <a:xfrm>
            <a:off x="642562" y="404524"/>
            <a:ext cx="7858875" cy="6048952"/>
          </a:xfrm>
          <a:prstGeom prst="rect">
            <a:avLst/>
          </a:prstGeom>
        </p:spPr>
      </p:pic>
      <p:sp>
        <p:nvSpPr>
          <p:cNvPr id="4" name="Oval 3">
            <a:extLst>
              <a:ext uri="{FF2B5EF4-FFF2-40B4-BE49-F238E27FC236}">
                <a16:creationId xmlns:a16="http://schemas.microsoft.com/office/drawing/2014/main" id="{8272F317-0E9A-4D37-9197-3B7A37CE5D1F}"/>
              </a:ext>
            </a:extLst>
          </p:cNvPr>
          <p:cNvSpPr/>
          <p:nvPr/>
        </p:nvSpPr>
        <p:spPr>
          <a:xfrm>
            <a:off x="2803989" y="4343400"/>
            <a:ext cx="2209800" cy="2286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553B0E3-4D96-452D-8D63-15ACDA0E4E22}"/>
              </a:ext>
            </a:extLst>
          </p:cNvPr>
          <p:cNvSpPr>
            <a:spLocks noGrp="1"/>
          </p:cNvSpPr>
          <p:nvPr>
            <p:ph type="sldNum" sz="quarter" idx="12"/>
          </p:nvPr>
        </p:nvSpPr>
        <p:spPr/>
        <p:txBody>
          <a:bodyPr/>
          <a:lstStyle/>
          <a:p>
            <a:fld id="{D5FF27AB-CAFE-4B84-A8E4-153E374E2C95}" type="slidenum">
              <a:rPr lang="en-US" smtClean="0"/>
              <a:pPr/>
              <a:t>19</a:t>
            </a:fld>
            <a:endParaRPr lang="en-US"/>
          </a:p>
        </p:txBody>
      </p:sp>
    </p:spTree>
    <p:extLst>
      <p:ext uri="{BB962C8B-B14F-4D97-AF65-F5344CB8AC3E}">
        <p14:creationId xmlns:p14="http://schemas.microsoft.com/office/powerpoint/2010/main" val="138153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1A-42F1-4154-905A-86B350C3F35C}"/>
              </a:ext>
            </a:extLst>
          </p:cNvPr>
          <p:cNvSpPr>
            <a:spLocks noGrp="1"/>
          </p:cNvSpPr>
          <p:nvPr>
            <p:ph type="title"/>
          </p:nvPr>
        </p:nvSpPr>
        <p:spPr/>
        <p:txBody>
          <a:bodyPr/>
          <a:lstStyle/>
          <a:p>
            <a:r>
              <a:rPr lang="en-US" b="1">
                <a:solidFill>
                  <a:schemeClr val="accent3"/>
                </a:solidFill>
              </a:rPr>
              <a:t>Today’s Training</a:t>
            </a:r>
          </a:p>
        </p:txBody>
      </p:sp>
      <p:pic>
        <p:nvPicPr>
          <p:cNvPr id="4" name="Picture 2" descr="afc_fn2_al_tl_cmyk">
            <a:extLst>
              <a:ext uri="{FF2B5EF4-FFF2-40B4-BE49-F238E27FC236}">
                <a16:creationId xmlns:a16="http://schemas.microsoft.com/office/drawing/2014/main" id="{B4BD7594-60A5-4BB7-836F-911A58E565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5" name="Diagram 4">
            <a:extLst>
              <a:ext uri="{FF2B5EF4-FFF2-40B4-BE49-F238E27FC236}">
                <a16:creationId xmlns:a16="http://schemas.microsoft.com/office/drawing/2014/main" id="{37904210-A2F7-4109-9A7C-325E96D2F6F6}"/>
              </a:ext>
            </a:extLst>
          </p:cNvPr>
          <p:cNvGraphicFramePr/>
          <p:nvPr>
            <p:extLst>
              <p:ext uri="{D42A27DB-BD31-4B8C-83A1-F6EECF244321}">
                <p14:modId xmlns:p14="http://schemas.microsoft.com/office/powerpoint/2010/main" val="3380630870"/>
              </p:ext>
            </p:extLst>
          </p:nvPr>
        </p:nvGraphicFramePr>
        <p:xfrm>
          <a:off x="208866" y="1524000"/>
          <a:ext cx="8706534"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C6F4CDB0-1E9F-4E51-8730-DC226FEBC0FA}"/>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a:t>
            </a:fld>
            <a:endParaRPr lang="en-US">
              <a:solidFill>
                <a:srgbClr val="FDB828">
                  <a:shade val="75000"/>
                </a:srgbClr>
              </a:solidFill>
            </a:endParaRPr>
          </a:p>
        </p:txBody>
      </p:sp>
    </p:spTree>
    <p:extLst>
      <p:ext uri="{BB962C8B-B14F-4D97-AF65-F5344CB8AC3E}">
        <p14:creationId xmlns:p14="http://schemas.microsoft.com/office/powerpoint/2010/main" val="4131102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C442A-98D7-44B2-BC43-50CBF97519BC}"/>
              </a:ext>
            </a:extLst>
          </p:cNvPr>
          <p:cNvPicPr>
            <a:picLocks noChangeAspect="1"/>
          </p:cNvPicPr>
          <p:nvPr/>
        </p:nvPicPr>
        <p:blipFill>
          <a:blip r:embed="rId3" cstate="print"/>
          <a:stretch>
            <a:fillRect/>
          </a:stretch>
        </p:blipFill>
        <p:spPr>
          <a:xfrm>
            <a:off x="685800" y="762000"/>
            <a:ext cx="8287541" cy="5191621"/>
          </a:xfrm>
          <a:prstGeom prst="rect">
            <a:avLst/>
          </a:prstGeom>
        </p:spPr>
      </p:pic>
      <p:pic>
        <p:nvPicPr>
          <p:cNvPr id="4" name="Picture 3">
            <a:extLst>
              <a:ext uri="{FF2B5EF4-FFF2-40B4-BE49-F238E27FC236}">
                <a16:creationId xmlns:a16="http://schemas.microsoft.com/office/drawing/2014/main" id="{838A9554-A9FC-4CD5-95CE-88C94AAF6560}"/>
              </a:ext>
            </a:extLst>
          </p:cNvPr>
          <p:cNvPicPr>
            <a:picLocks noChangeAspect="1"/>
          </p:cNvPicPr>
          <p:nvPr/>
        </p:nvPicPr>
        <p:blipFill>
          <a:blip r:embed="rId4" cstate="print"/>
          <a:stretch>
            <a:fillRect/>
          </a:stretch>
        </p:blipFill>
        <p:spPr>
          <a:xfrm>
            <a:off x="1600200" y="4876800"/>
            <a:ext cx="1752600" cy="335322"/>
          </a:xfrm>
          <a:prstGeom prst="rect">
            <a:avLst/>
          </a:prstGeom>
        </p:spPr>
      </p:pic>
      <p:pic>
        <p:nvPicPr>
          <p:cNvPr id="5" name="Picture 4">
            <a:extLst>
              <a:ext uri="{FF2B5EF4-FFF2-40B4-BE49-F238E27FC236}">
                <a16:creationId xmlns:a16="http://schemas.microsoft.com/office/drawing/2014/main" id="{8433872C-C3EC-4CD7-BA0C-55F641F0FD94}"/>
              </a:ext>
            </a:extLst>
          </p:cNvPr>
          <p:cNvPicPr>
            <a:picLocks noChangeAspect="1"/>
          </p:cNvPicPr>
          <p:nvPr/>
        </p:nvPicPr>
        <p:blipFill>
          <a:blip r:embed="rId5" cstate="print"/>
          <a:stretch>
            <a:fillRect/>
          </a:stretch>
        </p:blipFill>
        <p:spPr>
          <a:xfrm>
            <a:off x="1494890" y="1617055"/>
            <a:ext cx="3048000" cy="335309"/>
          </a:xfrm>
          <a:prstGeom prst="rect">
            <a:avLst/>
          </a:prstGeom>
        </p:spPr>
      </p:pic>
      <p:sp>
        <p:nvSpPr>
          <p:cNvPr id="2" name="Slide Number Placeholder 1">
            <a:extLst>
              <a:ext uri="{FF2B5EF4-FFF2-40B4-BE49-F238E27FC236}">
                <a16:creationId xmlns:a16="http://schemas.microsoft.com/office/drawing/2014/main" id="{50CF2A8D-2213-40FE-803D-87D69F9F424D}"/>
              </a:ext>
            </a:extLst>
          </p:cNvPr>
          <p:cNvSpPr>
            <a:spLocks noGrp="1"/>
          </p:cNvSpPr>
          <p:nvPr>
            <p:ph type="sldNum" sz="quarter" idx="12"/>
          </p:nvPr>
        </p:nvSpPr>
        <p:spPr/>
        <p:txBody>
          <a:bodyPr/>
          <a:lstStyle/>
          <a:p>
            <a:fld id="{D5FF27AB-CAFE-4B84-A8E4-153E374E2C95}" type="slidenum">
              <a:rPr lang="en-US" smtClean="0"/>
              <a:pPr/>
              <a:t>20</a:t>
            </a:fld>
            <a:endParaRPr lang="en-US"/>
          </a:p>
        </p:txBody>
      </p:sp>
    </p:spTree>
    <p:extLst>
      <p:ext uri="{BB962C8B-B14F-4D97-AF65-F5344CB8AC3E}">
        <p14:creationId xmlns:p14="http://schemas.microsoft.com/office/powerpoint/2010/main" val="374743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3C48E-8A82-4D2A-9653-8EA4AD6D045F}"/>
              </a:ext>
            </a:extLst>
          </p:cNvPr>
          <p:cNvSpPr>
            <a:spLocks noGrp="1"/>
          </p:cNvSpPr>
          <p:nvPr>
            <p:ph type="sldNum" sz="quarter" idx="12"/>
          </p:nvPr>
        </p:nvSpPr>
        <p:spPr/>
        <p:txBody>
          <a:bodyPr/>
          <a:lstStyle/>
          <a:p>
            <a:endParaRPr lang="en-US">
              <a:solidFill>
                <a:srgbClr val="FDB828">
                  <a:shade val="75000"/>
                </a:srgbClr>
              </a:solidFill>
            </a:endParaRPr>
          </a:p>
        </p:txBody>
      </p:sp>
      <p:pic>
        <p:nvPicPr>
          <p:cNvPr id="4" name="Content Placeholder 3" descr="Records Training - for FC Agencies - Supplemental Materials.pdf - Adobe Reader"/>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2038" t="5667" r="3037" b="1542"/>
          <a:stretch/>
        </p:blipFill>
        <p:spPr>
          <a:xfrm>
            <a:off x="9834" y="0"/>
            <a:ext cx="9092435" cy="6858000"/>
          </a:xfrm>
        </p:spPr>
      </p:pic>
    </p:spTree>
    <p:extLst>
      <p:ext uri="{BB962C8B-B14F-4D97-AF65-F5344CB8AC3E}">
        <p14:creationId xmlns:p14="http://schemas.microsoft.com/office/powerpoint/2010/main" val="929795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81364-E064-4BA6-A24F-BA861EEF8C69}"/>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22</a:t>
            </a:fld>
            <a:endParaRPr lang="en-US">
              <a:solidFill>
                <a:srgbClr val="FDB828">
                  <a:shade val="75000"/>
                </a:srgbClr>
              </a:solidFill>
            </a:endParaRPr>
          </a:p>
        </p:txBody>
      </p:sp>
      <p:pic>
        <p:nvPicPr>
          <p:cNvPr id="7" name="Content Placeholder 6" descr="Records Training - for FC Agencies - Supplemental Materials.pdf - Adobe Reader"/>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2576" t="5667" r="3216" b="2472"/>
          <a:stretch/>
        </p:blipFill>
        <p:spPr>
          <a:xfrm>
            <a:off x="78535" y="94647"/>
            <a:ext cx="8989265" cy="6763353"/>
          </a:xfrm>
        </p:spPr>
      </p:pic>
    </p:spTree>
    <p:extLst>
      <p:ext uri="{BB962C8B-B14F-4D97-AF65-F5344CB8AC3E}">
        <p14:creationId xmlns:p14="http://schemas.microsoft.com/office/powerpoint/2010/main" val="214625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758952"/>
          </a:xfrm>
        </p:spPr>
        <p:txBody>
          <a:bodyPr/>
          <a:lstStyle/>
          <a:p>
            <a:r>
              <a:rPr lang="en-US">
                <a:solidFill>
                  <a:schemeClr val="accent3"/>
                </a:solidFill>
                <a:ea typeface="ＭＳ Ｐゴシック"/>
                <a:cs typeface="ＭＳ Ｐゴシック"/>
              </a:rPr>
              <a:t>Superintendent’s Suspension Hearing:  Options</a:t>
            </a:r>
            <a:endParaRPr lang="en-US">
              <a:solidFill>
                <a:schemeClr val="accent3"/>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01073827"/>
              </p:ext>
            </p:extLst>
          </p:nvPr>
        </p:nvGraphicFramePr>
        <p:xfrm>
          <a:off x="301752" y="1600200"/>
          <a:ext cx="8580120" cy="5241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afc_fn2_al_tl_cmyk">
            <a:extLst>
              <a:ext uri="{FF2B5EF4-FFF2-40B4-BE49-F238E27FC236}">
                <a16:creationId xmlns:a16="http://schemas.microsoft.com/office/drawing/2014/main" id="{8018437E-BF1B-4C6B-A336-132D6363C1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185937" y="24817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E0E3B02E-E26E-426F-B61C-CDCD8F09655F}"/>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23</a:t>
            </a:fld>
            <a:endParaRPr lang="en-US">
              <a:solidFill>
                <a:srgbClr val="FDB828">
                  <a:shade val="75000"/>
                </a:srgbClr>
              </a:solidFill>
            </a:endParaRPr>
          </a:p>
        </p:txBody>
      </p:sp>
    </p:spTree>
    <p:extLst>
      <p:ext uri="{BB962C8B-B14F-4D97-AF65-F5344CB8AC3E}">
        <p14:creationId xmlns:p14="http://schemas.microsoft.com/office/powerpoint/2010/main" val="14066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3F6C89C-54AE-4862-B96D-B056604F5BE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CD6F93B-FDC6-46F9-8441-FE587C929F2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C485AB7-F9AC-4707-AD10-033887409EA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chemeClr val="accent5"/>
                </a:solidFill>
              </a:rPr>
              <a:t>Superintendent’s Suspension:  Post-Hearing Decision</a:t>
            </a:r>
          </a:p>
        </p:txBody>
      </p:sp>
      <p:sp>
        <p:nvSpPr>
          <p:cNvPr id="5" name="TextBox 4">
            <a:extLst>
              <a:ext uri="{FF2B5EF4-FFF2-40B4-BE49-F238E27FC236}">
                <a16:creationId xmlns:a16="http://schemas.microsoft.com/office/drawing/2014/main" id="{ECDF7BCE-6B35-4654-B30A-AE60C3516CB7}"/>
              </a:ext>
            </a:extLst>
          </p:cNvPr>
          <p:cNvSpPr txBox="1"/>
          <p:nvPr/>
        </p:nvSpPr>
        <p:spPr>
          <a:xfrm>
            <a:off x="490330" y="6315378"/>
            <a:ext cx="5923722" cy="646331"/>
          </a:xfrm>
          <a:prstGeom prst="rect">
            <a:avLst/>
          </a:prstGeom>
          <a:noFill/>
        </p:spPr>
        <p:txBody>
          <a:bodyPr wrap="square" rtlCol="0">
            <a:spAutoFit/>
          </a:bodyPr>
          <a:lstStyle/>
          <a:p>
            <a:r>
              <a:rPr lang="en-US" sz="1800">
                <a:solidFill>
                  <a:schemeClr val="tx1"/>
                </a:solidFill>
              </a:rPr>
              <a:t>Ch.  Reg.  A-443(III)(B)(3)(u)</a:t>
            </a:r>
          </a:p>
          <a:p>
            <a:endParaRPr lang="en-US"/>
          </a:p>
        </p:txBody>
      </p:sp>
      <p:sp>
        <p:nvSpPr>
          <p:cNvPr id="8" name="Rectangle: Rounded Corners 7">
            <a:extLst>
              <a:ext uri="{FF2B5EF4-FFF2-40B4-BE49-F238E27FC236}">
                <a16:creationId xmlns:a16="http://schemas.microsoft.com/office/drawing/2014/main" id="{96C10543-C401-41B3-BE74-1C007315D1C0}"/>
              </a:ext>
            </a:extLst>
          </p:cNvPr>
          <p:cNvSpPr/>
          <p:nvPr/>
        </p:nvSpPr>
        <p:spPr>
          <a:xfrm>
            <a:off x="899922" y="1623060"/>
            <a:ext cx="733806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Hearing officer makes recommendation based on </a:t>
            </a:r>
          </a:p>
          <a:p>
            <a:pPr algn="ctr"/>
            <a:r>
              <a:rPr lang="en-US"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testimony and all documents in evidence</a:t>
            </a:r>
          </a:p>
          <a:p>
            <a:pPr algn="ctr"/>
            <a:endParaRPr lang="en-US"/>
          </a:p>
        </p:txBody>
      </p:sp>
      <p:graphicFrame>
        <p:nvGraphicFramePr>
          <p:cNvPr id="12" name="Content Placeholder 11">
            <a:extLst>
              <a:ext uri="{FF2B5EF4-FFF2-40B4-BE49-F238E27FC236}">
                <a16:creationId xmlns:a16="http://schemas.microsoft.com/office/drawing/2014/main" id="{00AA1AB2-FD68-4C0E-A90F-E7FB11E5851C}"/>
              </a:ext>
            </a:extLst>
          </p:cNvPr>
          <p:cNvGraphicFramePr>
            <a:graphicFrameLocks noGrp="1"/>
          </p:cNvGraphicFramePr>
          <p:nvPr>
            <p:ph sz="quarter" idx="1"/>
          </p:nvPr>
        </p:nvGraphicFramePr>
        <p:xfrm>
          <a:off x="301625" y="2674619"/>
          <a:ext cx="8504238" cy="3065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9231370E-8848-4E68-A075-8B9403E7A042}"/>
              </a:ext>
            </a:extLst>
          </p:cNvPr>
          <p:cNvSpPr/>
          <p:nvPr/>
        </p:nvSpPr>
        <p:spPr>
          <a:xfrm>
            <a:off x="231438" y="5876947"/>
            <a:ext cx="8714258" cy="43843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700">
              <a:ea typeface="ＭＳ Ｐゴシック" pitchFamily="34" charset="-128"/>
            </a:endParaRPr>
          </a:p>
          <a:p>
            <a:pPr algn="ctr"/>
            <a:r>
              <a:rPr lang="en-US" altLang="en-US" sz="1700">
                <a:solidFill>
                  <a:schemeClr val="tx1"/>
                </a:solidFill>
                <a:ea typeface="ＭＳ Ｐゴシック" pitchFamily="34" charset="-128"/>
              </a:rPr>
              <a:t>Student remains at alternative education site pending decision, unless the parties agree otherwise</a:t>
            </a:r>
            <a:endParaRPr lang="en-US" altLang="en-US" sz="1700">
              <a:solidFill>
                <a:schemeClr val="tx1"/>
              </a:solidFill>
              <a:latin typeface="Arial" charset="0"/>
              <a:ea typeface="ＭＳ Ｐゴシック" pitchFamily="34" charset="-128"/>
            </a:endParaRPr>
          </a:p>
          <a:p>
            <a:pPr algn="ctr"/>
            <a:endParaRPr lang="en-US"/>
          </a:p>
        </p:txBody>
      </p:sp>
    </p:spTree>
    <p:extLst>
      <p:ext uri="{BB962C8B-B14F-4D97-AF65-F5344CB8AC3E}">
        <p14:creationId xmlns:p14="http://schemas.microsoft.com/office/powerpoint/2010/main" val="984278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0"/>
            <a:ext cx="8153400" cy="990600"/>
          </a:xfrm>
        </p:spPr>
        <p:txBody>
          <a:bodyPr>
            <a:normAutofit/>
          </a:bodyPr>
          <a:lstStyle/>
          <a:p>
            <a:pPr eaLnBrk="1" hangingPunct="1">
              <a:lnSpc>
                <a:spcPct val="80000"/>
              </a:lnSpc>
            </a:pPr>
            <a:r>
              <a:rPr lang="en-US" sz="3600">
                <a:solidFill>
                  <a:schemeClr val="accent5"/>
                </a:solidFill>
                <a:ea typeface="ＭＳ Ｐゴシック"/>
                <a:cs typeface="ＭＳ Ｐゴシック"/>
              </a:rPr>
              <a:t>If The Charges Are Sustained…</a:t>
            </a:r>
          </a:p>
        </p:txBody>
      </p:sp>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
        <p:nvSpPr>
          <p:cNvPr id="2" name="TextBox 1">
            <a:extLst>
              <a:ext uri="{FF2B5EF4-FFF2-40B4-BE49-F238E27FC236}">
                <a16:creationId xmlns:a16="http://schemas.microsoft.com/office/drawing/2014/main" id="{F99A5C5D-E0DE-4353-914D-9C073BFA7454}"/>
              </a:ext>
            </a:extLst>
          </p:cNvPr>
          <p:cNvSpPr txBox="1"/>
          <p:nvPr/>
        </p:nvSpPr>
        <p:spPr>
          <a:xfrm>
            <a:off x="482906" y="6397128"/>
            <a:ext cx="3785212" cy="646331"/>
          </a:xfrm>
          <a:prstGeom prst="rect">
            <a:avLst/>
          </a:prstGeom>
          <a:noFill/>
        </p:spPr>
        <p:txBody>
          <a:bodyPr wrap="square" rtlCol="0">
            <a:spAutoFit/>
          </a:bodyPr>
          <a:lstStyle/>
          <a:p>
            <a:r>
              <a:rPr lang="en-US" sz="1800">
                <a:solidFill>
                  <a:schemeClr val="tx1"/>
                </a:solidFill>
              </a:rPr>
              <a:t>Ch.  Reg.  A-443(III)(B)(3)(u)</a:t>
            </a:r>
          </a:p>
          <a:p>
            <a:endParaRPr lang="en-US"/>
          </a:p>
        </p:txBody>
      </p:sp>
      <p:graphicFrame>
        <p:nvGraphicFramePr>
          <p:cNvPr id="7" name="Content Placeholder 6">
            <a:extLst>
              <a:ext uri="{FF2B5EF4-FFF2-40B4-BE49-F238E27FC236}">
                <a16:creationId xmlns:a16="http://schemas.microsoft.com/office/drawing/2014/main" id="{B64C5F0E-6EA3-4B77-9DD4-60BE4205D49C}"/>
              </a:ext>
            </a:extLst>
          </p:cNvPr>
          <p:cNvGraphicFramePr>
            <a:graphicFrameLocks noGrp="1"/>
          </p:cNvGraphicFramePr>
          <p:nvPr>
            <p:ph sz="quarter" idx="1"/>
          </p:nvPr>
        </p:nvGraphicFramePr>
        <p:xfrm>
          <a:off x="188596" y="1564396"/>
          <a:ext cx="8766807" cy="3910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a:extLst>
              <a:ext uri="{FF2B5EF4-FFF2-40B4-BE49-F238E27FC236}">
                <a16:creationId xmlns:a16="http://schemas.microsoft.com/office/drawing/2014/main" id="{646A0F3B-0711-4596-B498-98F481EB5C8E}"/>
              </a:ext>
            </a:extLst>
          </p:cNvPr>
          <p:cNvSpPr/>
          <p:nvPr/>
        </p:nvSpPr>
        <p:spPr>
          <a:xfrm>
            <a:off x="1112704" y="5548830"/>
            <a:ext cx="7017744"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Recommend services </a:t>
            </a:r>
          </a:p>
          <a:p>
            <a:pPr marL="285750" indent="-285750" algn="ctr">
              <a:buFont typeface="Arial" panose="020B0604020202020204" pitchFamily="34" charset="0"/>
              <a:buChar char="•"/>
            </a:pPr>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Grant or deny school transfer, if parent requests</a:t>
            </a:r>
          </a:p>
          <a:p>
            <a:pPr algn="ctr"/>
            <a:endParaRPr lang="en-US"/>
          </a:p>
        </p:txBody>
      </p:sp>
    </p:spTree>
    <p:extLst>
      <p:ext uri="{BB962C8B-B14F-4D97-AF65-F5344CB8AC3E}">
        <p14:creationId xmlns:p14="http://schemas.microsoft.com/office/powerpoint/2010/main" val="679078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a:solidFill>
                  <a:schemeClr val="accent5"/>
                </a:solidFill>
              </a:rPr>
              <a:t>Appeals</a:t>
            </a:r>
          </a:p>
        </p:txBody>
      </p:sp>
      <p:sp>
        <p:nvSpPr>
          <p:cNvPr id="4" name="TextBox 3">
            <a:extLst>
              <a:ext uri="{FF2B5EF4-FFF2-40B4-BE49-F238E27FC236}">
                <a16:creationId xmlns:a16="http://schemas.microsoft.com/office/drawing/2014/main" id="{A1CAFD2D-9705-42EC-86C0-C5FA70C94743}"/>
              </a:ext>
            </a:extLst>
          </p:cNvPr>
          <p:cNvSpPr txBox="1"/>
          <p:nvPr/>
        </p:nvSpPr>
        <p:spPr>
          <a:xfrm>
            <a:off x="482886" y="6349429"/>
            <a:ext cx="4098686" cy="369332"/>
          </a:xfrm>
          <a:prstGeom prst="rect">
            <a:avLst/>
          </a:prstGeom>
          <a:noFill/>
        </p:spPr>
        <p:txBody>
          <a:bodyPr wrap="none" rtlCol="0">
            <a:spAutoFit/>
          </a:bodyPr>
          <a:lstStyle/>
          <a:p>
            <a:pPr marL="0" lvl="1" indent="0">
              <a:buClr>
                <a:schemeClr val="accent1"/>
              </a:buClr>
              <a:buSzPct val="85000"/>
              <a:buNone/>
            </a:pPr>
            <a:r>
              <a:rPr lang="en-US" sz="1800"/>
              <a:t>N.Y.  Educ. Law § 310; Ch.  Reg.  A-443(IV)</a:t>
            </a:r>
            <a:endParaRPr lang="en-US"/>
          </a:p>
        </p:txBody>
      </p:sp>
      <p:sp>
        <p:nvSpPr>
          <p:cNvPr id="5" name="Oval 4">
            <a:extLst>
              <a:ext uri="{FF2B5EF4-FFF2-40B4-BE49-F238E27FC236}">
                <a16:creationId xmlns:a16="http://schemas.microsoft.com/office/drawing/2014/main" id="{871278B0-0D9E-473C-96CC-24F6FB5C7878}"/>
              </a:ext>
            </a:extLst>
          </p:cNvPr>
          <p:cNvSpPr/>
          <p:nvPr/>
        </p:nvSpPr>
        <p:spPr>
          <a:xfrm>
            <a:off x="246787" y="1594438"/>
            <a:ext cx="6018090" cy="11364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Must be in writing, and state grounds for appeal and relief requested</a:t>
            </a:r>
          </a:p>
        </p:txBody>
      </p:sp>
      <p:graphicFrame>
        <p:nvGraphicFramePr>
          <p:cNvPr id="11" name="Diagram 10">
            <a:extLst>
              <a:ext uri="{FF2B5EF4-FFF2-40B4-BE49-F238E27FC236}">
                <a16:creationId xmlns:a16="http://schemas.microsoft.com/office/drawing/2014/main" id="{898D854A-E34E-4B5F-859C-7819413B3815}"/>
              </a:ext>
            </a:extLst>
          </p:cNvPr>
          <p:cNvGraphicFramePr/>
          <p:nvPr/>
        </p:nvGraphicFramePr>
        <p:xfrm>
          <a:off x="246787" y="2817341"/>
          <a:ext cx="8711862" cy="3434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Rounded Corners 11">
            <a:extLst>
              <a:ext uri="{FF2B5EF4-FFF2-40B4-BE49-F238E27FC236}">
                <a16:creationId xmlns:a16="http://schemas.microsoft.com/office/drawing/2014/main" id="{B715651C-5C01-4D6D-A443-5C4442A3B1D2}"/>
              </a:ext>
            </a:extLst>
          </p:cNvPr>
          <p:cNvSpPr/>
          <p:nvPr/>
        </p:nvSpPr>
        <p:spPr>
          <a:xfrm>
            <a:off x="6598508" y="1594438"/>
            <a:ext cx="1977081" cy="117965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Extensions for good cause only</a:t>
            </a:r>
          </a:p>
        </p:txBody>
      </p:sp>
    </p:spTree>
    <p:extLst>
      <p:ext uri="{BB962C8B-B14F-4D97-AF65-F5344CB8AC3E}">
        <p14:creationId xmlns:p14="http://schemas.microsoft.com/office/powerpoint/2010/main" val="4087439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1C8C6-B453-4E28-AC60-04592E630CD2}"/>
              </a:ext>
            </a:extLst>
          </p:cNvPr>
          <p:cNvSpPr>
            <a:spLocks noGrp="1"/>
          </p:cNvSpPr>
          <p:nvPr>
            <p:ph type="title"/>
          </p:nvPr>
        </p:nvSpPr>
        <p:spPr/>
        <p:txBody>
          <a:bodyPr vert="horz" lIns="91440" tIns="45720" rIns="91440" bIns="45720" anchor="b">
            <a:normAutofit/>
          </a:bodyPr>
          <a:lstStyle/>
          <a:p>
            <a:r>
              <a:rPr lang="en-US" sz="3200" b="1">
                <a:solidFill>
                  <a:schemeClr val="accent6"/>
                </a:solidFill>
              </a:rPr>
              <a:t>Questions? </a:t>
            </a:r>
          </a:p>
        </p:txBody>
      </p:sp>
      <p:pic>
        <p:nvPicPr>
          <p:cNvPr id="6" name="Content Placeholder 5" descr="A close up of a sign&#10;&#10;Description automatically generated">
            <a:extLst>
              <a:ext uri="{FF2B5EF4-FFF2-40B4-BE49-F238E27FC236}">
                <a16:creationId xmlns:a16="http://schemas.microsoft.com/office/drawing/2014/main" id="{868E6EBE-3B16-436B-9C5D-AE1B3C5B1F47}"/>
              </a:ext>
            </a:extLst>
          </p:cNvPr>
          <p:cNvPicPr>
            <a:picLocks noGrp="1" noChangeAspect="1"/>
          </p:cNvPicPr>
          <p:nvPr>
            <p:ph sz="quarter"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96244" y="1527175"/>
            <a:ext cx="5715000" cy="4572000"/>
          </a:xfrm>
        </p:spPr>
      </p:pic>
      <p:pic>
        <p:nvPicPr>
          <p:cNvPr id="7" name="Content Placeholder 7" descr="A picture containing building, food, bottle&#10;&#10;Description generated with very high confidence">
            <a:extLst>
              <a:ext uri="{FF2B5EF4-FFF2-40B4-BE49-F238E27FC236}">
                <a16:creationId xmlns:a16="http://schemas.microsoft.com/office/drawing/2014/main" id="{9CA726DD-BD74-49EE-B2B3-B288C899D5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737" y="228600"/>
            <a:ext cx="570697" cy="990600"/>
          </a:xfrm>
          <a:prstGeom prst="rect">
            <a:avLst/>
          </a:prstGeom>
        </p:spPr>
      </p:pic>
      <p:sp>
        <p:nvSpPr>
          <p:cNvPr id="3" name="Slide Number Placeholder 2">
            <a:extLst>
              <a:ext uri="{FF2B5EF4-FFF2-40B4-BE49-F238E27FC236}">
                <a16:creationId xmlns:a16="http://schemas.microsoft.com/office/drawing/2014/main" id="{DAB92294-0D6E-4A9D-807F-921927C31DAA}"/>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27</a:t>
            </a:fld>
            <a:endParaRPr lang="en-US">
              <a:solidFill>
                <a:srgbClr val="FDB828">
                  <a:shade val="75000"/>
                </a:srgbClr>
              </a:solidFill>
            </a:endParaRPr>
          </a:p>
        </p:txBody>
      </p:sp>
    </p:spTree>
    <p:extLst>
      <p:ext uri="{BB962C8B-B14F-4D97-AF65-F5344CB8AC3E}">
        <p14:creationId xmlns:p14="http://schemas.microsoft.com/office/powerpoint/2010/main" val="2860284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3"/>
                </a:solidFill>
              </a:rPr>
              <a:t>Alternative Instruction</a:t>
            </a:r>
          </a:p>
        </p:txBody>
      </p:sp>
      <p:grpSp>
        <p:nvGrpSpPr>
          <p:cNvPr id="8" name="Group 7"/>
          <p:cNvGrpSpPr/>
          <p:nvPr/>
        </p:nvGrpSpPr>
        <p:grpSpPr>
          <a:xfrm>
            <a:off x="393439" y="1879142"/>
            <a:ext cx="8351026" cy="3429000"/>
            <a:chOff x="445931" y="1527831"/>
            <a:chExt cx="7383419" cy="4570686"/>
          </a:xfrm>
        </p:grpSpPr>
        <p:sp>
          <p:nvSpPr>
            <p:cNvPr id="9" name="Freeform 8"/>
            <p:cNvSpPr/>
            <p:nvPr/>
          </p:nvSpPr>
          <p:spPr>
            <a:xfrm>
              <a:off x="445932" y="1527831"/>
              <a:ext cx="3515913" cy="2109547"/>
            </a:xfrm>
            <a:custGeom>
              <a:avLst/>
              <a:gdLst>
                <a:gd name="connsiteX0" fmla="*/ 0 w 3515913"/>
                <a:gd name="connsiteY0" fmla="*/ 0 h 2109547"/>
                <a:gd name="connsiteX1" fmla="*/ 3515913 w 3515913"/>
                <a:gd name="connsiteY1" fmla="*/ 0 h 2109547"/>
                <a:gd name="connsiteX2" fmla="*/ 3515913 w 3515913"/>
                <a:gd name="connsiteY2" fmla="*/ 2109547 h 2109547"/>
                <a:gd name="connsiteX3" fmla="*/ 0 w 3515913"/>
                <a:gd name="connsiteY3" fmla="*/ 2109547 h 2109547"/>
                <a:gd name="connsiteX4" fmla="*/ 0 w 3515913"/>
                <a:gd name="connsiteY4" fmla="*/ 0 h 210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913" h="2109547">
                  <a:moveTo>
                    <a:pt x="0" y="0"/>
                  </a:moveTo>
                  <a:lnTo>
                    <a:pt x="3515913" y="0"/>
                  </a:lnTo>
                  <a:lnTo>
                    <a:pt x="3515913" y="2109547"/>
                  </a:lnTo>
                  <a:lnTo>
                    <a:pt x="0" y="2109547"/>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algn="ctr" defTabSz="1733550">
                <a:lnSpc>
                  <a:spcPct val="90000"/>
                </a:lnSpc>
                <a:spcBef>
                  <a:spcPct val="0"/>
                </a:spcBef>
                <a:spcAft>
                  <a:spcPct val="35000"/>
                </a:spcAft>
              </a:pPr>
              <a:r>
                <a:rPr lang="en-US" sz="4000"/>
                <a:t>Homework</a:t>
              </a:r>
            </a:p>
          </p:txBody>
        </p:sp>
        <p:sp>
          <p:nvSpPr>
            <p:cNvPr id="10" name="Freeform 9"/>
            <p:cNvSpPr/>
            <p:nvPr/>
          </p:nvSpPr>
          <p:spPr>
            <a:xfrm>
              <a:off x="4313437" y="1527831"/>
              <a:ext cx="3515913" cy="2109547"/>
            </a:xfrm>
            <a:custGeom>
              <a:avLst/>
              <a:gdLst>
                <a:gd name="connsiteX0" fmla="*/ 0 w 3515913"/>
                <a:gd name="connsiteY0" fmla="*/ 0 h 2109547"/>
                <a:gd name="connsiteX1" fmla="*/ 3515913 w 3515913"/>
                <a:gd name="connsiteY1" fmla="*/ 0 h 2109547"/>
                <a:gd name="connsiteX2" fmla="*/ 3515913 w 3515913"/>
                <a:gd name="connsiteY2" fmla="*/ 2109547 h 2109547"/>
                <a:gd name="connsiteX3" fmla="*/ 0 w 3515913"/>
                <a:gd name="connsiteY3" fmla="*/ 2109547 h 2109547"/>
                <a:gd name="connsiteX4" fmla="*/ 0 w 3515913"/>
                <a:gd name="connsiteY4" fmla="*/ 0 h 210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913" h="2109547">
                  <a:moveTo>
                    <a:pt x="0" y="0"/>
                  </a:moveTo>
                  <a:lnTo>
                    <a:pt x="3515913" y="0"/>
                  </a:lnTo>
                  <a:lnTo>
                    <a:pt x="3515913" y="2109547"/>
                  </a:lnTo>
                  <a:lnTo>
                    <a:pt x="0" y="2109547"/>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algn="ctr" defTabSz="1733550">
                <a:lnSpc>
                  <a:spcPct val="90000"/>
                </a:lnSpc>
                <a:spcBef>
                  <a:spcPct val="0"/>
                </a:spcBef>
                <a:spcAft>
                  <a:spcPct val="35000"/>
                </a:spcAft>
              </a:pPr>
              <a:r>
                <a:rPr lang="en-US" sz="4000"/>
                <a:t>Classwork</a:t>
              </a:r>
            </a:p>
          </p:txBody>
        </p:sp>
        <p:sp>
          <p:nvSpPr>
            <p:cNvPr id="11" name="Freeform 10"/>
            <p:cNvSpPr/>
            <p:nvPr/>
          </p:nvSpPr>
          <p:spPr>
            <a:xfrm>
              <a:off x="445931" y="3988969"/>
              <a:ext cx="3515913" cy="2109547"/>
            </a:xfrm>
            <a:custGeom>
              <a:avLst/>
              <a:gdLst>
                <a:gd name="connsiteX0" fmla="*/ 0 w 3515913"/>
                <a:gd name="connsiteY0" fmla="*/ 0 h 2109547"/>
                <a:gd name="connsiteX1" fmla="*/ 3515913 w 3515913"/>
                <a:gd name="connsiteY1" fmla="*/ 0 h 2109547"/>
                <a:gd name="connsiteX2" fmla="*/ 3515913 w 3515913"/>
                <a:gd name="connsiteY2" fmla="*/ 2109547 h 2109547"/>
                <a:gd name="connsiteX3" fmla="*/ 0 w 3515913"/>
                <a:gd name="connsiteY3" fmla="*/ 2109547 h 2109547"/>
                <a:gd name="connsiteX4" fmla="*/ 0 w 3515913"/>
                <a:gd name="connsiteY4" fmla="*/ 0 h 210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913" h="2109547">
                  <a:moveTo>
                    <a:pt x="0" y="0"/>
                  </a:moveTo>
                  <a:lnTo>
                    <a:pt x="3515913" y="0"/>
                  </a:lnTo>
                  <a:lnTo>
                    <a:pt x="3515913" y="2109547"/>
                  </a:lnTo>
                  <a:lnTo>
                    <a:pt x="0" y="2109547"/>
                  </a:lnTo>
                  <a:lnTo>
                    <a:pt x="0"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algn="ctr" defTabSz="1733550">
                <a:lnSpc>
                  <a:spcPct val="90000"/>
                </a:lnSpc>
                <a:spcBef>
                  <a:spcPct val="0"/>
                </a:spcBef>
                <a:spcAft>
                  <a:spcPct val="35000"/>
                </a:spcAft>
              </a:pPr>
              <a:r>
                <a:rPr lang="en-US" sz="4000"/>
                <a:t>Exams</a:t>
              </a:r>
            </a:p>
          </p:txBody>
        </p:sp>
        <p:sp>
          <p:nvSpPr>
            <p:cNvPr id="12" name="Freeform 11"/>
            <p:cNvSpPr/>
            <p:nvPr/>
          </p:nvSpPr>
          <p:spPr>
            <a:xfrm>
              <a:off x="4313437" y="3988970"/>
              <a:ext cx="3515913" cy="2109547"/>
            </a:xfrm>
            <a:custGeom>
              <a:avLst/>
              <a:gdLst>
                <a:gd name="connsiteX0" fmla="*/ 0 w 3515913"/>
                <a:gd name="connsiteY0" fmla="*/ 0 h 2109547"/>
                <a:gd name="connsiteX1" fmla="*/ 3515913 w 3515913"/>
                <a:gd name="connsiteY1" fmla="*/ 0 h 2109547"/>
                <a:gd name="connsiteX2" fmla="*/ 3515913 w 3515913"/>
                <a:gd name="connsiteY2" fmla="*/ 2109547 h 2109547"/>
                <a:gd name="connsiteX3" fmla="*/ 0 w 3515913"/>
                <a:gd name="connsiteY3" fmla="*/ 2109547 h 2109547"/>
                <a:gd name="connsiteX4" fmla="*/ 0 w 3515913"/>
                <a:gd name="connsiteY4" fmla="*/ 0 h 210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5913" h="2109547">
                  <a:moveTo>
                    <a:pt x="0" y="0"/>
                  </a:moveTo>
                  <a:lnTo>
                    <a:pt x="3515913" y="0"/>
                  </a:lnTo>
                  <a:lnTo>
                    <a:pt x="3515913" y="2109547"/>
                  </a:lnTo>
                  <a:lnTo>
                    <a:pt x="0" y="2109547"/>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90" tIns="148590" rIns="148590" bIns="148590" numCol="1" spcCol="1270" anchor="ctr" anchorCtr="0">
              <a:noAutofit/>
            </a:bodyPr>
            <a:lstStyle/>
            <a:p>
              <a:pPr algn="ctr" defTabSz="1733550">
                <a:lnSpc>
                  <a:spcPct val="90000"/>
                </a:lnSpc>
                <a:spcBef>
                  <a:spcPct val="0"/>
                </a:spcBef>
                <a:spcAft>
                  <a:spcPct val="35000"/>
                </a:spcAft>
              </a:pPr>
              <a:r>
                <a:rPr lang="en-US" sz="4000"/>
                <a:t>Full time instruction*</a:t>
              </a:r>
            </a:p>
          </p:txBody>
        </p:sp>
      </p:grpSp>
      <p:sp>
        <p:nvSpPr>
          <p:cNvPr id="13" name="TextBox 12"/>
          <p:cNvSpPr txBox="1"/>
          <p:nvPr/>
        </p:nvSpPr>
        <p:spPr>
          <a:xfrm>
            <a:off x="34078" y="5410200"/>
            <a:ext cx="9069747" cy="1308050"/>
          </a:xfrm>
          <a:prstGeom prst="rect">
            <a:avLst/>
          </a:prstGeom>
          <a:noFill/>
          <a:effectLst>
            <a:softEdge rad="12700"/>
          </a:effectLst>
        </p:spPr>
        <p:txBody>
          <a:bodyPr wrap="square" rtlCol="0">
            <a:spAutoFit/>
          </a:bodyPr>
          <a:lstStyle/>
          <a:p>
            <a:pPr algn="ctr"/>
            <a:r>
              <a:rPr lang="en-US" sz="2800">
                <a:solidFill>
                  <a:schemeClr val="tx2"/>
                </a:solidFill>
              </a:rPr>
              <a:t>At student’s school, a different school, </a:t>
            </a:r>
          </a:p>
          <a:p>
            <a:pPr algn="ctr"/>
            <a:r>
              <a:rPr lang="en-US" sz="2800">
                <a:solidFill>
                  <a:schemeClr val="tx2"/>
                </a:solidFill>
              </a:rPr>
              <a:t>or an Alternative Learning Center</a:t>
            </a:r>
          </a:p>
          <a:p>
            <a:endParaRPr lang="en-US" sz="2300"/>
          </a:p>
        </p:txBody>
      </p:sp>
      <p:pic>
        <p:nvPicPr>
          <p:cNvPr id="14" name="Picture 2" descr="afc_fn2_al_tl_cmyk">
            <a:extLst>
              <a:ext uri="{FF2B5EF4-FFF2-40B4-BE49-F238E27FC236}">
                <a16:creationId xmlns:a16="http://schemas.microsoft.com/office/drawing/2014/main" id="{10D830B9-BED7-4895-A02D-F5258A1233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185937" y="24817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F8734A22-56A5-4EDB-A2E0-70C38AEECDB8}"/>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28</a:t>
            </a:fld>
            <a:endParaRPr lang="en-US">
              <a:solidFill>
                <a:srgbClr val="FDB828">
                  <a:shade val="75000"/>
                </a:srgbClr>
              </a:solidFill>
            </a:endParaRPr>
          </a:p>
        </p:txBody>
      </p:sp>
    </p:spTree>
    <p:extLst>
      <p:ext uri="{BB962C8B-B14F-4D97-AF65-F5344CB8AC3E}">
        <p14:creationId xmlns:p14="http://schemas.microsoft.com/office/powerpoint/2010/main" val="313864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solidFill>
                  <a:schemeClr val="accent3"/>
                </a:solidFill>
              </a:rPr>
              <a:t>Alternative Instruction</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834633254"/>
              </p:ext>
            </p:extLst>
          </p:nvPr>
        </p:nvGraphicFramePr>
        <p:xfrm>
          <a:off x="120201" y="1519580"/>
          <a:ext cx="8827855" cy="4728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4488" y="6324600"/>
            <a:ext cx="4724400" cy="400110"/>
          </a:xfrm>
          <a:prstGeom prst="rect">
            <a:avLst/>
          </a:prstGeom>
          <a:noFill/>
        </p:spPr>
        <p:txBody>
          <a:bodyPr wrap="square" rtlCol="0">
            <a:spAutoFit/>
          </a:bodyPr>
          <a:lstStyle/>
          <a:p>
            <a:r>
              <a:rPr lang="en-US" sz="2000">
                <a:solidFill>
                  <a:schemeClr val="tx2"/>
                </a:solidFill>
              </a:rPr>
              <a:t>Ch.  Reg.  A-443(III)(B)(1)</a:t>
            </a:r>
          </a:p>
        </p:txBody>
      </p:sp>
      <p:pic>
        <p:nvPicPr>
          <p:cNvPr id="8" name="Picture 2" descr="afc_fn2_al_tl_cmyk">
            <a:extLst>
              <a:ext uri="{FF2B5EF4-FFF2-40B4-BE49-F238E27FC236}">
                <a16:creationId xmlns:a16="http://schemas.microsoft.com/office/drawing/2014/main" id="{93C46FC3-CECF-4C66-993F-7745338FFF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185937" y="24817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EA8FD328-A7D2-4ACC-A198-91A43034EDA3}"/>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29</a:t>
            </a:fld>
            <a:endParaRPr lang="en-US">
              <a:solidFill>
                <a:srgbClr val="FDB828">
                  <a:shade val="75000"/>
                </a:srgbClr>
              </a:solidFill>
            </a:endParaRPr>
          </a:p>
        </p:txBody>
      </p:sp>
    </p:spTree>
    <p:extLst>
      <p:ext uri="{BB962C8B-B14F-4D97-AF65-F5344CB8AC3E}">
        <p14:creationId xmlns:p14="http://schemas.microsoft.com/office/powerpoint/2010/main" val="173631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751" y="158976"/>
            <a:ext cx="6933041" cy="1130282"/>
          </a:xfrm>
        </p:spPr>
        <p:txBody>
          <a:bodyPr vert="horz" lIns="91440" tIns="45720" rIns="91440" bIns="45720" anchor="ctr">
            <a:normAutofit/>
          </a:bodyPr>
          <a:lstStyle/>
          <a:p>
            <a:r>
              <a:rPr lang="en-US" sz="3300" b="1">
                <a:solidFill>
                  <a:schemeClr val="accent3"/>
                </a:solidFill>
              </a:rPr>
              <a:t>Suspension and Discipline Work</a:t>
            </a:r>
          </a:p>
        </p:txBody>
      </p:sp>
      <p:sp>
        <p:nvSpPr>
          <p:cNvPr id="3" name="Content Placeholder 2"/>
          <p:cNvSpPr>
            <a:spLocks noGrp="1"/>
          </p:cNvSpPr>
          <p:nvPr>
            <p:ph sz="quarter" idx="1"/>
          </p:nvPr>
        </p:nvSpPr>
        <p:spPr>
          <a:xfrm>
            <a:off x="330832" y="1517979"/>
            <a:ext cx="8521338" cy="4953120"/>
          </a:xfrm>
        </p:spPr>
        <p:txBody>
          <a:bodyPr>
            <a:normAutofit/>
          </a:bodyPr>
          <a:lstStyle/>
          <a:p>
            <a:pPr>
              <a:buSzPct val="100000"/>
            </a:pPr>
            <a:r>
              <a:rPr lang="en-US" sz="2800"/>
              <a:t>Help young people who are facing:</a:t>
            </a:r>
          </a:p>
          <a:p>
            <a:pPr lvl="1">
              <a:buSzPct val="100000"/>
            </a:pPr>
            <a:r>
              <a:rPr lang="en-US" sz="2425"/>
              <a:t> Juvenile and/or criminal justice system involvement</a:t>
            </a:r>
          </a:p>
          <a:p>
            <a:pPr lvl="1">
              <a:buSzPct val="100000"/>
            </a:pPr>
            <a:r>
              <a:rPr lang="en-US" sz="2425"/>
              <a:t> School suspension</a:t>
            </a:r>
          </a:p>
          <a:p>
            <a:pPr lvl="1">
              <a:buSzPct val="100000"/>
            </a:pPr>
            <a:r>
              <a:rPr lang="en-US" sz="2425"/>
              <a:t> Exclusion from school due to their behavior</a:t>
            </a:r>
          </a:p>
          <a:p>
            <a:pPr lvl="1">
              <a:buSzPct val="100000"/>
            </a:pPr>
            <a:r>
              <a:rPr lang="en-US" sz="2425"/>
              <a:t> Bullying behavior</a:t>
            </a:r>
          </a:p>
          <a:p>
            <a:pPr>
              <a:buSzPct val="100000"/>
            </a:pPr>
            <a:r>
              <a:rPr lang="en-US" sz="2800"/>
              <a:t>Advocate for alternatives to discipline and for behavior supports and services so students remain in school</a:t>
            </a:r>
          </a:p>
          <a:p>
            <a:pPr>
              <a:buSzPct val="100000"/>
            </a:pPr>
            <a:r>
              <a:rPr lang="en-US" sz="2800"/>
              <a:t>Participate in city and state-wide coalitions to reform school discipline policies and procedures, and advocate for investments in supports for students</a:t>
            </a:r>
          </a:p>
          <a:p>
            <a:pPr marL="0" indent="0" algn="ctr">
              <a:buSzPct val="100000"/>
              <a:buNone/>
            </a:pPr>
            <a:endParaRPr lang="en-US" sz="2800">
              <a:solidFill>
                <a:schemeClr val="tx2"/>
              </a:solidFill>
            </a:endParaRPr>
          </a:p>
        </p:txBody>
      </p:sp>
      <p:pic>
        <p:nvPicPr>
          <p:cNvPr id="4" name="Picture 2" descr="Logo&#10;&#10;Description automatically generated">
            <a:extLst>
              <a:ext uri="{FF2B5EF4-FFF2-40B4-BE49-F238E27FC236}">
                <a16:creationId xmlns:a16="http://schemas.microsoft.com/office/drawing/2014/main" id="{D7B0F197-BE52-4280-ABA0-56A74B3C5AD2}"/>
              </a:ext>
            </a:extLst>
          </p:cNvPr>
          <p:cNvPicPr>
            <a:picLocks noChangeAspect="1" noChangeArrowheads="1"/>
          </p:cNvPicPr>
          <p:nvPr/>
        </p:nvPicPr>
        <p:blipFill rotWithShape="1">
          <a:blip r:embed="rId3"/>
          <a:srcRect l="6595" r="4878"/>
          <a:stretch/>
        </p:blipFill>
        <p:spPr bwMode="auto">
          <a:xfrm>
            <a:off x="247650" y="277434"/>
            <a:ext cx="103959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Slide Number Placeholder 4">
            <a:extLst>
              <a:ext uri="{FF2B5EF4-FFF2-40B4-BE49-F238E27FC236}">
                <a16:creationId xmlns:a16="http://schemas.microsoft.com/office/drawing/2014/main" id="{1F3FC2E1-5E3F-4723-8CF0-346ACFAF9148}"/>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a:t>
            </a:fld>
            <a:endParaRPr lang="en-US">
              <a:solidFill>
                <a:srgbClr val="FDB828">
                  <a:shade val="75000"/>
                </a:srgbClr>
              </a:solidFill>
            </a:endParaRPr>
          </a:p>
        </p:txBody>
      </p:sp>
    </p:spTree>
    <p:extLst>
      <p:ext uri="{BB962C8B-B14F-4D97-AF65-F5344CB8AC3E}">
        <p14:creationId xmlns:p14="http://schemas.microsoft.com/office/powerpoint/2010/main" val="2885749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67868" y="1524000"/>
          <a:ext cx="8208264" cy="4781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64621" y="242957"/>
            <a:ext cx="8362321" cy="758952"/>
          </a:xfrm>
        </p:spPr>
        <p:txBody>
          <a:bodyPr vert="horz" lIns="91440" tIns="45720" rIns="91440" bIns="45720" anchor="b">
            <a:normAutofit/>
          </a:bodyPr>
          <a:lstStyle/>
          <a:p>
            <a:r>
              <a:rPr lang="en-US" sz="3200" b="1">
                <a:solidFill>
                  <a:schemeClr val="accent4"/>
                </a:solidFill>
                <a:ea typeface="ＭＳ Ｐゴシック"/>
              </a:rPr>
              <a:t>Protections For Students With Disabilities</a:t>
            </a:r>
          </a:p>
        </p:txBody>
      </p:sp>
      <p:pic>
        <p:nvPicPr>
          <p:cNvPr id="6" name="Picture 2" descr="afc_fn2_al_tl_cmyk">
            <a:extLst>
              <a:ext uri="{FF2B5EF4-FFF2-40B4-BE49-F238E27FC236}">
                <a16:creationId xmlns:a16="http://schemas.microsoft.com/office/drawing/2014/main" id="{AFE8FFBF-1ED3-4A45-9D41-4A506DB7EE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191613"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56EA3157-EBA8-4EF0-8BF2-381A35A40C0C}"/>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30</a:t>
            </a:fld>
            <a:endParaRPr lang="en-US">
              <a:solidFill>
                <a:srgbClr val="FDB828">
                  <a:shade val="75000"/>
                </a:srgbClr>
              </a:solidFill>
            </a:endParaRPr>
          </a:p>
        </p:txBody>
      </p:sp>
    </p:spTree>
    <p:extLst>
      <p:ext uri="{BB962C8B-B14F-4D97-AF65-F5344CB8AC3E}">
        <p14:creationId xmlns:p14="http://schemas.microsoft.com/office/powerpoint/2010/main" val="269861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267493" y="570815"/>
            <a:ext cx="8634413" cy="600075"/>
          </a:xfrm>
        </p:spPr>
        <p:txBody>
          <a:bodyPr>
            <a:noAutofit/>
          </a:bodyPr>
          <a:lstStyle/>
          <a:p>
            <a:br>
              <a:rPr lang="en-US" sz="3300" b="1">
                <a:solidFill>
                  <a:schemeClr val="accent4"/>
                </a:solidFill>
              </a:rPr>
            </a:br>
            <a:br>
              <a:rPr lang="en-US" sz="3300" b="1">
                <a:solidFill>
                  <a:schemeClr val="accent4"/>
                </a:solidFill>
              </a:rPr>
            </a:br>
            <a:br>
              <a:rPr lang="en-US" sz="3300" b="1">
                <a:solidFill>
                  <a:schemeClr val="accent4"/>
                </a:solidFill>
              </a:rPr>
            </a:br>
            <a:br>
              <a:rPr lang="en-US" sz="3300" b="1">
                <a:solidFill>
                  <a:schemeClr val="accent4"/>
                </a:solidFill>
              </a:rPr>
            </a:br>
            <a:r>
              <a:rPr lang="en-US" sz="3300" b="1">
                <a:solidFill>
                  <a:schemeClr val="accent4"/>
                </a:solidFill>
              </a:rPr>
              <a:t>Who Is a Student with a Disability for     Discipline Purposes?</a:t>
            </a:r>
          </a:p>
        </p:txBody>
      </p:sp>
      <p:graphicFrame>
        <p:nvGraphicFramePr>
          <p:cNvPr id="6" name="Diagram 5"/>
          <p:cNvGraphicFramePr/>
          <p:nvPr/>
        </p:nvGraphicFramePr>
        <p:xfrm>
          <a:off x="1042990" y="1914525"/>
          <a:ext cx="7386638"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afc_fn2_al_tl_cmyk">
            <a:extLst>
              <a:ext uri="{FF2B5EF4-FFF2-40B4-BE49-F238E27FC236}">
                <a16:creationId xmlns:a16="http://schemas.microsoft.com/office/drawing/2014/main" id="{6DB9AF1A-2CA0-4443-8372-699C9048485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2B35E46C-9255-412F-89D8-F26626AD5CD8}"/>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31</a:t>
            </a:fld>
            <a:endParaRPr lang="en-US">
              <a:solidFill>
                <a:srgbClr val="FDB828">
                  <a:shade val="75000"/>
                </a:srgbClr>
              </a:solidFill>
            </a:endParaRPr>
          </a:p>
        </p:txBody>
      </p:sp>
    </p:spTree>
    <p:extLst>
      <p:ext uri="{BB962C8B-B14F-4D97-AF65-F5344CB8AC3E}">
        <p14:creationId xmlns:p14="http://schemas.microsoft.com/office/powerpoint/2010/main" val="282177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a:solidFill>
                  <a:schemeClr val="accent4"/>
                </a:solidFill>
              </a:rPr>
              <a:t>Right to Expedited Evaluations</a:t>
            </a:r>
          </a:p>
        </p:txBody>
      </p:sp>
      <p:graphicFrame>
        <p:nvGraphicFramePr>
          <p:cNvPr id="6" name="Content Placeholder 5"/>
          <p:cNvGraphicFramePr>
            <a:graphicFrameLocks noGrp="1"/>
          </p:cNvGraphicFramePr>
          <p:nvPr>
            <p:ph sz="quarter" idx="4294967295"/>
          </p:nvPr>
        </p:nvGraphicFramePr>
        <p:xfrm>
          <a:off x="185937" y="1692876"/>
          <a:ext cx="8760355" cy="4361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afc_fn2_al_tl_cmyk">
            <a:extLst>
              <a:ext uri="{FF2B5EF4-FFF2-40B4-BE49-F238E27FC236}">
                <a16:creationId xmlns:a16="http://schemas.microsoft.com/office/drawing/2014/main" id="{F2F61FED-95F4-D34A-889F-DCC1244803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E5BC64E4-5A73-486B-B635-900FFAB9102A}"/>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32</a:t>
            </a:fld>
            <a:endParaRPr lang="en-US">
              <a:solidFill>
                <a:srgbClr val="FDB828">
                  <a:shade val="75000"/>
                </a:srgbClr>
              </a:solidFill>
            </a:endParaRPr>
          </a:p>
        </p:txBody>
      </p:sp>
    </p:spTree>
    <p:extLst>
      <p:ext uri="{BB962C8B-B14F-4D97-AF65-F5344CB8AC3E}">
        <p14:creationId xmlns:p14="http://schemas.microsoft.com/office/powerpoint/2010/main" val="3691707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14" y="384584"/>
            <a:ext cx="8534400" cy="569214"/>
          </a:xfrm>
        </p:spPr>
        <p:txBody>
          <a:bodyPr>
            <a:noAutofit/>
          </a:bodyPr>
          <a:lstStyle/>
          <a:p>
            <a:r>
              <a:rPr lang="en-US" sz="4000" b="1">
                <a:solidFill>
                  <a:schemeClr val="accent4"/>
                </a:solidFill>
              </a:rPr>
              <a:t>What is an MDR?</a:t>
            </a:r>
          </a:p>
        </p:txBody>
      </p:sp>
      <p:graphicFrame>
        <p:nvGraphicFramePr>
          <p:cNvPr id="16" name="Content Placeholder 15"/>
          <p:cNvGraphicFramePr>
            <a:graphicFrameLocks noGrp="1"/>
          </p:cNvGraphicFramePr>
          <p:nvPr>
            <p:ph sz="quarter" idx="1"/>
          </p:nvPr>
        </p:nvGraphicFramePr>
        <p:xfrm>
          <a:off x="256833" y="1818461"/>
          <a:ext cx="8630334" cy="4621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4157103" y="3966518"/>
            <a:ext cx="876300" cy="954107"/>
          </a:xfrm>
          <a:prstGeom prst="rect">
            <a:avLst/>
          </a:prstGeom>
          <a:noFill/>
        </p:spPr>
        <p:txBody>
          <a:bodyPr wrap="square" rtlCol="0">
            <a:spAutoFit/>
          </a:bodyPr>
          <a:lstStyle/>
          <a:p>
            <a:pPr algn="ctr"/>
            <a:r>
              <a:rPr lang="en-US" sz="2800" b="1">
                <a:solidFill>
                  <a:schemeClr val="tx2"/>
                </a:solidFill>
              </a:rPr>
              <a:t> </a:t>
            </a:r>
            <a:r>
              <a:rPr lang="en-US" sz="2800" b="1" u="sng">
                <a:solidFill>
                  <a:schemeClr val="tx2"/>
                </a:solidFill>
                <a:latin typeface="+mn-lt"/>
              </a:rPr>
              <a:t>OR</a:t>
            </a:r>
          </a:p>
        </p:txBody>
      </p:sp>
      <p:pic>
        <p:nvPicPr>
          <p:cNvPr id="6" name="Picture 2" descr="afc_fn2_al_tl_cmyk">
            <a:extLst>
              <a:ext uri="{FF2B5EF4-FFF2-40B4-BE49-F238E27FC236}">
                <a16:creationId xmlns:a16="http://schemas.microsoft.com/office/drawing/2014/main" id="{438AF4A9-74AF-9F47-AF14-8CB10137D9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C4B51512-91CF-474A-A924-B5A6E7081984}"/>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33</a:t>
            </a:fld>
            <a:endParaRPr lang="en-US">
              <a:solidFill>
                <a:srgbClr val="FDB828">
                  <a:shade val="75000"/>
                </a:srgbClr>
              </a:solidFill>
            </a:endParaRPr>
          </a:p>
        </p:txBody>
      </p:sp>
    </p:spTree>
    <p:extLst>
      <p:ext uri="{BB962C8B-B14F-4D97-AF65-F5344CB8AC3E}">
        <p14:creationId xmlns:p14="http://schemas.microsoft.com/office/powerpoint/2010/main" val="4184690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a:solidFill>
                  <a:schemeClr val="accent4"/>
                </a:solidFill>
              </a:rPr>
              <a:t>Is it a Manifestation?</a:t>
            </a:r>
          </a:p>
        </p:txBody>
      </p:sp>
      <p:sp>
        <p:nvSpPr>
          <p:cNvPr id="4" name="Content Placeholder 3"/>
          <p:cNvSpPr>
            <a:spLocks noGrp="1"/>
          </p:cNvSpPr>
          <p:nvPr>
            <p:ph sz="half" idx="4294967295"/>
          </p:nvPr>
        </p:nvSpPr>
        <p:spPr>
          <a:xfrm>
            <a:off x="285751" y="2581274"/>
            <a:ext cx="4187395" cy="3190875"/>
          </a:xfrm>
          <a:ln>
            <a:solidFill>
              <a:schemeClr val="tx2"/>
            </a:solidFill>
          </a:ln>
        </p:spPr>
        <p:txBody>
          <a:bodyPr>
            <a:normAutofit/>
          </a:bodyPr>
          <a:lstStyle/>
          <a:p>
            <a:r>
              <a:rPr lang="en-US" sz="2800">
                <a:solidFill>
                  <a:schemeClr val="tx2"/>
                </a:solidFill>
              </a:rPr>
              <a:t>Student returns to school </a:t>
            </a:r>
          </a:p>
          <a:p>
            <a:r>
              <a:rPr lang="en-US" sz="2800">
                <a:solidFill>
                  <a:schemeClr val="tx2"/>
                </a:solidFill>
              </a:rPr>
              <a:t>School must do:</a:t>
            </a:r>
          </a:p>
          <a:p>
            <a:pPr lvl="1"/>
            <a:r>
              <a:rPr lang="en-US" sz="2800"/>
              <a:t>Functional Behavioral Assessment (FBA)</a:t>
            </a:r>
          </a:p>
          <a:p>
            <a:pPr lvl="1"/>
            <a:r>
              <a:rPr lang="en-US" sz="2800"/>
              <a:t>Behavior Intervention Plan (BIP)</a:t>
            </a:r>
          </a:p>
        </p:txBody>
      </p:sp>
      <p:sp>
        <p:nvSpPr>
          <p:cNvPr id="5" name="Content Placeholder 4"/>
          <p:cNvSpPr>
            <a:spLocks noGrp="1"/>
          </p:cNvSpPr>
          <p:nvPr>
            <p:ph sz="half" idx="4294967295"/>
          </p:nvPr>
        </p:nvSpPr>
        <p:spPr>
          <a:xfrm>
            <a:off x="4648760" y="2581275"/>
            <a:ext cx="4187395" cy="3190874"/>
          </a:xfrm>
          <a:ln>
            <a:solidFill>
              <a:schemeClr val="tx2"/>
            </a:solidFill>
          </a:ln>
        </p:spPr>
        <p:txBody>
          <a:bodyPr>
            <a:normAutofit/>
          </a:bodyPr>
          <a:lstStyle/>
          <a:p>
            <a:r>
              <a:rPr lang="en-US" sz="2800">
                <a:solidFill>
                  <a:schemeClr val="tx2"/>
                </a:solidFill>
              </a:rPr>
              <a:t>Suspension continues</a:t>
            </a:r>
          </a:p>
          <a:p>
            <a:r>
              <a:rPr lang="en-US" sz="2800">
                <a:solidFill>
                  <a:schemeClr val="tx2"/>
                </a:solidFill>
              </a:rPr>
              <a:t>School must:</a:t>
            </a:r>
          </a:p>
          <a:p>
            <a:pPr lvl="1"/>
            <a:r>
              <a:rPr lang="en-US" sz="2800"/>
              <a:t>Create a Suspension Plan</a:t>
            </a:r>
          </a:p>
          <a:p>
            <a:pPr lvl="1"/>
            <a:r>
              <a:rPr lang="en-US" sz="2800">
                <a:solidFill>
                  <a:schemeClr val="tx2"/>
                </a:solidFill>
              </a:rPr>
              <a:t>Consider</a:t>
            </a:r>
            <a:r>
              <a:rPr lang="en-US" sz="2800"/>
              <a:t> doing an FBA and BIP</a:t>
            </a:r>
          </a:p>
          <a:p>
            <a:endParaRPr lang="en-US"/>
          </a:p>
        </p:txBody>
      </p:sp>
      <p:sp>
        <p:nvSpPr>
          <p:cNvPr id="7" name="Text Placeholder 7"/>
          <p:cNvSpPr txBox="1">
            <a:spLocks/>
          </p:cNvSpPr>
          <p:nvPr/>
        </p:nvSpPr>
        <p:spPr>
          <a:xfrm>
            <a:off x="285751" y="1997047"/>
            <a:ext cx="4187395" cy="585788"/>
          </a:xfrm>
          <a:prstGeom prst="rect">
            <a:avLst/>
          </a:prstGeom>
          <a:solidFill>
            <a:srgbClr val="92D050"/>
          </a:solidFill>
          <a:ln>
            <a:solidFill>
              <a:schemeClr val="tx2"/>
            </a:solidFill>
          </a:ln>
        </p:spPr>
        <p:txBody>
          <a:bodyPr vert="horz" anchor="ctr">
            <a:normAutofit/>
          </a:bodyPr>
          <a:lstStyle/>
          <a:p>
            <a:pPr marL="205735" indent="-205735" algn="ctr" defTabSz="685783">
              <a:spcBef>
                <a:spcPct val="20000"/>
              </a:spcBef>
              <a:buClr>
                <a:schemeClr val="accent1"/>
              </a:buClr>
              <a:buSzPct val="85000"/>
              <a:defRPr/>
            </a:pPr>
            <a:r>
              <a:rPr lang="en-US" sz="2700">
                <a:ln w="18415" cmpd="sng">
                  <a:noFill/>
                  <a:prstDash val="solid"/>
                </a:ln>
                <a:latin typeface="+mn-lt"/>
              </a:rPr>
              <a:t>YES</a:t>
            </a:r>
          </a:p>
        </p:txBody>
      </p:sp>
      <p:sp>
        <p:nvSpPr>
          <p:cNvPr id="8" name="Text Placeholder 8"/>
          <p:cNvSpPr txBox="1">
            <a:spLocks/>
          </p:cNvSpPr>
          <p:nvPr/>
        </p:nvSpPr>
        <p:spPr>
          <a:xfrm>
            <a:off x="4648760" y="1997050"/>
            <a:ext cx="4187395" cy="585788"/>
          </a:xfrm>
          <a:prstGeom prst="rect">
            <a:avLst/>
          </a:prstGeom>
          <a:solidFill>
            <a:srgbClr val="FF0000"/>
          </a:solidFill>
          <a:ln>
            <a:solidFill>
              <a:schemeClr val="tx2"/>
            </a:solidFill>
          </a:ln>
        </p:spPr>
        <p:txBody>
          <a:bodyPr vert="horz" anchor="ctr">
            <a:normAutofit/>
          </a:bodyPr>
          <a:lstStyle/>
          <a:p>
            <a:pPr marL="205735" indent="-205735" algn="ctr" defTabSz="685783">
              <a:spcBef>
                <a:spcPct val="20000"/>
              </a:spcBef>
              <a:buClr>
                <a:schemeClr val="accent1"/>
              </a:buClr>
              <a:buSzPct val="85000"/>
              <a:defRPr/>
            </a:pPr>
            <a:r>
              <a:rPr lang="en-US" sz="2700">
                <a:ln w="12700">
                  <a:noFill/>
                  <a:prstDash val="solid"/>
                </a:ln>
                <a:latin typeface="+mn-lt"/>
              </a:rPr>
              <a:t>NO</a:t>
            </a:r>
          </a:p>
        </p:txBody>
      </p:sp>
      <p:pic>
        <p:nvPicPr>
          <p:cNvPr id="9" name="Picture 2" descr="afc_fn2_al_tl_cmyk">
            <a:extLst>
              <a:ext uri="{FF2B5EF4-FFF2-40B4-BE49-F238E27FC236}">
                <a16:creationId xmlns:a16="http://schemas.microsoft.com/office/drawing/2014/main" id="{053601F8-842F-A547-B09A-D4F277A28F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6514459F-ECD2-4267-ADED-A0608B3F838C}"/>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34</a:t>
            </a:fld>
            <a:endParaRPr lang="en-US">
              <a:solidFill>
                <a:srgbClr val="FDB828">
                  <a:shade val="75000"/>
                </a:srgb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0763"/>
            <a:ext cx="7696200" cy="569214"/>
          </a:xfrm>
        </p:spPr>
        <p:txBody>
          <a:bodyPr>
            <a:noAutofit/>
          </a:bodyPr>
          <a:lstStyle/>
          <a:p>
            <a:r>
              <a:rPr lang="en-US" sz="3200" b="1">
                <a:solidFill>
                  <a:schemeClr val="accent4"/>
                </a:solidFill>
              </a:rPr>
              <a:t>When Must the School Hold an MDR?</a:t>
            </a:r>
          </a:p>
        </p:txBody>
      </p:sp>
      <p:graphicFrame>
        <p:nvGraphicFramePr>
          <p:cNvPr id="5" name="Content Placeholder 4"/>
          <p:cNvGraphicFramePr>
            <a:graphicFrameLocks noGrp="1"/>
          </p:cNvGraphicFramePr>
          <p:nvPr>
            <p:ph sz="quarter" idx="1"/>
          </p:nvPr>
        </p:nvGraphicFramePr>
        <p:xfrm>
          <a:off x="217434" y="1648710"/>
          <a:ext cx="8700355" cy="469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afc_fn2_al_tl_cmyk">
            <a:extLst>
              <a:ext uri="{FF2B5EF4-FFF2-40B4-BE49-F238E27FC236}">
                <a16:creationId xmlns:a16="http://schemas.microsoft.com/office/drawing/2014/main" id="{5CE0A2C7-3FCD-3E44-89CC-2B9F0EB2B5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F6DF3E57-4C87-4159-9BDA-B81FA1B61CE4}"/>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35</a:t>
            </a:fld>
            <a:endParaRPr lang="en-US">
              <a:solidFill>
                <a:srgbClr val="FDB828">
                  <a:shade val="75000"/>
                </a:srgbClr>
              </a:solidFill>
            </a:endParaRPr>
          </a:p>
        </p:txBody>
      </p:sp>
    </p:spTree>
    <p:extLst>
      <p:ext uri="{BB962C8B-B14F-4D97-AF65-F5344CB8AC3E}">
        <p14:creationId xmlns:p14="http://schemas.microsoft.com/office/powerpoint/2010/main" val="3987117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9737" y="637286"/>
            <a:ext cx="8958063" cy="569214"/>
          </a:xfrm>
          <a:prstGeom prst="rect">
            <a:avLst/>
          </a:prstGeom>
        </p:spPr>
        <p:txBody>
          <a:bodyPr vert="horz" lIns="91440" tIns="45720" rIns="91440" bIns="45720"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b="1">
                <a:solidFill>
                  <a:schemeClr val="accent4"/>
                </a:solidFill>
              </a:rPr>
              <a:t>What must the team review during the MDR?</a:t>
            </a:r>
          </a:p>
        </p:txBody>
      </p:sp>
      <p:graphicFrame>
        <p:nvGraphicFramePr>
          <p:cNvPr id="2" name="Diagram 1">
            <a:extLst>
              <a:ext uri="{FF2B5EF4-FFF2-40B4-BE49-F238E27FC236}">
                <a16:creationId xmlns:a16="http://schemas.microsoft.com/office/drawing/2014/main" id="{C65208A4-4189-440E-8F40-99B69BD60472}"/>
              </a:ext>
            </a:extLst>
          </p:cNvPr>
          <p:cNvGraphicFramePr/>
          <p:nvPr/>
        </p:nvGraphicFramePr>
        <p:xfrm>
          <a:off x="454877" y="1278924"/>
          <a:ext cx="8234245" cy="4738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afc_fn2_al_tl_cmyk">
            <a:extLst>
              <a:ext uri="{FF2B5EF4-FFF2-40B4-BE49-F238E27FC236}">
                <a16:creationId xmlns:a16="http://schemas.microsoft.com/office/drawing/2014/main" id="{96A54432-C860-D84A-A737-B06706297B2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47244227-93C9-4CB5-B643-7ADCF597E02D}"/>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36</a:t>
            </a:fld>
            <a:endParaRPr lang="en-US">
              <a:solidFill>
                <a:srgbClr val="FDB828">
                  <a:shade val="75000"/>
                </a:srgbClr>
              </a:solidFill>
            </a:endParaRPr>
          </a:p>
        </p:txBody>
      </p:sp>
    </p:spTree>
    <p:extLst>
      <p:ext uri="{BB962C8B-B14F-4D97-AF65-F5344CB8AC3E}">
        <p14:creationId xmlns:p14="http://schemas.microsoft.com/office/powerpoint/2010/main" val="494216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ifestation Determination Guide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18121" t="15882" r="19481" b="13848"/>
          <a:stretch/>
        </p:blipFill>
        <p:spPr>
          <a:xfrm>
            <a:off x="543696" y="222214"/>
            <a:ext cx="6697361" cy="6111926"/>
          </a:xfrm>
          <a:prstGeom prst="rect">
            <a:avLst/>
          </a:prstGeom>
        </p:spPr>
      </p:pic>
      <p:grpSp>
        <p:nvGrpSpPr>
          <p:cNvPr id="4" name="Group 3">
            <a:extLst>
              <a:ext uri="{FF2B5EF4-FFF2-40B4-BE49-F238E27FC236}">
                <a16:creationId xmlns:a16="http://schemas.microsoft.com/office/drawing/2014/main" id="{A5092A03-B223-4698-A86C-E1D285D7676B}"/>
              </a:ext>
            </a:extLst>
          </p:cNvPr>
          <p:cNvGrpSpPr/>
          <p:nvPr/>
        </p:nvGrpSpPr>
        <p:grpSpPr>
          <a:xfrm>
            <a:off x="6346594" y="222214"/>
            <a:ext cx="2563826" cy="1484277"/>
            <a:chOff x="-357725" y="4010011"/>
            <a:chExt cx="8503920" cy="725399"/>
          </a:xfrm>
        </p:grpSpPr>
        <p:sp>
          <p:nvSpPr>
            <p:cNvPr id="5" name="Rectangle: Rounded Corners 4">
              <a:extLst>
                <a:ext uri="{FF2B5EF4-FFF2-40B4-BE49-F238E27FC236}">
                  <a16:creationId xmlns:a16="http://schemas.microsoft.com/office/drawing/2014/main" id="{B5497C44-42A0-4F2B-8FAF-056BF50A5215}"/>
                </a:ext>
              </a:extLst>
            </p:cNvPr>
            <p:cNvSpPr/>
            <p:nvPr/>
          </p:nvSpPr>
          <p:spPr>
            <a:xfrm>
              <a:off x="-357725" y="4010011"/>
              <a:ext cx="8503920" cy="72539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93826A96-AE40-497F-9346-A9279DAC6ABF}"/>
                </a:ext>
              </a:extLst>
            </p:cNvPr>
            <p:cNvSpPr txBox="1"/>
            <p:nvPr/>
          </p:nvSpPr>
          <p:spPr>
            <a:xfrm>
              <a:off x="449055" y="4045422"/>
              <a:ext cx="6890358" cy="65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583" tIns="88583" rIns="88583" bIns="88583" numCol="1" spcCol="1270" anchor="ctr" anchorCtr="0">
              <a:noAutofit/>
            </a:bodyPr>
            <a:lstStyle/>
            <a:p>
              <a:pPr algn="ctr" defTabSz="1033463">
                <a:lnSpc>
                  <a:spcPct val="90000"/>
                </a:lnSpc>
                <a:spcBef>
                  <a:spcPct val="0"/>
                </a:spcBef>
                <a:spcAft>
                  <a:spcPct val="35000"/>
                </a:spcAft>
              </a:pPr>
              <a:r>
                <a:rPr lang="en-US" sz="2325"/>
                <a:t>Follow prompts on MDR Worksheet</a:t>
              </a:r>
            </a:p>
          </p:txBody>
        </p:sp>
      </p:grpSp>
      <p:sp>
        <p:nvSpPr>
          <p:cNvPr id="3" name="Slide Number Placeholder 2">
            <a:extLst>
              <a:ext uri="{FF2B5EF4-FFF2-40B4-BE49-F238E27FC236}">
                <a16:creationId xmlns:a16="http://schemas.microsoft.com/office/drawing/2014/main" id="{02A0E929-05AC-4A1B-AABE-F5FADB9DD80B}"/>
              </a:ext>
            </a:extLst>
          </p:cNvPr>
          <p:cNvSpPr>
            <a:spLocks noGrp="1"/>
          </p:cNvSpPr>
          <p:nvPr>
            <p:ph type="sldNum" sz="quarter" idx="12"/>
          </p:nvPr>
        </p:nvSpPr>
        <p:spPr/>
        <p:txBody>
          <a:bodyPr/>
          <a:lstStyle/>
          <a:p>
            <a:fld id="{D5FF27AB-CAFE-4B84-A8E4-153E374E2C95}" type="slidenum">
              <a:rPr lang="en-US" smtClean="0"/>
              <a:pPr/>
              <a:t>37</a:t>
            </a:fld>
            <a:endParaRPr lang="en-US"/>
          </a:p>
        </p:txBody>
      </p:sp>
    </p:spTree>
    <p:extLst>
      <p:ext uri="{BB962C8B-B14F-4D97-AF65-F5344CB8AC3E}">
        <p14:creationId xmlns:p14="http://schemas.microsoft.com/office/powerpoint/2010/main" val="423239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a:solidFill>
                  <a:schemeClr val="accent4"/>
                </a:solidFill>
              </a:rPr>
              <a:t>Preparing for the MDR</a:t>
            </a:r>
          </a:p>
        </p:txBody>
      </p:sp>
      <p:sp>
        <p:nvSpPr>
          <p:cNvPr id="3" name="Content Placeholder 2"/>
          <p:cNvSpPr>
            <a:spLocks noGrp="1"/>
          </p:cNvSpPr>
          <p:nvPr>
            <p:ph sz="quarter" idx="1"/>
          </p:nvPr>
        </p:nvSpPr>
        <p:spPr>
          <a:xfrm>
            <a:off x="370701" y="1556951"/>
            <a:ext cx="8403666" cy="4646141"/>
          </a:xfrm>
        </p:spPr>
        <p:txBody>
          <a:bodyPr>
            <a:normAutofit/>
          </a:bodyPr>
          <a:lstStyle/>
          <a:p>
            <a:pPr marL="0" indent="0">
              <a:buNone/>
            </a:pPr>
            <a:endParaRPr lang="en-US" sz="2400"/>
          </a:p>
          <a:p>
            <a:endParaRPr lang="en-US"/>
          </a:p>
        </p:txBody>
      </p:sp>
      <p:graphicFrame>
        <p:nvGraphicFramePr>
          <p:cNvPr id="4" name="Diagram 3">
            <a:extLst>
              <a:ext uri="{FF2B5EF4-FFF2-40B4-BE49-F238E27FC236}">
                <a16:creationId xmlns:a16="http://schemas.microsoft.com/office/drawing/2014/main" id="{11EC6242-5A71-4E87-A58E-69A82146030A}"/>
              </a:ext>
            </a:extLst>
          </p:cNvPr>
          <p:cNvGraphicFramePr/>
          <p:nvPr/>
        </p:nvGraphicFramePr>
        <p:xfrm>
          <a:off x="716901" y="1668162"/>
          <a:ext cx="7769270" cy="4534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afc_fn2_al_tl_cmyk">
            <a:extLst>
              <a:ext uri="{FF2B5EF4-FFF2-40B4-BE49-F238E27FC236}">
                <a16:creationId xmlns:a16="http://schemas.microsoft.com/office/drawing/2014/main" id="{AEF7B64C-578B-B54E-BB6C-641CB9C66E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Slide Number Placeholder 4">
            <a:extLst>
              <a:ext uri="{FF2B5EF4-FFF2-40B4-BE49-F238E27FC236}">
                <a16:creationId xmlns:a16="http://schemas.microsoft.com/office/drawing/2014/main" id="{C7A4962E-823C-4349-99D7-3D22C4913098}"/>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38</a:t>
            </a:fld>
            <a:endParaRPr lang="en-US">
              <a:solidFill>
                <a:srgbClr val="FDB828">
                  <a:shade val="75000"/>
                </a:srgbClr>
              </a:solidFill>
            </a:endParaRPr>
          </a:p>
        </p:txBody>
      </p:sp>
    </p:spTree>
    <p:extLst>
      <p:ext uri="{BB962C8B-B14F-4D97-AF65-F5344CB8AC3E}">
        <p14:creationId xmlns:p14="http://schemas.microsoft.com/office/powerpoint/2010/main" val="3543177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858273-47DC-4E06-9D36-E6F37D126EC7}"/>
              </a:ext>
            </a:extLst>
          </p:cNvPr>
          <p:cNvGrpSpPr/>
          <p:nvPr/>
        </p:nvGrpSpPr>
        <p:grpSpPr>
          <a:xfrm>
            <a:off x="1361271" y="1630521"/>
            <a:ext cx="7235571" cy="848937"/>
            <a:chOff x="0" y="15641"/>
            <a:chExt cx="9647428" cy="748800"/>
          </a:xfrm>
        </p:grpSpPr>
        <p:sp>
          <p:nvSpPr>
            <p:cNvPr id="6" name="Rectangle: Rounded Corners 5">
              <a:extLst>
                <a:ext uri="{FF2B5EF4-FFF2-40B4-BE49-F238E27FC236}">
                  <a16:creationId xmlns:a16="http://schemas.microsoft.com/office/drawing/2014/main" id="{E503FC71-E658-464C-85E2-6BAFA92BDA5B}"/>
                </a:ext>
              </a:extLst>
            </p:cNvPr>
            <p:cNvSpPr/>
            <p:nvPr/>
          </p:nvSpPr>
          <p:spPr>
            <a:xfrm>
              <a:off x="0" y="15641"/>
              <a:ext cx="9647428" cy="748800"/>
            </a:xfrm>
            <a:prstGeom prst="roundRect">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D378CA2B-0967-429E-9C4D-E149CD176793}"/>
                </a:ext>
              </a:extLst>
            </p:cNvPr>
            <p:cNvSpPr txBox="1"/>
            <p:nvPr/>
          </p:nvSpPr>
          <p:spPr>
            <a:xfrm>
              <a:off x="36553" y="52194"/>
              <a:ext cx="9574322" cy="675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r>
                <a:rPr lang="en-US" sz="2800"/>
                <a:t>Function</a:t>
              </a:r>
            </a:p>
          </p:txBody>
        </p:sp>
      </p:grpSp>
      <p:grpSp>
        <p:nvGrpSpPr>
          <p:cNvPr id="8" name="Group 7">
            <a:extLst>
              <a:ext uri="{FF2B5EF4-FFF2-40B4-BE49-F238E27FC236}">
                <a16:creationId xmlns:a16="http://schemas.microsoft.com/office/drawing/2014/main" id="{3797FC12-79A0-425F-8D17-BFA2F6DF9A37}"/>
              </a:ext>
            </a:extLst>
          </p:cNvPr>
          <p:cNvGrpSpPr/>
          <p:nvPr/>
        </p:nvGrpSpPr>
        <p:grpSpPr>
          <a:xfrm>
            <a:off x="1114278" y="2530343"/>
            <a:ext cx="7653384" cy="3982954"/>
            <a:chOff x="0" y="-3718163"/>
            <a:chExt cx="10204511" cy="5310604"/>
          </a:xfrm>
        </p:grpSpPr>
        <p:sp>
          <p:nvSpPr>
            <p:cNvPr id="9" name="Rectangle 8">
              <a:extLst>
                <a:ext uri="{FF2B5EF4-FFF2-40B4-BE49-F238E27FC236}">
                  <a16:creationId xmlns:a16="http://schemas.microsoft.com/office/drawing/2014/main" id="{EFE4107C-FC34-421B-814E-933DAB388ED9}"/>
                </a:ext>
              </a:extLst>
            </p:cNvPr>
            <p:cNvSpPr/>
            <p:nvPr/>
          </p:nvSpPr>
          <p:spPr>
            <a:xfrm>
              <a:off x="0" y="764441"/>
              <a:ext cx="9647428" cy="828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4B402C25-2C2D-402B-9971-69775A899967}"/>
                </a:ext>
              </a:extLst>
            </p:cNvPr>
            <p:cNvSpPr txBox="1"/>
            <p:nvPr/>
          </p:nvSpPr>
          <p:spPr>
            <a:xfrm>
              <a:off x="406369" y="-3718163"/>
              <a:ext cx="9798142" cy="10880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9730" tIns="30480" rIns="170688" bIns="30480" numCol="1" spcCol="1270" anchor="t" anchorCtr="0">
              <a:noAutofit/>
            </a:bodyPr>
            <a:lstStyle/>
            <a:p>
              <a:pPr marL="171450" lvl="1" indent="-171450" defTabSz="833438">
                <a:lnSpc>
                  <a:spcPct val="90000"/>
                </a:lnSpc>
                <a:spcBef>
                  <a:spcPct val="0"/>
                </a:spcBef>
                <a:spcAft>
                  <a:spcPct val="20000"/>
                </a:spcAft>
                <a:buChar char="•"/>
              </a:pPr>
              <a:r>
                <a:rPr lang="en-US" sz="2400" u="sng">
                  <a:solidFill>
                    <a:schemeClr val="tx2"/>
                  </a:solidFill>
                </a:rPr>
                <a:t>Why</a:t>
              </a:r>
              <a:r>
                <a:rPr lang="en-US" sz="2400">
                  <a:solidFill>
                    <a:schemeClr val="tx2"/>
                  </a:solidFill>
                </a:rPr>
                <a:t> does the behavior occur?</a:t>
              </a:r>
            </a:p>
          </p:txBody>
        </p:sp>
      </p:grpSp>
      <p:grpSp>
        <p:nvGrpSpPr>
          <p:cNvPr id="11" name="Group 10">
            <a:extLst>
              <a:ext uri="{FF2B5EF4-FFF2-40B4-BE49-F238E27FC236}">
                <a16:creationId xmlns:a16="http://schemas.microsoft.com/office/drawing/2014/main" id="{B1701D9D-70E0-44B9-AD52-D88E38DE6955}"/>
              </a:ext>
            </a:extLst>
          </p:cNvPr>
          <p:cNvGrpSpPr/>
          <p:nvPr/>
        </p:nvGrpSpPr>
        <p:grpSpPr>
          <a:xfrm>
            <a:off x="1388686" y="3180325"/>
            <a:ext cx="7235571" cy="872189"/>
            <a:chOff x="-145297" y="1592920"/>
            <a:chExt cx="9647427" cy="748800"/>
          </a:xfrm>
        </p:grpSpPr>
        <p:sp>
          <p:nvSpPr>
            <p:cNvPr id="12" name="Rectangle: Rounded Corners 11">
              <a:extLst>
                <a:ext uri="{FF2B5EF4-FFF2-40B4-BE49-F238E27FC236}">
                  <a16:creationId xmlns:a16="http://schemas.microsoft.com/office/drawing/2014/main" id="{6BA8A716-8689-4600-B41B-47F9449FC7AA}"/>
                </a:ext>
              </a:extLst>
            </p:cNvPr>
            <p:cNvSpPr/>
            <p:nvPr/>
          </p:nvSpPr>
          <p:spPr>
            <a:xfrm>
              <a:off x="-145297" y="1592920"/>
              <a:ext cx="9647427" cy="748800"/>
            </a:xfrm>
            <a:prstGeom prst="roundRect">
              <a:avLst/>
            </a:prstGeom>
          </p:spPr>
          <p:style>
            <a:lnRef idx="2">
              <a:schemeClr val="lt1">
                <a:hueOff val="0"/>
                <a:satOff val="0"/>
                <a:lumOff val="0"/>
                <a:alphaOff val="0"/>
              </a:schemeClr>
            </a:lnRef>
            <a:fillRef idx="1">
              <a:schemeClr val="accent4">
                <a:hueOff val="-3013924"/>
                <a:satOff val="6620"/>
                <a:lumOff val="-2353"/>
                <a:alphaOff val="0"/>
              </a:schemeClr>
            </a:fillRef>
            <a:effectRef idx="0">
              <a:schemeClr val="accent4">
                <a:hueOff val="-3013924"/>
                <a:satOff val="6620"/>
                <a:lumOff val="-2353"/>
                <a:alphaOff val="0"/>
              </a:schemeClr>
            </a:effectRef>
            <a:fontRef idx="minor">
              <a:schemeClr val="lt1"/>
            </a:fontRef>
          </p:style>
        </p:sp>
        <p:sp>
          <p:nvSpPr>
            <p:cNvPr id="13" name="Rectangle: Rounded Corners 4">
              <a:extLst>
                <a:ext uri="{FF2B5EF4-FFF2-40B4-BE49-F238E27FC236}">
                  <a16:creationId xmlns:a16="http://schemas.microsoft.com/office/drawing/2014/main" id="{B200A471-E08C-410C-98F2-684570BDF429}"/>
                </a:ext>
              </a:extLst>
            </p:cNvPr>
            <p:cNvSpPr txBox="1"/>
            <p:nvPr/>
          </p:nvSpPr>
          <p:spPr>
            <a:xfrm>
              <a:off x="-144685" y="1661100"/>
              <a:ext cx="9574323" cy="675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r>
                <a:rPr lang="en-US" sz="2800"/>
                <a:t>Behavior</a:t>
              </a:r>
            </a:p>
          </p:txBody>
        </p:sp>
      </p:grpSp>
      <p:grpSp>
        <p:nvGrpSpPr>
          <p:cNvPr id="17" name="Group 16">
            <a:extLst>
              <a:ext uri="{FF2B5EF4-FFF2-40B4-BE49-F238E27FC236}">
                <a16:creationId xmlns:a16="http://schemas.microsoft.com/office/drawing/2014/main" id="{6DF007EF-1913-4405-9E3A-C36BFFC1DEF9}"/>
              </a:ext>
            </a:extLst>
          </p:cNvPr>
          <p:cNvGrpSpPr/>
          <p:nvPr/>
        </p:nvGrpSpPr>
        <p:grpSpPr>
          <a:xfrm>
            <a:off x="1009044" y="3314893"/>
            <a:ext cx="7630269" cy="1161259"/>
            <a:chOff x="0" y="2341241"/>
            <a:chExt cx="10173692" cy="1548345"/>
          </a:xfrm>
        </p:grpSpPr>
        <p:sp>
          <p:nvSpPr>
            <p:cNvPr id="18" name="Rectangle 17">
              <a:extLst>
                <a:ext uri="{FF2B5EF4-FFF2-40B4-BE49-F238E27FC236}">
                  <a16:creationId xmlns:a16="http://schemas.microsoft.com/office/drawing/2014/main" id="{5C916C91-9C98-4934-9401-8D0769B078E2}"/>
                </a:ext>
              </a:extLst>
            </p:cNvPr>
            <p:cNvSpPr/>
            <p:nvPr/>
          </p:nvSpPr>
          <p:spPr>
            <a:xfrm>
              <a:off x="0" y="2341241"/>
              <a:ext cx="9647428" cy="5299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6E387874-4B75-41D6-894B-480A61A5E266}"/>
                </a:ext>
              </a:extLst>
            </p:cNvPr>
            <p:cNvSpPr txBox="1"/>
            <p:nvPr/>
          </p:nvSpPr>
          <p:spPr>
            <a:xfrm>
              <a:off x="526265" y="3359666"/>
              <a:ext cx="9647427" cy="5299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9730" tIns="30480" rIns="170688" bIns="30480" numCol="1" spcCol="1270" anchor="t" anchorCtr="0">
              <a:noAutofit/>
            </a:bodyPr>
            <a:lstStyle/>
            <a:p>
              <a:pPr marL="171450" lvl="1" indent="-171450" defTabSz="833438">
                <a:lnSpc>
                  <a:spcPct val="90000"/>
                </a:lnSpc>
                <a:spcBef>
                  <a:spcPct val="0"/>
                </a:spcBef>
                <a:spcAft>
                  <a:spcPct val="20000"/>
                </a:spcAft>
                <a:buChar char="•"/>
              </a:pPr>
              <a:r>
                <a:rPr lang="en-US" sz="2400" u="sng">
                  <a:solidFill>
                    <a:schemeClr val="tx2"/>
                  </a:solidFill>
                </a:rPr>
                <a:t>What</a:t>
              </a:r>
              <a:r>
                <a:rPr lang="en-US" sz="2400">
                  <a:solidFill>
                    <a:schemeClr val="tx2"/>
                  </a:solidFill>
                </a:rPr>
                <a:t> behavior needs to change?</a:t>
              </a:r>
            </a:p>
          </p:txBody>
        </p:sp>
      </p:grpSp>
      <p:pic>
        <p:nvPicPr>
          <p:cNvPr id="20" name="Picture 19">
            <a:extLst>
              <a:ext uri="{FF2B5EF4-FFF2-40B4-BE49-F238E27FC236}">
                <a16:creationId xmlns:a16="http://schemas.microsoft.com/office/drawing/2014/main" id="{885325B5-2C9E-4D90-9A5D-E8D043AD99EC}"/>
              </a:ext>
            </a:extLst>
          </p:cNvPr>
          <p:cNvPicPr>
            <a:picLocks noChangeAspect="1"/>
          </p:cNvPicPr>
          <p:nvPr/>
        </p:nvPicPr>
        <p:blipFill rotWithShape="1">
          <a:blip r:embed="rId3" cstate="print"/>
          <a:srcRect l="11195" r="79151" b="79376"/>
          <a:stretch/>
        </p:blipFill>
        <p:spPr>
          <a:xfrm>
            <a:off x="401811" y="3210885"/>
            <a:ext cx="957265" cy="909017"/>
          </a:xfrm>
          <a:prstGeom prst="rect">
            <a:avLst/>
          </a:prstGeom>
        </p:spPr>
      </p:pic>
      <p:pic>
        <p:nvPicPr>
          <p:cNvPr id="21" name="Content Placeholder 4">
            <a:extLst>
              <a:ext uri="{FF2B5EF4-FFF2-40B4-BE49-F238E27FC236}">
                <a16:creationId xmlns:a16="http://schemas.microsoft.com/office/drawing/2014/main" id="{20AC8583-1094-469E-9209-8D53510AC971}"/>
              </a:ext>
            </a:extLst>
          </p:cNvPr>
          <p:cNvPicPr>
            <a:picLocks noChangeAspect="1"/>
          </p:cNvPicPr>
          <p:nvPr/>
        </p:nvPicPr>
        <p:blipFill rotWithShape="1">
          <a:blip r:embed="rId4" cstate="print"/>
          <a:srcRect r="89706" b="78988"/>
          <a:stretch/>
        </p:blipFill>
        <p:spPr>
          <a:xfrm>
            <a:off x="405536" y="4589407"/>
            <a:ext cx="1028684" cy="933710"/>
          </a:xfrm>
          <a:prstGeom prst="rect">
            <a:avLst/>
          </a:prstGeom>
        </p:spPr>
      </p:pic>
      <p:grpSp>
        <p:nvGrpSpPr>
          <p:cNvPr id="22" name="Group 21">
            <a:extLst>
              <a:ext uri="{FF2B5EF4-FFF2-40B4-BE49-F238E27FC236}">
                <a16:creationId xmlns:a16="http://schemas.microsoft.com/office/drawing/2014/main" id="{79DF53D2-DA14-4294-B71E-A82A50EB8AE1}"/>
              </a:ext>
            </a:extLst>
          </p:cNvPr>
          <p:cNvGrpSpPr/>
          <p:nvPr/>
        </p:nvGrpSpPr>
        <p:grpSpPr>
          <a:xfrm>
            <a:off x="1403743" y="4539979"/>
            <a:ext cx="7235571" cy="877938"/>
            <a:chOff x="0" y="2871161"/>
            <a:chExt cx="9647428" cy="748800"/>
          </a:xfrm>
        </p:grpSpPr>
        <p:sp>
          <p:nvSpPr>
            <p:cNvPr id="23" name="Rectangle: Rounded Corners 22">
              <a:extLst>
                <a:ext uri="{FF2B5EF4-FFF2-40B4-BE49-F238E27FC236}">
                  <a16:creationId xmlns:a16="http://schemas.microsoft.com/office/drawing/2014/main" id="{C3F2BA32-CE08-4563-AACE-5653C32A65C9}"/>
                </a:ext>
              </a:extLst>
            </p:cNvPr>
            <p:cNvSpPr/>
            <p:nvPr/>
          </p:nvSpPr>
          <p:spPr>
            <a:xfrm>
              <a:off x="0" y="2871161"/>
              <a:ext cx="9647428" cy="748800"/>
            </a:xfrm>
            <a:prstGeom prst="roundRect">
              <a:avLst/>
            </a:prstGeom>
            <a:solidFill>
              <a:schemeClr val="accent4"/>
            </a:solidFill>
          </p:spPr>
          <p:style>
            <a:lnRef idx="2">
              <a:schemeClr val="lt1">
                <a:hueOff val="0"/>
                <a:satOff val="0"/>
                <a:lumOff val="0"/>
                <a:alphaOff val="0"/>
              </a:schemeClr>
            </a:lnRef>
            <a:fillRef idx="1">
              <a:scrgbClr r="0" g="0" b="0"/>
            </a:fillRef>
            <a:effectRef idx="0">
              <a:schemeClr val="accent4">
                <a:hueOff val="-6027848"/>
                <a:satOff val="13239"/>
                <a:lumOff val="-4706"/>
                <a:alphaOff val="0"/>
              </a:schemeClr>
            </a:effectRef>
            <a:fontRef idx="minor">
              <a:schemeClr val="lt1"/>
            </a:fontRef>
          </p:style>
        </p:sp>
        <p:sp>
          <p:nvSpPr>
            <p:cNvPr id="24" name="Rectangle: Rounded Corners 4">
              <a:extLst>
                <a:ext uri="{FF2B5EF4-FFF2-40B4-BE49-F238E27FC236}">
                  <a16:creationId xmlns:a16="http://schemas.microsoft.com/office/drawing/2014/main" id="{9F0E8147-F8FA-4204-95AF-A1158D422ADA}"/>
                </a:ext>
              </a:extLst>
            </p:cNvPr>
            <p:cNvSpPr txBox="1"/>
            <p:nvPr/>
          </p:nvSpPr>
          <p:spPr>
            <a:xfrm>
              <a:off x="0" y="2919756"/>
              <a:ext cx="9574322" cy="675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r>
                <a:rPr lang="en-US" sz="2800"/>
                <a:t>Assessment</a:t>
              </a:r>
            </a:p>
          </p:txBody>
        </p:sp>
      </p:grpSp>
      <p:grpSp>
        <p:nvGrpSpPr>
          <p:cNvPr id="31" name="Group 30">
            <a:extLst>
              <a:ext uri="{FF2B5EF4-FFF2-40B4-BE49-F238E27FC236}">
                <a16:creationId xmlns:a16="http://schemas.microsoft.com/office/drawing/2014/main" id="{8A5D4992-1502-4857-91FA-B34CA3264B00}"/>
              </a:ext>
            </a:extLst>
          </p:cNvPr>
          <p:cNvGrpSpPr/>
          <p:nvPr/>
        </p:nvGrpSpPr>
        <p:grpSpPr>
          <a:xfrm>
            <a:off x="954215" y="2969460"/>
            <a:ext cx="7779014" cy="3364433"/>
            <a:chOff x="0" y="3432191"/>
            <a:chExt cx="10372019" cy="4485910"/>
          </a:xfrm>
        </p:grpSpPr>
        <p:sp>
          <p:nvSpPr>
            <p:cNvPr id="32" name="Rectangle 31">
              <a:extLst>
                <a:ext uri="{FF2B5EF4-FFF2-40B4-BE49-F238E27FC236}">
                  <a16:creationId xmlns:a16="http://schemas.microsoft.com/office/drawing/2014/main" id="{4EF7679B-A3DC-4BB8-AC2E-94A4EB6A2FE5}"/>
                </a:ext>
              </a:extLst>
            </p:cNvPr>
            <p:cNvSpPr/>
            <p:nvPr/>
          </p:nvSpPr>
          <p:spPr>
            <a:xfrm>
              <a:off x="0" y="3432191"/>
              <a:ext cx="9647428" cy="12254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E72CDA5F-3479-413B-AA52-1261A33C80F2}"/>
                </a:ext>
              </a:extLst>
            </p:cNvPr>
            <p:cNvSpPr txBox="1"/>
            <p:nvPr/>
          </p:nvSpPr>
          <p:spPr>
            <a:xfrm>
              <a:off x="724591" y="6692661"/>
              <a:ext cx="9647428" cy="12254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9730" tIns="30480" rIns="170688" bIns="30480" numCol="1" spcCol="1270" anchor="t" anchorCtr="0">
              <a:noAutofit/>
            </a:bodyPr>
            <a:lstStyle/>
            <a:p>
              <a:pPr marL="171450" lvl="1" indent="-171450" defTabSz="833438">
                <a:lnSpc>
                  <a:spcPct val="90000"/>
                </a:lnSpc>
                <a:spcBef>
                  <a:spcPct val="0"/>
                </a:spcBef>
                <a:spcAft>
                  <a:spcPct val="20000"/>
                </a:spcAft>
                <a:buChar char="•"/>
              </a:pPr>
              <a:r>
                <a:rPr lang="en-US" sz="2400">
                  <a:solidFill>
                    <a:schemeClr val="tx2"/>
                  </a:solidFill>
                </a:rPr>
                <a:t>When does the behavior occur? Where?</a:t>
              </a:r>
            </a:p>
            <a:p>
              <a:pPr marL="171450" lvl="1" indent="-171450" defTabSz="833438">
                <a:lnSpc>
                  <a:spcPct val="90000"/>
                </a:lnSpc>
                <a:spcBef>
                  <a:spcPct val="0"/>
                </a:spcBef>
                <a:spcAft>
                  <a:spcPct val="20000"/>
                </a:spcAft>
                <a:buChar char="•"/>
              </a:pPr>
              <a:r>
                <a:rPr lang="en-US" sz="2400">
                  <a:solidFill>
                    <a:schemeClr val="tx2"/>
                  </a:solidFill>
                </a:rPr>
                <a:t>How often? For how long?</a:t>
              </a:r>
            </a:p>
          </p:txBody>
        </p:sp>
      </p:grpSp>
      <p:pic>
        <p:nvPicPr>
          <p:cNvPr id="34" name="Picture 33">
            <a:extLst>
              <a:ext uri="{FF2B5EF4-FFF2-40B4-BE49-F238E27FC236}">
                <a16:creationId xmlns:a16="http://schemas.microsoft.com/office/drawing/2014/main" id="{C9F8AA21-84A3-42CB-98FE-22328A43BDD9}"/>
              </a:ext>
            </a:extLst>
          </p:cNvPr>
          <p:cNvPicPr>
            <a:picLocks noChangeAspect="1"/>
          </p:cNvPicPr>
          <p:nvPr/>
        </p:nvPicPr>
        <p:blipFill rotWithShape="1">
          <a:blip r:embed="rId3" cstate="print"/>
          <a:srcRect l="56559" r="33412" b="78470"/>
          <a:stretch/>
        </p:blipFill>
        <p:spPr>
          <a:xfrm>
            <a:off x="376338" y="1662300"/>
            <a:ext cx="957265" cy="913564"/>
          </a:xfrm>
          <a:prstGeom prst="rect">
            <a:avLst/>
          </a:prstGeom>
        </p:spPr>
      </p:pic>
      <p:sp>
        <p:nvSpPr>
          <p:cNvPr id="36" name="Title 1">
            <a:extLst>
              <a:ext uri="{FF2B5EF4-FFF2-40B4-BE49-F238E27FC236}">
                <a16:creationId xmlns:a16="http://schemas.microsoft.com/office/drawing/2014/main" id="{8BC19CBC-CACD-4CF1-8F36-E3FF26343829}"/>
              </a:ext>
            </a:extLst>
          </p:cNvPr>
          <p:cNvSpPr txBox="1">
            <a:spLocks/>
          </p:cNvSpPr>
          <p:nvPr/>
        </p:nvSpPr>
        <p:spPr>
          <a:xfrm>
            <a:off x="457200" y="382021"/>
            <a:ext cx="8534400" cy="569214"/>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b="1">
                <a:solidFill>
                  <a:schemeClr val="accent5"/>
                </a:solidFill>
              </a:rPr>
              <a:t>Functional Behavioral Assessment (FBA)</a:t>
            </a:r>
          </a:p>
        </p:txBody>
      </p:sp>
      <p:pic>
        <p:nvPicPr>
          <p:cNvPr id="26" name="Picture 2" descr="afc_fn2_al_tl_cmyk">
            <a:extLst>
              <a:ext uri="{FF2B5EF4-FFF2-40B4-BE49-F238E27FC236}">
                <a16:creationId xmlns:a16="http://schemas.microsoft.com/office/drawing/2014/main" id="{5C18F6EC-8E00-DF42-8EDC-C490DCFC43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3">
            <a:extLst>
              <a:ext uri="{FF2B5EF4-FFF2-40B4-BE49-F238E27FC236}">
                <a16:creationId xmlns:a16="http://schemas.microsoft.com/office/drawing/2014/main" id="{B87B6CC9-3C51-918F-27B9-7F2D6D0F8179}"/>
              </a:ext>
            </a:extLst>
          </p:cNvPr>
          <p:cNvSpPr>
            <a:spLocks noGrp="1"/>
          </p:cNvSpPr>
          <p:nvPr>
            <p:ph type="sldNum" sz="quarter" idx="12"/>
          </p:nvPr>
        </p:nvSpPr>
        <p:spPr>
          <a:xfrm>
            <a:off x="4361688" y="1026374"/>
            <a:ext cx="457200" cy="441325"/>
          </a:xfrm>
        </p:spPr>
        <p:txBody>
          <a:bodyPr/>
          <a:lstStyle/>
          <a:p>
            <a:fld id="{C86A8EE6-46FF-4027-A51E-962AB609C2D5}" type="slidenum">
              <a:rPr lang="en-US" smtClean="0">
                <a:solidFill>
                  <a:srgbClr val="FDB828">
                    <a:shade val="75000"/>
                  </a:srgbClr>
                </a:solidFill>
              </a:rPr>
              <a:pPr/>
              <a:t>39</a:t>
            </a:fld>
            <a:endParaRPr lang="en-US">
              <a:solidFill>
                <a:srgbClr val="FDB828">
                  <a:shade val="75000"/>
                </a:srgbClr>
              </a:solidFill>
            </a:endParaRPr>
          </a:p>
        </p:txBody>
      </p:sp>
    </p:spTree>
    <p:extLst>
      <p:ext uri="{BB962C8B-B14F-4D97-AF65-F5344CB8AC3E}">
        <p14:creationId xmlns:p14="http://schemas.microsoft.com/office/powerpoint/2010/main" val="23977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9269"/>
            <a:ext cx="8534400" cy="758952"/>
          </a:xfrm>
        </p:spPr>
        <p:txBody>
          <a:bodyPr>
            <a:noAutofit/>
          </a:bodyPr>
          <a:lstStyle/>
          <a:p>
            <a:r>
              <a:rPr lang="en-US">
                <a:solidFill>
                  <a:schemeClr val="accent3"/>
                </a:solidFill>
              </a:rPr>
              <a:t>Students who are suspended are more likely to:</a:t>
            </a:r>
          </a:p>
        </p:txBody>
      </p:sp>
      <p:sp>
        <p:nvSpPr>
          <p:cNvPr id="12" name="Shape 11"/>
          <p:cNvSpPr/>
          <p:nvPr/>
        </p:nvSpPr>
        <p:spPr>
          <a:xfrm flipV="1">
            <a:off x="262480" y="1413194"/>
            <a:ext cx="8219975" cy="5217372"/>
          </a:xfrm>
          <a:prstGeom prst="swooshArrow">
            <a:avLst>
              <a:gd name="adj1" fmla="val 25000"/>
              <a:gd name="adj2" fmla="val 25000"/>
            </a:avLst>
          </a:prstGeom>
          <a:solidFill>
            <a:schemeClr val="accent6"/>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p:cNvSpPr/>
          <p:nvPr/>
        </p:nvSpPr>
        <p:spPr>
          <a:xfrm>
            <a:off x="619977" y="1946593"/>
            <a:ext cx="189059" cy="191999"/>
          </a:xfrm>
          <a:prstGeom prst="ellipse">
            <a:avLst/>
          </a:prstGeom>
          <a:solidFill>
            <a:schemeClr val="tx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4" name="Freeform 13"/>
          <p:cNvSpPr/>
          <p:nvPr/>
        </p:nvSpPr>
        <p:spPr>
          <a:xfrm>
            <a:off x="895663" y="1794190"/>
            <a:ext cx="2074574" cy="587079"/>
          </a:xfrm>
          <a:custGeom>
            <a:avLst/>
            <a:gdLst>
              <a:gd name="connsiteX0" fmla="*/ 0 w 2106833"/>
              <a:gd name="connsiteY0" fmla="*/ 0 h 587079"/>
              <a:gd name="connsiteX1" fmla="*/ 2106833 w 2106833"/>
              <a:gd name="connsiteY1" fmla="*/ 0 h 587079"/>
              <a:gd name="connsiteX2" fmla="*/ 2106833 w 2106833"/>
              <a:gd name="connsiteY2" fmla="*/ 587079 h 587079"/>
              <a:gd name="connsiteX3" fmla="*/ 0 w 2106833"/>
              <a:gd name="connsiteY3" fmla="*/ 587079 h 587079"/>
              <a:gd name="connsiteX4" fmla="*/ 0 w 2106833"/>
              <a:gd name="connsiteY4" fmla="*/ 0 h 58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833" h="587079">
                <a:moveTo>
                  <a:pt x="0" y="0"/>
                </a:moveTo>
                <a:lnTo>
                  <a:pt x="2106833" y="0"/>
                </a:lnTo>
                <a:lnTo>
                  <a:pt x="2106833" y="587079"/>
                </a:lnTo>
                <a:lnTo>
                  <a:pt x="0" y="5870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736" tIns="0" rIns="0" bIns="0" numCol="1" spcCol="1270" anchor="t" anchorCtr="0">
            <a:noAutofit/>
          </a:bodyPr>
          <a:lstStyle/>
          <a:p>
            <a:pPr lvl="0" algn="l" defTabSz="1333500" rtl="0">
              <a:lnSpc>
                <a:spcPct val="90000"/>
              </a:lnSpc>
              <a:spcBef>
                <a:spcPct val="0"/>
              </a:spcBef>
              <a:spcAft>
                <a:spcPct val="35000"/>
              </a:spcAft>
            </a:pPr>
            <a:r>
              <a:rPr lang="en-US" sz="3000">
                <a:solidFill>
                  <a:schemeClr val="tx2"/>
                </a:solidFill>
              </a:rPr>
              <a:t>M</a:t>
            </a:r>
            <a:r>
              <a:rPr lang="en-US" sz="3000" kern="1200">
                <a:solidFill>
                  <a:schemeClr val="tx2"/>
                </a:solidFill>
              </a:rPr>
              <a:t>iss class</a:t>
            </a:r>
          </a:p>
        </p:txBody>
      </p:sp>
      <p:sp>
        <p:nvSpPr>
          <p:cNvPr id="15" name="Oval 14"/>
          <p:cNvSpPr/>
          <p:nvPr/>
        </p:nvSpPr>
        <p:spPr>
          <a:xfrm>
            <a:off x="1420891" y="2860992"/>
            <a:ext cx="295919" cy="300520"/>
          </a:xfrm>
          <a:prstGeom prst="ellipse">
            <a:avLst/>
          </a:prstGeom>
          <a:solidFill>
            <a:schemeClr val="tx2"/>
          </a:solidFill>
        </p:spPr>
        <p:style>
          <a:lnRef idx="2">
            <a:schemeClr val="lt1">
              <a:hueOff val="0"/>
              <a:satOff val="0"/>
              <a:lumOff val="0"/>
              <a:alphaOff val="0"/>
            </a:schemeClr>
          </a:lnRef>
          <a:fillRef idx="1">
            <a:schemeClr val="accent2">
              <a:hueOff val="399008"/>
              <a:satOff val="2578"/>
              <a:lumOff val="-1765"/>
              <a:alphaOff val="0"/>
            </a:schemeClr>
          </a:fillRef>
          <a:effectRef idx="0">
            <a:schemeClr val="accent2">
              <a:hueOff val="399008"/>
              <a:satOff val="2578"/>
              <a:lumOff val="-1765"/>
              <a:alphaOff val="0"/>
            </a:schemeClr>
          </a:effectRef>
          <a:fontRef idx="minor">
            <a:schemeClr val="lt1"/>
          </a:fontRef>
        </p:style>
        <p:txBody>
          <a:bodyPr/>
          <a:lstStyle/>
          <a:p>
            <a:endParaRPr lang="en-US"/>
          </a:p>
        </p:txBody>
      </p:sp>
      <p:sp>
        <p:nvSpPr>
          <p:cNvPr id="16" name="Freeform 15"/>
          <p:cNvSpPr/>
          <p:nvPr/>
        </p:nvSpPr>
        <p:spPr>
          <a:xfrm>
            <a:off x="1796055" y="2708587"/>
            <a:ext cx="3712929" cy="590547"/>
          </a:xfrm>
          <a:custGeom>
            <a:avLst/>
            <a:gdLst>
              <a:gd name="connsiteX0" fmla="*/ 0 w 3770665"/>
              <a:gd name="connsiteY0" fmla="*/ 0 h 590547"/>
              <a:gd name="connsiteX1" fmla="*/ 3770665 w 3770665"/>
              <a:gd name="connsiteY1" fmla="*/ 0 h 590547"/>
              <a:gd name="connsiteX2" fmla="*/ 3770665 w 3770665"/>
              <a:gd name="connsiteY2" fmla="*/ 590547 h 590547"/>
              <a:gd name="connsiteX3" fmla="*/ 0 w 3770665"/>
              <a:gd name="connsiteY3" fmla="*/ 590547 h 590547"/>
              <a:gd name="connsiteX4" fmla="*/ 0 w 3770665"/>
              <a:gd name="connsiteY4" fmla="*/ 0 h 590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0665" h="590547">
                <a:moveTo>
                  <a:pt x="0" y="0"/>
                </a:moveTo>
                <a:lnTo>
                  <a:pt x="3770665" y="0"/>
                </a:lnTo>
                <a:lnTo>
                  <a:pt x="3770665" y="590547"/>
                </a:lnTo>
                <a:lnTo>
                  <a:pt x="0" y="590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9240" tIns="0" rIns="0" bIns="0" numCol="1" spcCol="1270" anchor="t" anchorCtr="0">
            <a:noAutofit/>
          </a:bodyPr>
          <a:lstStyle/>
          <a:p>
            <a:pPr lvl="0" algn="l" defTabSz="1333500" rtl="0">
              <a:lnSpc>
                <a:spcPct val="90000"/>
              </a:lnSpc>
              <a:spcBef>
                <a:spcPct val="0"/>
              </a:spcBef>
              <a:spcAft>
                <a:spcPct val="35000"/>
              </a:spcAft>
            </a:pPr>
            <a:r>
              <a:rPr lang="en-US" sz="3000">
                <a:solidFill>
                  <a:schemeClr val="tx2"/>
                </a:solidFill>
              </a:rPr>
              <a:t>B</a:t>
            </a:r>
            <a:r>
              <a:rPr lang="en-US" sz="3000" kern="1200">
                <a:solidFill>
                  <a:schemeClr val="tx2"/>
                </a:solidFill>
              </a:rPr>
              <a:t>e held back a grade</a:t>
            </a:r>
          </a:p>
        </p:txBody>
      </p:sp>
      <p:sp>
        <p:nvSpPr>
          <p:cNvPr id="17" name="Oval 16"/>
          <p:cNvSpPr/>
          <p:nvPr/>
        </p:nvSpPr>
        <p:spPr>
          <a:xfrm>
            <a:off x="2471360" y="3664047"/>
            <a:ext cx="394559" cy="400694"/>
          </a:xfrm>
          <a:prstGeom prst="ellipse">
            <a:avLst/>
          </a:prstGeom>
          <a:solidFill>
            <a:schemeClr val="tx2"/>
          </a:solidFill>
        </p:spPr>
        <p:style>
          <a:lnRef idx="2">
            <a:schemeClr val="lt1">
              <a:hueOff val="0"/>
              <a:satOff val="0"/>
              <a:lumOff val="0"/>
              <a:alphaOff val="0"/>
            </a:schemeClr>
          </a:lnRef>
          <a:fillRef idx="1">
            <a:schemeClr val="accent2">
              <a:hueOff val="798016"/>
              <a:satOff val="5156"/>
              <a:lumOff val="-3530"/>
              <a:alphaOff val="0"/>
            </a:schemeClr>
          </a:fillRef>
          <a:effectRef idx="0">
            <a:schemeClr val="accent2">
              <a:hueOff val="798016"/>
              <a:satOff val="5156"/>
              <a:lumOff val="-3530"/>
              <a:alphaOff val="0"/>
            </a:schemeClr>
          </a:effectRef>
          <a:fontRef idx="minor">
            <a:schemeClr val="lt1"/>
          </a:fontRef>
        </p:style>
        <p:txBody>
          <a:bodyPr/>
          <a:lstStyle/>
          <a:p>
            <a:endParaRPr lang="en-US"/>
          </a:p>
        </p:txBody>
      </p:sp>
      <p:sp>
        <p:nvSpPr>
          <p:cNvPr id="18" name="Freeform 17"/>
          <p:cNvSpPr/>
          <p:nvPr/>
        </p:nvSpPr>
        <p:spPr>
          <a:xfrm>
            <a:off x="5029200" y="4038600"/>
            <a:ext cx="1897338" cy="670345"/>
          </a:xfrm>
          <a:custGeom>
            <a:avLst/>
            <a:gdLst>
              <a:gd name="connsiteX0" fmla="*/ 0 w 1611124"/>
              <a:gd name="connsiteY0" fmla="*/ 0 h 2932163"/>
              <a:gd name="connsiteX1" fmla="*/ 1611124 w 1611124"/>
              <a:gd name="connsiteY1" fmla="*/ 0 h 2932163"/>
              <a:gd name="connsiteX2" fmla="*/ 1611124 w 1611124"/>
              <a:gd name="connsiteY2" fmla="*/ 2932163 h 2932163"/>
              <a:gd name="connsiteX3" fmla="*/ 0 w 1611124"/>
              <a:gd name="connsiteY3" fmla="*/ 2932163 h 2932163"/>
              <a:gd name="connsiteX4" fmla="*/ 0 w 1611124"/>
              <a:gd name="connsiteY4" fmla="*/ 0 h 2932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124" h="2932163">
                <a:moveTo>
                  <a:pt x="0" y="0"/>
                </a:moveTo>
                <a:lnTo>
                  <a:pt x="1611124" y="0"/>
                </a:lnTo>
                <a:lnTo>
                  <a:pt x="1611124" y="2932163"/>
                </a:lnTo>
                <a:lnTo>
                  <a:pt x="0" y="29321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2320" tIns="0" rIns="0" bIns="0" numCol="1" spcCol="1270" anchor="t" anchorCtr="0">
            <a:noAutofit/>
          </a:bodyPr>
          <a:lstStyle/>
          <a:p>
            <a:pPr lvl="0" algn="l" defTabSz="1333500" rtl="0">
              <a:lnSpc>
                <a:spcPct val="90000"/>
              </a:lnSpc>
              <a:spcBef>
                <a:spcPct val="0"/>
              </a:spcBef>
              <a:spcAft>
                <a:spcPct val="35000"/>
              </a:spcAft>
            </a:pPr>
            <a:r>
              <a:rPr lang="en-US" sz="3000">
                <a:solidFill>
                  <a:schemeClr val="tx2"/>
                </a:solidFill>
              </a:rPr>
              <a:t>D</a:t>
            </a:r>
            <a:r>
              <a:rPr lang="en-US" sz="3000" kern="1200">
                <a:solidFill>
                  <a:schemeClr val="tx2"/>
                </a:solidFill>
              </a:rPr>
              <a:t>rop out</a:t>
            </a:r>
          </a:p>
        </p:txBody>
      </p:sp>
      <p:sp>
        <p:nvSpPr>
          <p:cNvPr id="19" name="Oval 18"/>
          <p:cNvSpPr/>
          <p:nvPr/>
        </p:nvSpPr>
        <p:spPr>
          <a:xfrm>
            <a:off x="3821957" y="4308796"/>
            <a:ext cx="509638" cy="517563"/>
          </a:xfrm>
          <a:prstGeom prst="ellipse">
            <a:avLst/>
          </a:prstGeom>
          <a:solidFill>
            <a:schemeClr val="tx2"/>
          </a:solidFill>
        </p:spPr>
        <p:style>
          <a:lnRef idx="2">
            <a:schemeClr val="lt1">
              <a:hueOff val="0"/>
              <a:satOff val="0"/>
              <a:lumOff val="0"/>
              <a:alphaOff val="0"/>
            </a:schemeClr>
          </a:lnRef>
          <a:fillRef idx="1">
            <a:schemeClr val="accent2">
              <a:hueOff val="1197024"/>
              <a:satOff val="7734"/>
              <a:lumOff val="-5294"/>
              <a:alphaOff val="0"/>
            </a:schemeClr>
          </a:fillRef>
          <a:effectRef idx="0">
            <a:schemeClr val="accent2">
              <a:hueOff val="1197024"/>
              <a:satOff val="7734"/>
              <a:lumOff val="-5294"/>
              <a:alphaOff val="0"/>
            </a:schemeClr>
          </a:effectRef>
          <a:fontRef idx="minor">
            <a:schemeClr val="lt1"/>
          </a:fontRef>
        </p:style>
        <p:txBody>
          <a:bodyPr/>
          <a:lstStyle/>
          <a:p>
            <a:endParaRPr lang="en-US"/>
          </a:p>
        </p:txBody>
      </p:sp>
      <p:sp>
        <p:nvSpPr>
          <p:cNvPr id="20" name="Freeform 19"/>
          <p:cNvSpPr/>
          <p:nvPr/>
        </p:nvSpPr>
        <p:spPr>
          <a:xfrm>
            <a:off x="3200400" y="3429000"/>
            <a:ext cx="3518522" cy="833290"/>
          </a:xfrm>
          <a:custGeom>
            <a:avLst/>
            <a:gdLst>
              <a:gd name="connsiteX0" fmla="*/ 0 w 3436720"/>
              <a:gd name="connsiteY0" fmla="*/ 0 h 833290"/>
              <a:gd name="connsiteX1" fmla="*/ 3436720 w 3436720"/>
              <a:gd name="connsiteY1" fmla="*/ 0 h 833290"/>
              <a:gd name="connsiteX2" fmla="*/ 3436720 w 3436720"/>
              <a:gd name="connsiteY2" fmla="*/ 833290 h 833290"/>
              <a:gd name="connsiteX3" fmla="*/ 0 w 3436720"/>
              <a:gd name="connsiteY3" fmla="*/ 833290 h 833290"/>
              <a:gd name="connsiteX4" fmla="*/ 0 w 3436720"/>
              <a:gd name="connsiteY4" fmla="*/ 0 h 83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6720" h="833290">
                <a:moveTo>
                  <a:pt x="0" y="0"/>
                </a:moveTo>
                <a:lnTo>
                  <a:pt x="3436720" y="0"/>
                </a:lnTo>
                <a:lnTo>
                  <a:pt x="3436720" y="833290"/>
                </a:lnTo>
                <a:lnTo>
                  <a:pt x="0" y="833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4246" tIns="0" rIns="0" bIns="0" numCol="1" spcCol="1270" anchor="t" anchorCtr="0">
            <a:noAutofit/>
          </a:bodyPr>
          <a:lstStyle/>
          <a:p>
            <a:pPr lvl="0" algn="l" defTabSz="1333500" rtl="0">
              <a:lnSpc>
                <a:spcPct val="90000"/>
              </a:lnSpc>
              <a:spcBef>
                <a:spcPct val="0"/>
              </a:spcBef>
              <a:spcAft>
                <a:spcPct val="35000"/>
              </a:spcAft>
            </a:pPr>
            <a:r>
              <a:rPr lang="en-US" sz="3000">
                <a:solidFill>
                  <a:schemeClr val="tx2"/>
                </a:solidFill>
              </a:rPr>
              <a:t>Be</a:t>
            </a:r>
            <a:r>
              <a:rPr lang="en-US" sz="3000" kern="1200">
                <a:solidFill>
                  <a:schemeClr val="tx2"/>
                </a:solidFill>
              </a:rPr>
              <a:t> suspended again</a:t>
            </a:r>
          </a:p>
        </p:txBody>
      </p:sp>
      <p:sp>
        <p:nvSpPr>
          <p:cNvPr id="21" name="Oval 20"/>
          <p:cNvSpPr/>
          <p:nvPr/>
        </p:nvSpPr>
        <p:spPr>
          <a:xfrm>
            <a:off x="5853975" y="4791572"/>
            <a:ext cx="649377" cy="659475"/>
          </a:xfrm>
          <a:prstGeom prst="ellipse">
            <a:avLst/>
          </a:prstGeom>
          <a:solidFill>
            <a:schemeClr val="tx2"/>
          </a:solidFill>
        </p:spPr>
        <p:style>
          <a:lnRef idx="2">
            <a:schemeClr val="lt1">
              <a:hueOff val="0"/>
              <a:satOff val="0"/>
              <a:lumOff val="0"/>
              <a:alphaOff val="0"/>
            </a:schemeClr>
          </a:lnRef>
          <a:fillRef idx="1">
            <a:schemeClr val="accent2">
              <a:hueOff val="1596032"/>
              <a:satOff val="10312"/>
              <a:lumOff val="-7059"/>
              <a:alphaOff val="0"/>
            </a:schemeClr>
          </a:fillRef>
          <a:effectRef idx="0">
            <a:schemeClr val="accent2">
              <a:hueOff val="1596032"/>
              <a:satOff val="10312"/>
              <a:lumOff val="-7059"/>
              <a:alphaOff val="0"/>
            </a:schemeClr>
          </a:effectRef>
          <a:fontRef idx="minor">
            <a:schemeClr val="lt1"/>
          </a:fontRef>
        </p:style>
        <p:txBody>
          <a:bodyPr/>
          <a:lstStyle/>
          <a:p>
            <a:endParaRPr lang="en-US"/>
          </a:p>
        </p:txBody>
      </p:sp>
      <p:sp>
        <p:nvSpPr>
          <p:cNvPr id="22" name="Freeform 21"/>
          <p:cNvSpPr/>
          <p:nvPr/>
        </p:nvSpPr>
        <p:spPr>
          <a:xfrm>
            <a:off x="6527143" y="4913472"/>
            <a:ext cx="3074057" cy="502894"/>
          </a:xfrm>
          <a:custGeom>
            <a:avLst/>
            <a:gdLst>
              <a:gd name="connsiteX0" fmla="*/ 0 w 3121858"/>
              <a:gd name="connsiteY0" fmla="*/ 0 h 1260744"/>
              <a:gd name="connsiteX1" fmla="*/ 3121858 w 3121858"/>
              <a:gd name="connsiteY1" fmla="*/ 0 h 1260744"/>
              <a:gd name="connsiteX2" fmla="*/ 3121858 w 3121858"/>
              <a:gd name="connsiteY2" fmla="*/ 1260744 h 1260744"/>
              <a:gd name="connsiteX3" fmla="*/ 0 w 3121858"/>
              <a:gd name="connsiteY3" fmla="*/ 1260744 h 1260744"/>
              <a:gd name="connsiteX4" fmla="*/ 0 w 3121858"/>
              <a:gd name="connsiteY4" fmla="*/ 0 h 126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858" h="1260744">
                <a:moveTo>
                  <a:pt x="0" y="0"/>
                </a:moveTo>
                <a:lnTo>
                  <a:pt x="3121858" y="0"/>
                </a:lnTo>
                <a:lnTo>
                  <a:pt x="3121858" y="1260744"/>
                </a:lnTo>
                <a:lnTo>
                  <a:pt x="0" y="12607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9443" tIns="0" rIns="0" bIns="0" numCol="1" spcCol="1270" anchor="t" anchorCtr="0">
            <a:noAutofit/>
          </a:bodyPr>
          <a:lstStyle/>
          <a:p>
            <a:pPr lvl="0" algn="l" defTabSz="1778000" rtl="0">
              <a:lnSpc>
                <a:spcPct val="90000"/>
              </a:lnSpc>
              <a:spcBef>
                <a:spcPct val="0"/>
              </a:spcBef>
              <a:spcAft>
                <a:spcPct val="35000"/>
              </a:spcAft>
            </a:pPr>
            <a:r>
              <a:rPr lang="en-US" sz="3000">
                <a:solidFill>
                  <a:schemeClr val="tx2"/>
                </a:solidFill>
              </a:rPr>
              <a:t>G</a:t>
            </a:r>
            <a:r>
              <a:rPr lang="en-US" sz="3000" kern="1200">
                <a:solidFill>
                  <a:schemeClr val="tx2"/>
                </a:solidFill>
              </a:rPr>
              <a:t>et arrested</a:t>
            </a:r>
          </a:p>
        </p:txBody>
      </p:sp>
      <p:pic>
        <p:nvPicPr>
          <p:cNvPr id="23" name="Picture 2" descr="afc_fn2_al_tl_cmyk">
            <a:extLst>
              <a:ext uri="{FF2B5EF4-FFF2-40B4-BE49-F238E27FC236}">
                <a16:creationId xmlns:a16="http://schemas.microsoft.com/office/drawing/2014/main" id="{1E861A76-845A-4B50-9B50-BA2971C1C1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185937" y="24817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0F4A7A12-6118-444E-994E-8360A73A03AE}"/>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4</a:t>
            </a:fld>
            <a:endParaRPr lang="en-US">
              <a:solidFill>
                <a:srgbClr val="FDB828">
                  <a:shade val="75000"/>
                </a:srgbClr>
              </a:solidFill>
            </a:endParaRPr>
          </a:p>
        </p:txBody>
      </p:sp>
    </p:spTree>
    <p:extLst>
      <p:ext uri="{BB962C8B-B14F-4D97-AF65-F5344CB8AC3E}">
        <p14:creationId xmlns:p14="http://schemas.microsoft.com/office/powerpoint/2010/main" val="1919420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Autofit/>
          </a:bodyPr>
          <a:lstStyle/>
          <a:p>
            <a:r>
              <a:rPr lang="en-US" sz="3300" b="1">
                <a:solidFill>
                  <a:schemeClr val="accent5"/>
                </a:solidFill>
              </a:rPr>
              <a:t>What goes in a BIP?</a:t>
            </a:r>
          </a:p>
        </p:txBody>
      </p:sp>
      <p:graphicFrame>
        <p:nvGraphicFramePr>
          <p:cNvPr id="3" name="Diagram 2">
            <a:extLst>
              <a:ext uri="{FF2B5EF4-FFF2-40B4-BE49-F238E27FC236}">
                <a16:creationId xmlns:a16="http://schemas.microsoft.com/office/drawing/2014/main" id="{AF8AFACE-AEDD-4B13-93CB-1D28502732CE}"/>
              </a:ext>
            </a:extLst>
          </p:cNvPr>
          <p:cNvGraphicFramePr/>
          <p:nvPr/>
        </p:nvGraphicFramePr>
        <p:xfrm>
          <a:off x="633056" y="1495168"/>
          <a:ext cx="7930176" cy="4856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afc_fn2_al_tl_cmyk">
            <a:extLst>
              <a:ext uri="{FF2B5EF4-FFF2-40B4-BE49-F238E27FC236}">
                <a16:creationId xmlns:a16="http://schemas.microsoft.com/office/drawing/2014/main" id="{F7717A3A-0C19-D840-8293-560FB2C8CD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3" name="Slide Number Placeholder 3">
            <a:extLst>
              <a:ext uri="{FF2B5EF4-FFF2-40B4-BE49-F238E27FC236}">
                <a16:creationId xmlns:a16="http://schemas.microsoft.com/office/drawing/2014/main" id="{F819618F-8A42-004B-400A-B740981D219E}"/>
              </a:ext>
            </a:extLst>
          </p:cNvPr>
          <p:cNvSpPr>
            <a:spLocks noGrp="1"/>
          </p:cNvSpPr>
          <p:nvPr>
            <p:ph type="sldNum" sz="quarter" idx="12"/>
          </p:nvPr>
        </p:nvSpPr>
        <p:spPr>
          <a:xfrm>
            <a:off x="4361688" y="1026374"/>
            <a:ext cx="457200" cy="441325"/>
          </a:xfrm>
        </p:spPr>
        <p:txBody>
          <a:bodyPr/>
          <a:lstStyle/>
          <a:p>
            <a:fld id="{C86A8EE6-46FF-4027-A51E-962AB609C2D5}" type="slidenum">
              <a:rPr lang="en-US" smtClean="0">
                <a:solidFill>
                  <a:srgbClr val="FDB828">
                    <a:shade val="75000"/>
                  </a:srgbClr>
                </a:solidFill>
              </a:rPr>
              <a:pPr/>
              <a:t>40</a:t>
            </a:fld>
            <a:endParaRPr lang="en-US">
              <a:solidFill>
                <a:srgbClr val="FDB828">
                  <a:shade val="75000"/>
                </a:srgbClr>
              </a:solidFill>
            </a:endParaRPr>
          </a:p>
        </p:txBody>
      </p:sp>
    </p:spTree>
    <p:extLst>
      <p:ext uri="{BB962C8B-B14F-4D97-AF65-F5344CB8AC3E}">
        <p14:creationId xmlns:p14="http://schemas.microsoft.com/office/powerpoint/2010/main" val="407479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4DFD161-3ECF-4847-BF58-FBFFC658EFE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4B93C7C8-5805-479E-9B03-3AE96C1949B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5E31FFB9-E54E-46E6-91D5-8D0A121E5B0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1CCA5893-0AAD-46B8-88EE-69F5D6DEE97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8D4065BB-5030-41F2-AAA0-0A315D42380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3AB20E09-AF0A-4B50-8A15-7039F818DB4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3BE6B8BE-9EE0-4850-86E8-1F6CC0410EA6}"/>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E9BBB123-77C4-4806-8FBE-4D46D8E7CB0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EF92-CF6A-4F7F-B720-837E241EB251}"/>
              </a:ext>
            </a:extLst>
          </p:cNvPr>
          <p:cNvSpPr>
            <a:spLocks noGrp="1"/>
          </p:cNvSpPr>
          <p:nvPr>
            <p:ph type="title"/>
          </p:nvPr>
        </p:nvSpPr>
        <p:spPr/>
        <p:txBody>
          <a:bodyPr/>
          <a:lstStyle/>
          <a:p>
            <a:r>
              <a:rPr lang="en-US">
                <a:solidFill>
                  <a:schemeClr val="accent3"/>
                </a:solidFill>
              </a:rPr>
              <a:t>5 School Discipline Takeaways</a:t>
            </a:r>
            <a:endParaRPr lang="en-US"/>
          </a:p>
        </p:txBody>
      </p:sp>
      <p:sp>
        <p:nvSpPr>
          <p:cNvPr id="4" name="Freeform: Shape 3">
            <a:extLst>
              <a:ext uri="{FF2B5EF4-FFF2-40B4-BE49-F238E27FC236}">
                <a16:creationId xmlns:a16="http://schemas.microsoft.com/office/drawing/2014/main" id="{75165D6D-0335-482D-8686-0EF6C29BD102}"/>
              </a:ext>
            </a:extLst>
          </p:cNvPr>
          <p:cNvSpPr/>
          <p:nvPr/>
        </p:nvSpPr>
        <p:spPr>
          <a:xfrm>
            <a:off x="335280" y="1597467"/>
            <a:ext cx="8503920" cy="917133"/>
          </a:xfrm>
          <a:custGeom>
            <a:avLst/>
            <a:gdLst>
              <a:gd name="connsiteX0" fmla="*/ 0 w 8503920"/>
              <a:gd name="connsiteY0" fmla="*/ 99452 h 994524"/>
              <a:gd name="connsiteX1" fmla="*/ 99452 w 8503920"/>
              <a:gd name="connsiteY1" fmla="*/ 0 h 994524"/>
              <a:gd name="connsiteX2" fmla="*/ 8404468 w 8503920"/>
              <a:gd name="connsiteY2" fmla="*/ 0 h 994524"/>
              <a:gd name="connsiteX3" fmla="*/ 8503920 w 8503920"/>
              <a:gd name="connsiteY3" fmla="*/ 99452 h 994524"/>
              <a:gd name="connsiteX4" fmla="*/ 8503920 w 8503920"/>
              <a:gd name="connsiteY4" fmla="*/ 895072 h 994524"/>
              <a:gd name="connsiteX5" fmla="*/ 8404468 w 8503920"/>
              <a:gd name="connsiteY5" fmla="*/ 994524 h 994524"/>
              <a:gd name="connsiteX6" fmla="*/ 99452 w 8503920"/>
              <a:gd name="connsiteY6" fmla="*/ 994524 h 994524"/>
              <a:gd name="connsiteX7" fmla="*/ 0 w 8503920"/>
              <a:gd name="connsiteY7" fmla="*/ 895072 h 994524"/>
              <a:gd name="connsiteX8" fmla="*/ 0 w 8503920"/>
              <a:gd name="connsiteY8" fmla="*/ 99452 h 9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3920" h="994524">
                <a:moveTo>
                  <a:pt x="0" y="99452"/>
                </a:moveTo>
                <a:cubicBezTo>
                  <a:pt x="0" y="44526"/>
                  <a:pt x="44526" y="0"/>
                  <a:pt x="99452" y="0"/>
                </a:cubicBezTo>
                <a:lnTo>
                  <a:pt x="8404468" y="0"/>
                </a:lnTo>
                <a:cubicBezTo>
                  <a:pt x="8459394" y="0"/>
                  <a:pt x="8503920" y="44526"/>
                  <a:pt x="8503920" y="99452"/>
                </a:cubicBezTo>
                <a:lnTo>
                  <a:pt x="8503920" y="895072"/>
                </a:lnTo>
                <a:cubicBezTo>
                  <a:pt x="8503920" y="949998"/>
                  <a:pt x="8459394" y="994524"/>
                  <a:pt x="8404468" y="994524"/>
                </a:cubicBezTo>
                <a:lnTo>
                  <a:pt x="99452" y="994524"/>
                </a:lnTo>
                <a:cubicBezTo>
                  <a:pt x="44526" y="994524"/>
                  <a:pt x="0" y="949998"/>
                  <a:pt x="0" y="895072"/>
                </a:cubicBezTo>
                <a:lnTo>
                  <a:pt x="0" y="9945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10726" tIns="110490" rIns="110491" bIns="110490" numCol="1" spcCol="1270" anchor="ctr" anchorCtr="0">
            <a:noAutofit/>
          </a:bodyPr>
          <a:lstStyle/>
          <a:p>
            <a:pPr marL="0" lvl="0" indent="0" defTabSz="1289050" rtl="0">
              <a:lnSpc>
                <a:spcPct val="90000"/>
              </a:lnSpc>
              <a:spcBef>
                <a:spcPct val="0"/>
              </a:spcBef>
              <a:spcAft>
                <a:spcPct val="35000"/>
              </a:spcAft>
              <a:buNone/>
            </a:pPr>
            <a:r>
              <a:rPr lang="en-US" sz="2900" kern="1200"/>
              <a:t>Schools should try to help students    before suspending them</a:t>
            </a:r>
          </a:p>
        </p:txBody>
      </p:sp>
      <p:sp>
        <p:nvSpPr>
          <p:cNvPr id="5" name="Freeform: Shape 4">
            <a:extLst>
              <a:ext uri="{FF2B5EF4-FFF2-40B4-BE49-F238E27FC236}">
                <a16:creationId xmlns:a16="http://schemas.microsoft.com/office/drawing/2014/main" id="{5070CB50-FE88-4BF5-BBFA-F829F1B549EA}"/>
              </a:ext>
            </a:extLst>
          </p:cNvPr>
          <p:cNvSpPr/>
          <p:nvPr/>
        </p:nvSpPr>
        <p:spPr>
          <a:xfrm>
            <a:off x="335280" y="2588067"/>
            <a:ext cx="8503920" cy="917133"/>
          </a:xfrm>
          <a:custGeom>
            <a:avLst/>
            <a:gdLst>
              <a:gd name="connsiteX0" fmla="*/ 0 w 8503920"/>
              <a:gd name="connsiteY0" fmla="*/ 99452 h 994524"/>
              <a:gd name="connsiteX1" fmla="*/ 99452 w 8503920"/>
              <a:gd name="connsiteY1" fmla="*/ 0 h 994524"/>
              <a:gd name="connsiteX2" fmla="*/ 8404468 w 8503920"/>
              <a:gd name="connsiteY2" fmla="*/ 0 h 994524"/>
              <a:gd name="connsiteX3" fmla="*/ 8503920 w 8503920"/>
              <a:gd name="connsiteY3" fmla="*/ 99452 h 994524"/>
              <a:gd name="connsiteX4" fmla="*/ 8503920 w 8503920"/>
              <a:gd name="connsiteY4" fmla="*/ 895072 h 994524"/>
              <a:gd name="connsiteX5" fmla="*/ 8404468 w 8503920"/>
              <a:gd name="connsiteY5" fmla="*/ 994524 h 994524"/>
              <a:gd name="connsiteX6" fmla="*/ 99452 w 8503920"/>
              <a:gd name="connsiteY6" fmla="*/ 994524 h 994524"/>
              <a:gd name="connsiteX7" fmla="*/ 0 w 8503920"/>
              <a:gd name="connsiteY7" fmla="*/ 895072 h 994524"/>
              <a:gd name="connsiteX8" fmla="*/ 0 w 8503920"/>
              <a:gd name="connsiteY8" fmla="*/ 99452 h 9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3920" h="994524">
                <a:moveTo>
                  <a:pt x="0" y="99452"/>
                </a:moveTo>
                <a:cubicBezTo>
                  <a:pt x="0" y="44526"/>
                  <a:pt x="44526" y="0"/>
                  <a:pt x="99452" y="0"/>
                </a:cubicBezTo>
                <a:lnTo>
                  <a:pt x="8404468" y="0"/>
                </a:lnTo>
                <a:cubicBezTo>
                  <a:pt x="8459394" y="0"/>
                  <a:pt x="8503920" y="44526"/>
                  <a:pt x="8503920" y="99452"/>
                </a:cubicBezTo>
                <a:lnTo>
                  <a:pt x="8503920" y="895072"/>
                </a:lnTo>
                <a:cubicBezTo>
                  <a:pt x="8503920" y="949998"/>
                  <a:pt x="8459394" y="994524"/>
                  <a:pt x="8404468" y="994524"/>
                </a:cubicBezTo>
                <a:lnTo>
                  <a:pt x="99452" y="994524"/>
                </a:lnTo>
                <a:cubicBezTo>
                  <a:pt x="44526" y="994524"/>
                  <a:pt x="0" y="949998"/>
                  <a:pt x="0" y="895072"/>
                </a:cubicBezTo>
                <a:lnTo>
                  <a:pt x="0" y="9945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10726" tIns="110490" rIns="110491" bIns="110490" numCol="1" spcCol="1270" anchor="ctr" anchorCtr="0">
            <a:noAutofit/>
          </a:bodyPr>
          <a:lstStyle/>
          <a:p>
            <a:pPr marL="0" lvl="0" indent="0" defTabSz="1289050" rtl="0">
              <a:lnSpc>
                <a:spcPct val="90000"/>
              </a:lnSpc>
              <a:spcBef>
                <a:spcPct val="0"/>
              </a:spcBef>
              <a:spcAft>
                <a:spcPct val="35000"/>
              </a:spcAft>
              <a:buNone/>
            </a:pPr>
            <a:r>
              <a:rPr lang="en-US" sz="2900" kern="1200"/>
              <a:t>Notice must be in writing</a:t>
            </a:r>
          </a:p>
        </p:txBody>
      </p:sp>
      <p:sp>
        <p:nvSpPr>
          <p:cNvPr id="6" name="Freeform: Shape 5">
            <a:extLst>
              <a:ext uri="{FF2B5EF4-FFF2-40B4-BE49-F238E27FC236}">
                <a16:creationId xmlns:a16="http://schemas.microsoft.com/office/drawing/2014/main" id="{E4FD77AA-7068-4C6F-8E71-809EB951C6F2}"/>
              </a:ext>
            </a:extLst>
          </p:cNvPr>
          <p:cNvSpPr/>
          <p:nvPr/>
        </p:nvSpPr>
        <p:spPr>
          <a:xfrm>
            <a:off x="335280" y="3581400"/>
            <a:ext cx="8503920" cy="917133"/>
          </a:xfrm>
          <a:custGeom>
            <a:avLst/>
            <a:gdLst>
              <a:gd name="connsiteX0" fmla="*/ 0 w 8503920"/>
              <a:gd name="connsiteY0" fmla="*/ 99452 h 994524"/>
              <a:gd name="connsiteX1" fmla="*/ 99452 w 8503920"/>
              <a:gd name="connsiteY1" fmla="*/ 0 h 994524"/>
              <a:gd name="connsiteX2" fmla="*/ 8404468 w 8503920"/>
              <a:gd name="connsiteY2" fmla="*/ 0 h 994524"/>
              <a:gd name="connsiteX3" fmla="*/ 8503920 w 8503920"/>
              <a:gd name="connsiteY3" fmla="*/ 99452 h 994524"/>
              <a:gd name="connsiteX4" fmla="*/ 8503920 w 8503920"/>
              <a:gd name="connsiteY4" fmla="*/ 895072 h 994524"/>
              <a:gd name="connsiteX5" fmla="*/ 8404468 w 8503920"/>
              <a:gd name="connsiteY5" fmla="*/ 994524 h 994524"/>
              <a:gd name="connsiteX6" fmla="*/ 99452 w 8503920"/>
              <a:gd name="connsiteY6" fmla="*/ 994524 h 994524"/>
              <a:gd name="connsiteX7" fmla="*/ 0 w 8503920"/>
              <a:gd name="connsiteY7" fmla="*/ 895072 h 994524"/>
              <a:gd name="connsiteX8" fmla="*/ 0 w 8503920"/>
              <a:gd name="connsiteY8" fmla="*/ 99452 h 9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3920" h="994524">
                <a:moveTo>
                  <a:pt x="0" y="99452"/>
                </a:moveTo>
                <a:cubicBezTo>
                  <a:pt x="0" y="44526"/>
                  <a:pt x="44526" y="0"/>
                  <a:pt x="99452" y="0"/>
                </a:cubicBezTo>
                <a:lnTo>
                  <a:pt x="8404468" y="0"/>
                </a:lnTo>
                <a:cubicBezTo>
                  <a:pt x="8459394" y="0"/>
                  <a:pt x="8503920" y="44526"/>
                  <a:pt x="8503920" y="99452"/>
                </a:cubicBezTo>
                <a:lnTo>
                  <a:pt x="8503920" y="895072"/>
                </a:lnTo>
                <a:cubicBezTo>
                  <a:pt x="8503920" y="949998"/>
                  <a:pt x="8459394" y="994524"/>
                  <a:pt x="8404468" y="994524"/>
                </a:cubicBezTo>
                <a:lnTo>
                  <a:pt x="99452" y="994524"/>
                </a:lnTo>
                <a:cubicBezTo>
                  <a:pt x="44526" y="994524"/>
                  <a:pt x="0" y="949998"/>
                  <a:pt x="0" y="895072"/>
                </a:cubicBezTo>
                <a:lnTo>
                  <a:pt x="0" y="9945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10726" tIns="110490" rIns="110491" bIns="110490" numCol="1" spcCol="1270" anchor="ctr" anchorCtr="0">
            <a:noAutofit/>
          </a:bodyPr>
          <a:lstStyle/>
          <a:p>
            <a:pPr marL="0" lvl="0" indent="0" defTabSz="1289050" rtl="0">
              <a:lnSpc>
                <a:spcPct val="90000"/>
              </a:lnSpc>
              <a:spcBef>
                <a:spcPct val="0"/>
              </a:spcBef>
              <a:spcAft>
                <a:spcPct val="35000"/>
              </a:spcAft>
              <a:buNone/>
            </a:pPr>
            <a:r>
              <a:rPr lang="en-US" sz="2900" kern="1200"/>
              <a:t>Ask for principal’s suspension conference</a:t>
            </a:r>
          </a:p>
        </p:txBody>
      </p:sp>
      <p:sp>
        <p:nvSpPr>
          <p:cNvPr id="7" name="Freeform: Shape 6">
            <a:extLst>
              <a:ext uri="{FF2B5EF4-FFF2-40B4-BE49-F238E27FC236}">
                <a16:creationId xmlns:a16="http://schemas.microsoft.com/office/drawing/2014/main" id="{218EA5D3-01DE-4581-901B-33DA7007AE3D}"/>
              </a:ext>
            </a:extLst>
          </p:cNvPr>
          <p:cNvSpPr/>
          <p:nvPr/>
        </p:nvSpPr>
        <p:spPr>
          <a:xfrm>
            <a:off x="335280" y="4572000"/>
            <a:ext cx="8503920" cy="917133"/>
          </a:xfrm>
          <a:custGeom>
            <a:avLst/>
            <a:gdLst>
              <a:gd name="connsiteX0" fmla="*/ 0 w 8503920"/>
              <a:gd name="connsiteY0" fmla="*/ 99452 h 994524"/>
              <a:gd name="connsiteX1" fmla="*/ 99452 w 8503920"/>
              <a:gd name="connsiteY1" fmla="*/ 0 h 994524"/>
              <a:gd name="connsiteX2" fmla="*/ 8404468 w 8503920"/>
              <a:gd name="connsiteY2" fmla="*/ 0 h 994524"/>
              <a:gd name="connsiteX3" fmla="*/ 8503920 w 8503920"/>
              <a:gd name="connsiteY3" fmla="*/ 99452 h 994524"/>
              <a:gd name="connsiteX4" fmla="*/ 8503920 w 8503920"/>
              <a:gd name="connsiteY4" fmla="*/ 895072 h 994524"/>
              <a:gd name="connsiteX5" fmla="*/ 8404468 w 8503920"/>
              <a:gd name="connsiteY5" fmla="*/ 994524 h 994524"/>
              <a:gd name="connsiteX6" fmla="*/ 99452 w 8503920"/>
              <a:gd name="connsiteY6" fmla="*/ 994524 h 994524"/>
              <a:gd name="connsiteX7" fmla="*/ 0 w 8503920"/>
              <a:gd name="connsiteY7" fmla="*/ 895072 h 994524"/>
              <a:gd name="connsiteX8" fmla="*/ 0 w 8503920"/>
              <a:gd name="connsiteY8" fmla="*/ 99452 h 9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3920" h="994524">
                <a:moveTo>
                  <a:pt x="0" y="99452"/>
                </a:moveTo>
                <a:cubicBezTo>
                  <a:pt x="0" y="44526"/>
                  <a:pt x="44526" y="0"/>
                  <a:pt x="99452" y="0"/>
                </a:cubicBezTo>
                <a:lnTo>
                  <a:pt x="8404468" y="0"/>
                </a:lnTo>
                <a:cubicBezTo>
                  <a:pt x="8459394" y="0"/>
                  <a:pt x="8503920" y="44526"/>
                  <a:pt x="8503920" y="99452"/>
                </a:cubicBezTo>
                <a:lnTo>
                  <a:pt x="8503920" y="895072"/>
                </a:lnTo>
                <a:cubicBezTo>
                  <a:pt x="8503920" y="949998"/>
                  <a:pt x="8459394" y="994524"/>
                  <a:pt x="8404468" y="994524"/>
                </a:cubicBezTo>
                <a:lnTo>
                  <a:pt x="99452" y="994524"/>
                </a:lnTo>
                <a:cubicBezTo>
                  <a:pt x="44526" y="994524"/>
                  <a:pt x="0" y="949998"/>
                  <a:pt x="0" y="895072"/>
                </a:cubicBezTo>
                <a:lnTo>
                  <a:pt x="0" y="9945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910726" tIns="110490" rIns="110491" bIns="110490" numCol="1" spcCol="1270" anchor="ctr" anchorCtr="0">
            <a:noAutofit/>
          </a:bodyPr>
          <a:lstStyle/>
          <a:p>
            <a:pPr marL="0" lvl="0" indent="0" defTabSz="1289050" rtl="0">
              <a:lnSpc>
                <a:spcPct val="90000"/>
              </a:lnSpc>
              <a:spcBef>
                <a:spcPct val="0"/>
              </a:spcBef>
              <a:spcAft>
                <a:spcPct val="35000"/>
              </a:spcAft>
              <a:buNone/>
            </a:pPr>
            <a:r>
              <a:rPr lang="en-US" sz="2900" kern="1200"/>
              <a:t>Always get the packet</a:t>
            </a:r>
          </a:p>
        </p:txBody>
      </p:sp>
      <p:sp>
        <p:nvSpPr>
          <p:cNvPr id="8" name="Freeform: Shape 7">
            <a:extLst>
              <a:ext uri="{FF2B5EF4-FFF2-40B4-BE49-F238E27FC236}">
                <a16:creationId xmlns:a16="http://schemas.microsoft.com/office/drawing/2014/main" id="{B076CEAD-883F-4ACF-8D8C-D35AB91827DB}"/>
              </a:ext>
            </a:extLst>
          </p:cNvPr>
          <p:cNvSpPr/>
          <p:nvPr/>
        </p:nvSpPr>
        <p:spPr>
          <a:xfrm>
            <a:off x="335280" y="5562600"/>
            <a:ext cx="8503920" cy="917133"/>
          </a:xfrm>
          <a:custGeom>
            <a:avLst/>
            <a:gdLst>
              <a:gd name="connsiteX0" fmla="*/ 0 w 8503920"/>
              <a:gd name="connsiteY0" fmla="*/ 99452 h 994524"/>
              <a:gd name="connsiteX1" fmla="*/ 99452 w 8503920"/>
              <a:gd name="connsiteY1" fmla="*/ 0 h 994524"/>
              <a:gd name="connsiteX2" fmla="*/ 8404468 w 8503920"/>
              <a:gd name="connsiteY2" fmla="*/ 0 h 994524"/>
              <a:gd name="connsiteX3" fmla="*/ 8503920 w 8503920"/>
              <a:gd name="connsiteY3" fmla="*/ 99452 h 994524"/>
              <a:gd name="connsiteX4" fmla="*/ 8503920 w 8503920"/>
              <a:gd name="connsiteY4" fmla="*/ 895072 h 994524"/>
              <a:gd name="connsiteX5" fmla="*/ 8404468 w 8503920"/>
              <a:gd name="connsiteY5" fmla="*/ 994524 h 994524"/>
              <a:gd name="connsiteX6" fmla="*/ 99452 w 8503920"/>
              <a:gd name="connsiteY6" fmla="*/ 994524 h 994524"/>
              <a:gd name="connsiteX7" fmla="*/ 0 w 8503920"/>
              <a:gd name="connsiteY7" fmla="*/ 895072 h 994524"/>
              <a:gd name="connsiteX8" fmla="*/ 0 w 8503920"/>
              <a:gd name="connsiteY8" fmla="*/ 99452 h 99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3920" h="994524">
                <a:moveTo>
                  <a:pt x="0" y="99452"/>
                </a:moveTo>
                <a:cubicBezTo>
                  <a:pt x="0" y="44526"/>
                  <a:pt x="44526" y="0"/>
                  <a:pt x="99452" y="0"/>
                </a:cubicBezTo>
                <a:lnTo>
                  <a:pt x="8404468" y="0"/>
                </a:lnTo>
                <a:cubicBezTo>
                  <a:pt x="8459394" y="0"/>
                  <a:pt x="8503920" y="44526"/>
                  <a:pt x="8503920" y="99452"/>
                </a:cubicBezTo>
                <a:lnTo>
                  <a:pt x="8503920" y="895072"/>
                </a:lnTo>
                <a:cubicBezTo>
                  <a:pt x="8503920" y="949998"/>
                  <a:pt x="8459394" y="994524"/>
                  <a:pt x="8404468" y="994524"/>
                </a:cubicBezTo>
                <a:lnTo>
                  <a:pt x="99452" y="994524"/>
                </a:lnTo>
                <a:cubicBezTo>
                  <a:pt x="44526" y="994524"/>
                  <a:pt x="0" y="949998"/>
                  <a:pt x="0" y="895072"/>
                </a:cubicBezTo>
                <a:lnTo>
                  <a:pt x="0" y="9945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910726" tIns="110490" rIns="110491" bIns="110490" numCol="1" spcCol="1270" anchor="ctr" anchorCtr="0">
            <a:noAutofit/>
          </a:bodyPr>
          <a:lstStyle/>
          <a:p>
            <a:pPr marL="0" lvl="0" indent="0" defTabSz="1289050" rtl="0">
              <a:lnSpc>
                <a:spcPct val="90000"/>
              </a:lnSpc>
              <a:spcBef>
                <a:spcPct val="0"/>
              </a:spcBef>
              <a:spcAft>
                <a:spcPct val="35000"/>
              </a:spcAft>
              <a:buNone/>
            </a:pPr>
            <a:r>
              <a:rPr lang="en-US" sz="2900" kern="1200"/>
              <a:t>No out of school suspensions!</a:t>
            </a:r>
          </a:p>
        </p:txBody>
      </p:sp>
      <p:pic>
        <p:nvPicPr>
          <p:cNvPr id="9" name="Picture 2" descr="afc_fn2_al_tl_cmyk">
            <a:extLst>
              <a:ext uri="{FF2B5EF4-FFF2-40B4-BE49-F238E27FC236}">
                <a16:creationId xmlns:a16="http://schemas.microsoft.com/office/drawing/2014/main" id="{EC54E2D3-BB63-4CA1-A6FB-4E6F11518A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185937" y="24817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C5628C2F-8954-4887-9D41-141FB8D80B18}"/>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41</a:t>
            </a:fld>
            <a:endParaRPr lang="en-US">
              <a:solidFill>
                <a:srgbClr val="FDB828">
                  <a:shade val="75000"/>
                </a:srgbClr>
              </a:solidFill>
            </a:endParaRPr>
          </a:p>
        </p:txBody>
      </p:sp>
    </p:spTree>
    <p:extLst>
      <p:ext uri="{BB962C8B-B14F-4D97-AF65-F5344CB8AC3E}">
        <p14:creationId xmlns:p14="http://schemas.microsoft.com/office/powerpoint/2010/main" val="35143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a:solidFill>
                  <a:schemeClr val="accent2"/>
                </a:solidFill>
              </a:rPr>
              <a:t>Wrapping up: Reminders!</a:t>
            </a:r>
          </a:p>
        </p:txBody>
      </p:sp>
      <p:sp>
        <p:nvSpPr>
          <p:cNvPr id="5123" name="Content Placeholder 2"/>
          <p:cNvSpPr>
            <a:spLocks noGrp="1"/>
          </p:cNvSpPr>
          <p:nvPr>
            <p:ph sz="quarter" idx="1"/>
          </p:nvPr>
        </p:nvSpPr>
        <p:spPr/>
        <p:txBody>
          <a:bodyPr vert="horz" anchor="t">
            <a:normAutofit/>
          </a:bodyPr>
          <a:lstStyle/>
          <a:p>
            <a:pPr marL="0" indent="0">
              <a:buNone/>
            </a:pPr>
            <a:endParaRPr lang="en-US" altLang="en-US"/>
          </a:p>
          <a:p>
            <a:endParaRPr lang="en-US" altLang="en-US"/>
          </a:p>
          <a:p>
            <a:endParaRPr lang="en-US" altLang="en-US"/>
          </a:p>
          <a:p>
            <a:endParaRPr lang="en-US" altLang="en-US"/>
          </a:p>
          <a:p>
            <a:pPr>
              <a:buNone/>
            </a:pPr>
            <a:endParaRPr lang="en-US" altLang="en-US"/>
          </a:p>
        </p:txBody>
      </p:sp>
      <p:sp>
        <p:nvSpPr>
          <p:cNvPr id="6" name="Content Placeholder 5">
            <a:extLst>
              <a:ext uri="{FF2B5EF4-FFF2-40B4-BE49-F238E27FC236}">
                <a16:creationId xmlns:a16="http://schemas.microsoft.com/office/drawing/2014/main" id="{10BBFFDC-B3DD-4895-9B65-1D2450A25C63}"/>
              </a:ext>
            </a:extLst>
          </p:cNvPr>
          <p:cNvSpPr>
            <a:spLocks noGrp="1"/>
          </p:cNvSpPr>
          <p:nvPr>
            <p:ph sz="quarter" idx="4294967295"/>
          </p:nvPr>
        </p:nvSpPr>
        <p:spPr>
          <a:xfrm>
            <a:off x="5105400" y="2465388"/>
            <a:ext cx="4038600" cy="3822700"/>
          </a:xfrm>
        </p:spPr>
        <p:txBody>
          <a:bodyPr vert="horz" anchor="t">
            <a:normAutofit/>
          </a:bodyPr>
          <a:lstStyle/>
          <a:p>
            <a:pPr marL="0" indent="0" algn="ctr">
              <a:buNone/>
            </a:pPr>
            <a:endParaRPr lang="en-US"/>
          </a:p>
          <a:p>
            <a:pPr marL="0" indent="0" algn="ctr">
              <a:buNone/>
            </a:pPr>
            <a:endParaRPr lang="en-US"/>
          </a:p>
          <a:p>
            <a:pPr marL="0" indent="0" algn="ctr">
              <a:buNone/>
            </a:pPr>
            <a:endParaRPr lang="en-US"/>
          </a:p>
        </p:txBody>
      </p:sp>
      <p:pic>
        <p:nvPicPr>
          <p:cNvPr id="2" name="Content Placeholder 7" descr="A picture containing building, food, bottle&#10;&#10;Description generated with very high confidence">
            <a:extLst>
              <a:ext uri="{FF2B5EF4-FFF2-40B4-BE49-F238E27FC236}">
                <a16:creationId xmlns:a16="http://schemas.microsoft.com/office/drawing/2014/main" id="{35D9CB78-B8B1-4EE1-921A-013AE904B8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37" y="271732"/>
            <a:ext cx="570697" cy="990600"/>
          </a:xfrm>
          <a:prstGeom prst="rect">
            <a:avLst/>
          </a:prstGeom>
        </p:spPr>
      </p:pic>
      <p:sp>
        <p:nvSpPr>
          <p:cNvPr id="7" name="Content Placeholder 5">
            <a:extLst>
              <a:ext uri="{FF2B5EF4-FFF2-40B4-BE49-F238E27FC236}">
                <a16:creationId xmlns:a16="http://schemas.microsoft.com/office/drawing/2014/main" id="{FD753470-FF12-477A-863D-F22B82E4B828}"/>
              </a:ext>
            </a:extLst>
          </p:cNvPr>
          <p:cNvSpPr txBox="1">
            <a:spLocks/>
          </p:cNvSpPr>
          <p:nvPr/>
        </p:nvSpPr>
        <p:spPr>
          <a:xfrm>
            <a:off x="306659" y="1528181"/>
            <a:ext cx="8524334" cy="4656078"/>
          </a:xfrm>
          <a:prstGeom prst="rect">
            <a:avLst/>
          </a:prstGeom>
        </p:spPr>
        <p:txBody>
          <a:bodyPr vert="horz" lIns="91440" tIns="45720" rIns="91440" bIns="45720" anchor="t">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800">
                <a:solidFill>
                  <a:schemeClr val="tx2"/>
                </a:solidFill>
                <a:ea typeface="+mn-lt"/>
                <a:cs typeface="+mn-lt"/>
              </a:rPr>
              <a:t>Fill out our survey.</a:t>
            </a:r>
            <a:endParaRPr lang="en-US" sz="2800">
              <a:ea typeface="+mn-lt"/>
              <a:cs typeface="+mn-lt"/>
            </a:endParaRPr>
          </a:p>
          <a:p>
            <a:endParaRPr lang="en-US">
              <a:solidFill>
                <a:schemeClr val="tx2"/>
              </a:solidFill>
            </a:endParaRPr>
          </a:p>
          <a:p>
            <a:r>
              <a:rPr lang="en-US">
                <a:solidFill>
                  <a:schemeClr val="tx2"/>
                </a:solidFill>
              </a:rPr>
              <a:t>If you need help, ask!  </a:t>
            </a:r>
          </a:p>
          <a:p>
            <a:pPr marL="0" indent="0">
              <a:buNone/>
            </a:pPr>
            <a:endParaRPr lang="en-US">
              <a:solidFill>
                <a:schemeClr val="tx2"/>
              </a:solidFill>
            </a:endParaRPr>
          </a:p>
          <a:p>
            <a:r>
              <a:rPr lang="en-US">
                <a:solidFill>
                  <a:schemeClr val="tx2"/>
                </a:solidFill>
              </a:rPr>
              <a:t>Call Our Helpline: </a:t>
            </a:r>
            <a:r>
              <a:rPr lang="en-US" sz="2400">
                <a:solidFill>
                  <a:schemeClr val="tx2"/>
                </a:solidFill>
              </a:rPr>
              <a:t>866-427-6033</a:t>
            </a:r>
          </a:p>
          <a:p>
            <a:pPr lvl="1"/>
            <a:r>
              <a:rPr lang="en-US" sz="1900"/>
              <a:t>Toll free </a:t>
            </a:r>
          </a:p>
          <a:p>
            <a:pPr lvl="1"/>
            <a:r>
              <a:rPr lang="en-US" sz="1900"/>
              <a:t>Monday-Thursday</a:t>
            </a:r>
          </a:p>
          <a:p>
            <a:pPr lvl="1"/>
            <a:r>
              <a:rPr lang="en-US" sz="1900"/>
              <a:t>10am-4pm</a:t>
            </a:r>
            <a:endParaRPr lang="en-US" sz="1900">
              <a:ea typeface="+mn-lt"/>
              <a:cs typeface="+mn-lt"/>
            </a:endParaRPr>
          </a:p>
          <a:p>
            <a:pPr marL="274320" lvl="1" indent="0">
              <a:buNone/>
            </a:pPr>
            <a:endParaRPr lang="en-US" sz="1900">
              <a:solidFill>
                <a:srgbClr val="524135"/>
              </a:solidFill>
              <a:ea typeface="+mn-lt"/>
              <a:cs typeface="+mn-lt"/>
            </a:endParaRPr>
          </a:p>
          <a:p>
            <a:r>
              <a:rPr lang="en-US" sz="2400">
                <a:solidFill>
                  <a:schemeClr val="tx2"/>
                </a:solidFill>
                <a:ea typeface="+mn-lt"/>
                <a:cs typeface="+mn-lt"/>
              </a:rPr>
              <a:t>Email Us: </a:t>
            </a:r>
            <a:r>
              <a:rPr lang="en-US" sz="2400">
                <a:solidFill>
                  <a:schemeClr val="tx2"/>
                </a:solidFill>
                <a:ea typeface="+mn-lt"/>
                <a:cs typeface="+mn-lt"/>
                <a:hlinkClick r:id="rId4">
                  <a:extLst>
                    <a:ext uri="{A12FA001-AC4F-418D-AE19-62706E023703}">
                      <ahyp:hlinkClr xmlns:ahyp="http://schemas.microsoft.com/office/drawing/2018/hyperlinkcolor" val="tx"/>
                    </a:ext>
                  </a:extLst>
                </a:hlinkClick>
              </a:rPr>
              <a:t>Info@advocatesforchildren.org</a:t>
            </a:r>
            <a:endParaRPr lang="en-US" sz="2400">
              <a:solidFill>
                <a:schemeClr val="tx2"/>
              </a:solidFill>
              <a:ea typeface="+mn-lt"/>
              <a:cs typeface="+mn-lt"/>
            </a:endParaRPr>
          </a:p>
          <a:p>
            <a:endParaRPr lang="en-US" sz="2400">
              <a:solidFill>
                <a:schemeClr val="tx2"/>
              </a:solidFill>
              <a:ea typeface="+mn-lt"/>
              <a:cs typeface="+mn-lt"/>
            </a:endParaRPr>
          </a:p>
          <a:p>
            <a:endParaRPr lang="en-US"/>
          </a:p>
        </p:txBody>
      </p:sp>
      <p:pic>
        <p:nvPicPr>
          <p:cNvPr id="8" name="Picture 7" descr="A brown and white dog&#10;&#10;Description generated with very high confidence">
            <a:extLst>
              <a:ext uri="{FF2B5EF4-FFF2-40B4-BE49-F238E27FC236}">
                <a16:creationId xmlns:a16="http://schemas.microsoft.com/office/drawing/2014/main" id="{AA2864A0-16D5-4712-81D2-D4AF93B4F3A7}"/>
              </a:ext>
            </a:extLst>
          </p:cNvPr>
          <p:cNvPicPr>
            <a:picLocks noChangeAspect="1"/>
          </p:cNvPicPr>
          <p:nvPr/>
        </p:nvPicPr>
        <p:blipFill>
          <a:blip r:embed="rId5" cstate="print"/>
          <a:stretch>
            <a:fillRect/>
          </a:stretch>
        </p:blipFill>
        <p:spPr>
          <a:xfrm>
            <a:off x="5347384" y="2323295"/>
            <a:ext cx="3246408" cy="2448552"/>
          </a:xfrm>
          <a:prstGeom prst="rect">
            <a:avLst/>
          </a:prstGeom>
        </p:spPr>
      </p:pic>
      <p:sp>
        <p:nvSpPr>
          <p:cNvPr id="4" name="Slide Number Placeholder 3">
            <a:extLst>
              <a:ext uri="{FF2B5EF4-FFF2-40B4-BE49-F238E27FC236}">
                <a16:creationId xmlns:a16="http://schemas.microsoft.com/office/drawing/2014/main" id="{323C4B67-5958-4D32-9A55-1EF3D0746960}"/>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42</a:t>
            </a:fld>
            <a:endParaRPr lang="en-US">
              <a:solidFill>
                <a:srgbClr val="FDB828">
                  <a:shade val="75000"/>
                </a:srgbClr>
              </a:solidFill>
            </a:endParaRPr>
          </a:p>
        </p:txBody>
      </p:sp>
    </p:spTree>
    <p:extLst>
      <p:ext uri="{BB962C8B-B14F-4D97-AF65-F5344CB8AC3E}">
        <p14:creationId xmlns:p14="http://schemas.microsoft.com/office/powerpoint/2010/main" val="238716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E5956F-8F27-4088-9E77-B2B5CC75365E}"/>
              </a:ext>
            </a:extLst>
          </p:cNvPr>
          <p:cNvSpPr txBox="1">
            <a:spLocks/>
          </p:cNvSpPr>
          <p:nvPr/>
        </p:nvSpPr>
        <p:spPr>
          <a:xfrm>
            <a:off x="301752" y="228600"/>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a:solidFill>
                  <a:schemeClr val="accent3"/>
                </a:solidFill>
              </a:rPr>
              <a:t>Suspension Data</a:t>
            </a:r>
          </a:p>
        </p:txBody>
      </p:sp>
      <p:pic>
        <p:nvPicPr>
          <p:cNvPr id="5" name="Picture 2" descr="afc_fn2_al_tl_cmyk">
            <a:extLst>
              <a:ext uri="{FF2B5EF4-FFF2-40B4-BE49-F238E27FC236}">
                <a16:creationId xmlns:a16="http://schemas.microsoft.com/office/drawing/2014/main" id="{EE08A481-0545-4770-9721-72D7281B23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81960" y="2667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Box 1">
            <a:extLst>
              <a:ext uri="{FF2B5EF4-FFF2-40B4-BE49-F238E27FC236}">
                <a16:creationId xmlns:a16="http://schemas.microsoft.com/office/drawing/2014/main" id="{3BE62E51-4CDE-4EA4-96D6-4D2DB15A6705}"/>
              </a:ext>
            </a:extLst>
          </p:cNvPr>
          <p:cNvSpPr txBox="1"/>
          <p:nvPr/>
        </p:nvSpPr>
        <p:spPr>
          <a:xfrm>
            <a:off x="1447800" y="6362700"/>
            <a:ext cx="6795130" cy="369332"/>
          </a:xfrm>
          <a:prstGeom prst="rect">
            <a:avLst/>
          </a:prstGeom>
          <a:noFill/>
        </p:spPr>
        <p:txBody>
          <a:bodyPr wrap="none" rtlCol="0">
            <a:spAutoFit/>
          </a:bodyPr>
          <a:lstStyle/>
          <a:p>
            <a:r>
              <a:rPr lang="en-US"/>
              <a:t>Source:  DOE data reported pursuant to the NYC Student Safety Act. </a:t>
            </a:r>
          </a:p>
        </p:txBody>
      </p:sp>
      <p:sp>
        <p:nvSpPr>
          <p:cNvPr id="6" name="Slide Number Placeholder 5">
            <a:extLst>
              <a:ext uri="{FF2B5EF4-FFF2-40B4-BE49-F238E27FC236}">
                <a16:creationId xmlns:a16="http://schemas.microsoft.com/office/drawing/2014/main" id="{6FD8CA78-FDE1-4E2A-B894-2D4D6C29C518}"/>
              </a:ext>
            </a:extLst>
          </p:cNvPr>
          <p:cNvSpPr>
            <a:spLocks noGrp="1"/>
          </p:cNvSpPr>
          <p:nvPr>
            <p:ph type="sldNum" sz="quarter" idx="12"/>
          </p:nvPr>
        </p:nvSpPr>
        <p:spPr/>
        <p:txBody>
          <a:bodyPr/>
          <a:lstStyle/>
          <a:p>
            <a:fld id="{D5FF27AB-CAFE-4B84-A8E4-153E374E2C95}" type="slidenum">
              <a:rPr lang="en-US" smtClean="0"/>
              <a:pPr/>
              <a:t>5</a:t>
            </a:fld>
            <a:endParaRPr lang="en-US"/>
          </a:p>
        </p:txBody>
      </p:sp>
      <p:sp>
        <p:nvSpPr>
          <p:cNvPr id="7" name="TextBox 6">
            <a:extLst>
              <a:ext uri="{FF2B5EF4-FFF2-40B4-BE49-F238E27FC236}">
                <a16:creationId xmlns:a16="http://schemas.microsoft.com/office/drawing/2014/main" id="{98F8C397-719A-EEE4-C29C-3974787E9877}"/>
              </a:ext>
            </a:extLst>
          </p:cNvPr>
          <p:cNvSpPr txBox="1"/>
          <p:nvPr/>
        </p:nvSpPr>
        <p:spPr>
          <a:xfrm>
            <a:off x="916179" y="1280871"/>
            <a:ext cx="732943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t>In the 2021-2022 School Year...</a:t>
            </a:r>
          </a:p>
        </p:txBody>
      </p:sp>
      <p:sp>
        <p:nvSpPr>
          <p:cNvPr id="8" name="TextBox 7">
            <a:extLst>
              <a:ext uri="{FF2B5EF4-FFF2-40B4-BE49-F238E27FC236}">
                <a16:creationId xmlns:a16="http://schemas.microsoft.com/office/drawing/2014/main" id="{6060582C-B3F6-A663-5E44-1244440433DD}"/>
              </a:ext>
            </a:extLst>
          </p:cNvPr>
          <p:cNvSpPr txBox="1"/>
          <p:nvPr/>
        </p:nvSpPr>
        <p:spPr>
          <a:xfrm>
            <a:off x="987338" y="1939096"/>
            <a:ext cx="693805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000"/>
              <a:t>DOE issued over 25,000 suspensions and over 6,600 classroom removals</a:t>
            </a:r>
            <a:endParaRPr lang="en-US"/>
          </a:p>
          <a:p>
            <a:pPr marL="285750" indent="-285750">
              <a:buFont typeface="Arial"/>
              <a:buChar char="•"/>
            </a:pPr>
            <a:r>
              <a:rPr lang="en-US" sz="3000"/>
              <a:t>40% of all suspensions went to students with disabilities, who only comprise 21% of DOE enrollment</a:t>
            </a:r>
          </a:p>
          <a:p>
            <a:pPr marL="285750" indent="-285750">
              <a:buFont typeface="Arial"/>
              <a:buChar char="•"/>
            </a:pPr>
            <a:r>
              <a:rPr lang="en-US" sz="3000"/>
              <a:t>Black students received over half of all superintendent's suspensions despite making up only 21% of DOE enrollment </a:t>
            </a:r>
          </a:p>
        </p:txBody>
      </p:sp>
    </p:spTree>
    <p:extLst>
      <p:ext uri="{BB962C8B-B14F-4D97-AF65-F5344CB8AC3E}">
        <p14:creationId xmlns:p14="http://schemas.microsoft.com/office/powerpoint/2010/main" val="63153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2752" cy="990600"/>
          </a:xfrm>
        </p:spPr>
        <p:txBody>
          <a:bodyPr vert="horz" lIns="91440" tIns="45720" rIns="91440" bIns="45720" anchor="b">
            <a:noAutofit/>
          </a:bodyPr>
          <a:lstStyle/>
          <a:p>
            <a:r>
              <a:rPr lang="en-US">
                <a:solidFill>
                  <a:schemeClr val="accent3"/>
                </a:solidFill>
              </a:rPr>
              <a:t>Your child is acting out in school.  </a:t>
            </a:r>
            <a:br>
              <a:rPr lang="en-US"/>
            </a:br>
            <a:r>
              <a:rPr lang="en-US">
                <a:solidFill>
                  <a:schemeClr val="accent3"/>
                </a:solidFill>
              </a:rPr>
              <a:t>True or False:</a:t>
            </a:r>
          </a:p>
        </p:txBody>
      </p:sp>
      <p:pic>
        <p:nvPicPr>
          <p:cNvPr id="4" name="Picture 2" descr="afc_fn2_al_tl_cmyk"/>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10" name="Content Placeholder 9"/>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4983" y="1540652"/>
            <a:ext cx="844445" cy="84444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4764" y="3403835"/>
            <a:ext cx="844445" cy="84444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4764" y="2471779"/>
            <a:ext cx="844445" cy="844445"/>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6894" y="4248280"/>
            <a:ext cx="908817" cy="908817"/>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99723" y="5179407"/>
            <a:ext cx="968290" cy="968290"/>
          </a:xfrm>
          <a:prstGeom prst="rect">
            <a:avLst/>
          </a:prstGeom>
        </p:spPr>
      </p:pic>
      <p:sp>
        <p:nvSpPr>
          <p:cNvPr id="3" name="Slide Number Placeholder 2">
            <a:extLst>
              <a:ext uri="{FF2B5EF4-FFF2-40B4-BE49-F238E27FC236}">
                <a16:creationId xmlns:a16="http://schemas.microsoft.com/office/drawing/2014/main" id="{E0329A2D-F089-42C1-815D-5C96C85D1E34}"/>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6</a:t>
            </a:fld>
            <a:endParaRPr lang="en-US">
              <a:solidFill>
                <a:srgbClr val="FDB828">
                  <a:shade val="75000"/>
                </a:srgbClr>
              </a:solidFill>
            </a:endParaRPr>
          </a:p>
        </p:txBody>
      </p:sp>
    </p:spTree>
    <p:extLst>
      <p:ext uri="{BB962C8B-B14F-4D97-AF65-F5344CB8AC3E}">
        <p14:creationId xmlns:p14="http://schemas.microsoft.com/office/powerpoint/2010/main" val="37313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3892D-A6AE-4EF0-9E2E-8041A12CA482}"/>
              </a:ext>
            </a:extLst>
          </p:cNvPr>
          <p:cNvSpPr>
            <a:spLocks noGrp="1"/>
          </p:cNvSpPr>
          <p:nvPr>
            <p:ph type="title"/>
          </p:nvPr>
        </p:nvSpPr>
        <p:spPr>
          <a:xfrm>
            <a:off x="722313" y="381000"/>
            <a:ext cx="7772400" cy="1524000"/>
          </a:xfrm>
        </p:spPr>
        <p:txBody>
          <a:bodyPr/>
          <a:lstStyle/>
          <a:p>
            <a:r>
              <a:rPr lang="en-US" b="1"/>
              <a:t>Types of Suspensions and Removals in NYC</a:t>
            </a:r>
          </a:p>
        </p:txBody>
      </p:sp>
      <p:pic>
        <p:nvPicPr>
          <p:cNvPr id="13" name="Picture 12">
            <a:extLst>
              <a:ext uri="{FF2B5EF4-FFF2-40B4-BE49-F238E27FC236}">
                <a16:creationId xmlns:a16="http://schemas.microsoft.com/office/drawing/2014/main" id="{140AE400-70C1-4F1F-B222-786EC690C3B6}"/>
              </a:ext>
            </a:extLst>
          </p:cNvPr>
          <p:cNvPicPr>
            <a:picLocks noChangeAspect="1"/>
          </p:cNvPicPr>
          <p:nvPr/>
        </p:nvPicPr>
        <p:blipFill>
          <a:blip r:embed="rId3" cstate="print"/>
          <a:stretch>
            <a:fillRect/>
          </a:stretch>
        </p:blipFill>
        <p:spPr>
          <a:xfrm>
            <a:off x="1865562" y="2500010"/>
            <a:ext cx="5355648" cy="3927475"/>
          </a:xfrm>
          <a:prstGeom prst="rect">
            <a:avLst/>
          </a:prstGeom>
        </p:spPr>
      </p:pic>
      <p:sp>
        <p:nvSpPr>
          <p:cNvPr id="14" name="TextBox 13">
            <a:extLst>
              <a:ext uri="{FF2B5EF4-FFF2-40B4-BE49-F238E27FC236}">
                <a16:creationId xmlns:a16="http://schemas.microsoft.com/office/drawing/2014/main" id="{CBFD7B2B-C218-45DA-AC2B-66FD25BA9D2E}"/>
              </a:ext>
            </a:extLst>
          </p:cNvPr>
          <p:cNvSpPr txBox="1"/>
          <p:nvPr/>
        </p:nvSpPr>
        <p:spPr>
          <a:xfrm>
            <a:off x="1905000" y="2743200"/>
            <a:ext cx="2514600" cy="738664"/>
          </a:xfrm>
          <a:prstGeom prst="rect">
            <a:avLst/>
          </a:prstGeom>
          <a:noFill/>
        </p:spPr>
        <p:txBody>
          <a:bodyPr wrap="square" rtlCol="0">
            <a:spAutoFit/>
          </a:bodyPr>
          <a:lstStyle/>
          <a:p>
            <a:pPr algn="ctr"/>
            <a:r>
              <a:rPr lang="en-US" sz="1400">
                <a:solidFill>
                  <a:schemeClr val="bg1"/>
                </a:solidFill>
                <a:latin typeface="Abadi" panose="020B0604020202020204" pitchFamily="34" charset="0"/>
              </a:rPr>
              <a:t>Teacher’s removal</a:t>
            </a:r>
          </a:p>
          <a:p>
            <a:pPr algn="ctr"/>
            <a:r>
              <a:rPr lang="en-US" sz="1400">
                <a:solidFill>
                  <a:schemeClr val="bg1"/>
                </a:solidFill>
                <a:latin typeface="Abadi" panose="020B0604020202020204" pitchFamily="34" charset="0"/>
              </a:rPr>
              <a:t>Principal’s suspension Superintendent’s Suspension</a:t>
            </a:r>
          </a:p>
        </p:txBody>
      </p:sp>
      <p:sp>
        <p:nvSpPr>
          <p:cNvPr id="2" name="Slide Number Placeholder 1">
            <a:extLst>
              <a:ext uri="{FF2B5EF4-FFF2-40B4-BE49-F238E27FC236}">
                <a16:creationId xmlns:a16="http://schemas.microsoft.com/office/drawing/2014/main" id="{FCB279B0-9545-4592-99D6-784ACC30B228}"/>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7</a:t>
            </a:fld>
            <a:endParaRPr lang="en-US">
              <a:solidFill>
                <a:srgbClr val="FDB828">
                  <a:shade val="75000"/>
                </a:srgbClr>
              </a:solidFill>
            </a:endParaRPr>
          </a:p>
        </p:txBody>
      </p:sp>
    </p:spTree>
    <p:extLst>
      <p:ext uri="{BB962C8B-B14F-4D97-AF65-F5344CB8AC3E}">
        <p14:creationId xmlns:p14="http://schemas.microsoft.com/office/powerpoint/2010/main" val="408087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3BE6-CF30-425A-807F-8585CCD1DF80}"/>
              </a:ext>
            </a:extLst>
          </p:cNvPr>
          <p:cNvSpPr>
            <a:spLocks noGrp="1"/>
          </p:cNvSpPr>
          <p:nvPr>
            <p:ph type="title"/>
          </p:nvPr>
        </p:nvSpPr>
        <p:spPr>
          <a:xfrm>
            <a:off x="317250" y="228600"/>
            <a:ext cx="8534400" cy="758952"/>
          </a:xfrm>
        </p:spPr>
        <p:txBody>
          <a:bodyPr/>
          <a:lstStyle/>
          <a:p>
            <a:r>
              <a:rPr lang="en-US" b="1">
                <a:solidFill>
                  <a:schemeClr val="accent3"/>
                </a:solidFill>
              </a:rPr>
              <a:t>The NYC Discipline Code</a:t>
            </a:r>
          </a:p>
        </p:txBody>
      </p:sp>
      <p:pic>
        <p:nvPicPr>
          <p:cNvPr id="8" name="Content Placeholder 7" descr="A picture containing airplane&#10;&#10;Description automatically generated">
            <a:extLst>
              <a:ext uri="{FF2B5EF4-FFF2-40B4-BE49-F238E27FC236}">
                <a16:creationId xmlns:a16="http://schemas.microsoft.com/office/drawing/2014/main" id="{A441A60D-0E17-4C37-B7E0-3DC4A5D49EB4}"/>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5582"/>
          <a:stretch/>
        </p:blipFill>
        <p:spPr>
          <a:xfrm>
            <a:off x="228599" y="1610801"/>
            <a:ext cx="4247365" cy="4681728"/>
          </a:xfrm>
        </p:spPr>
      </p:pic>
      <p:pic>
        <p:nvPicPr>
          <p:cNvPr id="10" name="Content Placeholder 9" descr="A picture containing airplane&#10;&#10;Description automatically generated">
            <a:extLst>
              <a:ext uri="{FF2B5EF4-FFF2-40B4-BE49-F238E27FC236}">
                <a16:creationId xmlns:a16="http://schemas.microsoft.com/office/drawing/2014/main" id="{B3125C04-B9A7-49EA-BCF6-20D1A45BD244}"/>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1610802"/>
            <a:ext cx="4247365" cy="4690032"/>
          </a:xfrm>
        </p:spPr>
      </p:pic>
      <p:pic>
        <p:nvPicPr>
          <p:cNvPr id="6" name="Picture 2" descr="afc_fn2_al_tl_cmyk">
            <a:extLst>
              <a:ext uri="{FF2B5EF4-FFF2-40B4-BE49-F238E27FC236}">
                <a16:creationId xmlns:a16="http://schemas.microsoft.com/office/drawing/2014/main" id="{CA90D09B-7C7C-574C-8A5B-71820C2114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22A9B081-3242-4DC1-BF81-29B37890D278}"/>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8</a:t>
            </a:fld>
            <a:endParaRPr lang="en-US">
              <a:solidFill>
                <a:srgbClr val="FDB828">
                  <a:shade val="75000"/>
                </a:srgbClr>
              </a:solidFill>
            </a:endParaRPr>
          </a:p>
        </p:txBody>
      </p:sp>
    </p:spTree>
    <p:extLst>
      <p:ext uri="{BB962C8B-B14F-4D97-AF65-F5344CB8AC3E}">
        <p14:creationId xmlns:p14="http://schemas.microsoft.com/office/powerpoint/2010/main" val="357517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78ADF24D-1387-44ED-98D6-151C593056F7}"/>
              </a:ext>
            </a:extLst>
          </p:cNvPr>
          <p:cNvPicPr>
            <a:picLocks noChangeAspect="1"/>
          </p:cNvPicPr>
          <p:nvPr/>
        </p:nvPicPr>
        <p:blipFill rotWithShape="1">
          <a:blip r:embed="rId3">
            <a:extLst>
              <a:ext uri="{28A0092B-C50C-407E-A947-70E740481C1C}">
                <a14:useLocalDpi xmlns:a14="http://schemas.microsoft.com/office/drawing/2010/main" val="0"/>
              </a:ext>
            </a:extLst>
          </a:blip>
          <a:srcRect l="7799" t="4983" r="9172" b="58890"/>
          <a:stretch/>
        </p:blipFill>
        <p:spPr>
          <a:xfrm>
            <a:off x="247869" y="540304"/>
            <a:ext cx="8648262" cy="4869895"/>
          </a:xfrm>
          <a:prstGeom prst="rect">
            <a:avLst/>
          </a:prstGeom>
        </p:spPr>
      </p:pic>
    </p:spTree>
    <p:extLst>
      <p:ext uri="{BB962C8B-B14F-4D97-AF65-F5344CB8AC3E}">
        <p14:creationId xmlns:p14="http://schemas.microsoft.com/office/powerpoint/2010/main" val="32100279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7ec6bd72-047d-499c-bf7f-98387491c4e1"/>
  <p:tag name="SLIDO_EVENT_SECTION_UUID" val="d86e3179-de4f-40d2-88e4-dce14a52478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A087BF37472E4DA0EF3046BEDF3583" ma:contentTypeVersion="20" ma:contentTypeDescription="Create a new document." ma:contentTypeScope="" ma:versionID="98d2562eb0190e0da6d46ab27f0a04a3">
  <xsd:schema xmlns:xsd="http://www.w3.org/2001/XMLSchema" xmlns:xs="http://www.w3.org/2001/XMLSchema" xmlns:p="http://schemas.microsoft.com/office/2006/metadata/properties" xmlns:ns2="c6fafbb6-c907-4951-afad-13f24a134e60" xmlns:ns3="ec0eb65e-1170-4519-99dc-9fa67809ab51" xmlns:ns4="http://schemas.microsoft.com/sharepoint/v4" targetNamespace="http://schemas.microsoft.com/office/2006/metadata/properties" ma:root="true" ma:fieldsID="41a4dda28d64e9de9ddb2bf3efd62c63" ns2:_="" ns3:_="" ns4:_="">
    <xsd:import namespace="c6fafbb6-c907-4951-afad-13f24a134e60"/>
    <xsd:import namespace="ec0eb65e-1170-4519-99dc-9fa67809ab51"/>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4:IconOverlay" minOccurs="0"/>
                <xsd:element ref="ns2:MediaServiceSearchProperties" minOccurs="0"/>
                <xsd:element ref="ns2:No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afbb6-c907-4951-afad-13f24a134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3abe4c-d08f-47af-9182-7994a8512311"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 ma:index="26" nillable="true" ma:displayName="Note" ma:format="Dropdown" ma:internalName="Note">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0eb65e-1170-4519-99dc-9fa67809ab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ce5905-ce8a-4ec5-ab9e-18f4adfd5c6c}" ma:internalName="TaxCatchAll" ma:showField="CatchAllData" ma:web="ec0eb65e-1170-4519-99dc-9fa67809ab5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0eb65e-1170-4519-99dc-9fa67809ab51" xsi:nil="true"/>
    <lcf76f155ced4ddcb4097134ff3c332f xmlns="c6fafbb6-c907-4951-afad-13f24a134e60">
      <Terms xmlns="http://schemas.microsoft.com/office/infopath/2007/PartnerControls"/>
    </lcf76f155ced4ddcb4097134ff3c332f>
    <IconOverlay xmlns="http://schemas.microsoft.com/sharepoint/v4" xsi:nil="true"/>
    <Note xmlns="c6fafbb6-c907-4951-afad-13f24a134e60" xsi:nil="true"/>
    <SharedWithUsers xmlns="ec0eb65e-1170-4519-99dc-9fa67809ab51">
      <UserInfo>
        <DisplayName>Isabella Rieke</DisplayName>
        <AccountId>157</AccountId>
        <AccountType/>
      </UserInfo>
    </SharedWithUsers>
  </documentManagement>
</p:properties>
</file>

<file path=customXml/itemProps1.xml><?xml version="1.0" encoding="utf-8"?>
<ds:datastoreItem xmlns:ds="http://schemas.openxmlformats.org/officeDocument/2006/customXml" ds:itemID="{4C4C86D9-5435-46A1-8830-DA91CC3EA437}">
  <ds:schemaRefs>
    <ds:schemaRef ds:uri="http://schemas.microsoft.com/sharepoint/v3/contenttype/forms"/>
  </ds:schemaRefs>
</ds:datastoreItem>
</file>

<file path=customXml/itemProps2.xml><?xml version="1.0" encoding="utf-8"?>
<ds:datastoreItem xmlns:ds="http://schemas.openxmlformats.org/officeDocument/2006/customXml" ds:itemID="{058F2A9A-995B-444C-89D3-8D435A2E46C0}">
  <ds:schemaRefs>
    <ds:schemaRef ds:uri="c6fafbb6-c907-4951-afad-13f24a134e60"/>
    <ds:schemaRef ds:uri="ec0eb65e-1170-4519-99dc-9fa67809ab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E4CA49-313F-460A-A001-D989BD42FD2A}">
  <ds:schemaRefs>
    <ds:schemaRef ds:uri="c6fafbb6-c907-4951-afad-13f24a134e60"/>
    <ds:schemaRef ds:uri="ec0eb65e-1170-4519-99dc-9fa67809ab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42</Slides>
  <Notes>42</Notes>
  <HiddenSlides>0</HiddenSlide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Civic</vt:lpstr>
      <vt:lpstr>1_Civic</vt:lpstr>
      <vt:lpstr>2_Civic</vt:lpstr>
      <vt:lpstr>PowerPoint Presentation</vt:lpstr>
      <vt:lpstr>Today’s Training</vt:lpstr>
      <vt:lpstr>Suspension and Discipline Work</vt:lpstr>
      <vt:lpstr>Students who are suspended are more likely to:</vt:lpstr>
      <vt:lpstr>PowerPoint Presentation</vt:lpstr>
      <vt:lpstr>Your child is acting out in school.   True or False:</vt:lpstr>
      <vt:lpstr>Types of Suspensions and Removals in NYC</vt:lpstr>
      <vt:lpstr>The NYC Discipline Code</vt:lpstr>
      <vt:lpstr>PowerPoint Presentation</vt:lpstr>
      <vt:lpstr>PowerPoint Presentation</vt:lpstr>
      <vt:lpstr>Types of Suspensions</vt:lpstr>
      <vt:lpstr>Other Discipline</vt:lpstr>
      <vt:lpstr>Principal’s Suspension: Notice to Parent </vt:lpstr>
      <vt:lpstr>Principal’s Suspension Conference</vt:lpstr>
      <vt:lpstr>Superintendent’s Suspension:  Notice</vt:lpstr>
      <vt:lpstr>PowerPoint Presentation</vt:lpstr>
      <vt:lpstr>PowerPoint Presentation</vt:lpstr>
      <vt:lpstr>Ask the school for the suspension packet! </vt:lpstr>
      <vt:lpstr>PowerPoint Presentation</vt:lpstr>
      <vt:lpstr>PowerPoint Presentation</vt:lpstr>
      <vt:lpstr>PowerPoint Presentation</vt:lpstr>
      <vt:lpstr>PowerPoint Presentation</vt:lpstr>
      <vt:lpstr>Superintendent’s Suspension Hearing:  Options</vt:lpstr>
      <vt:lpstr>Superintendent’s Suspension:  Post-Hearing Decision</vt:lpstr>
      <vt:lpstr>If The Charges Are Sustained…</vt:lpstr>
      <vt:lpstr>Appeals</vt:lpstr>
      <vt:lpstr>Questions? </vt:lpstr>
      <vt:lpstr>Alternative Instruction</vt:lpstr>
      <vt:lpstr>Alternative Instruction</vt:lpstr>
      <vt:lpstr>Protections For Students With Disabilities</vt:lpstr>
      <vt:lpstr>    Who Is a Student with a Disability for     Discipline Purposes?</vt:lpstr>
      <vt:lpstr>Right to Expedited Evaluations</vt:lpstr>
      <vt:lpstr>What is an MDR?</vt:lpstr>
      <vt:lpstr>Is it a Manifestation?</vt:lpstr>
      <vt:lpstr>When Must the School Hold an MDR?</vt:lpstr>
      <vt:lpstr>PowerPoint Presentation</vt:lpstr>
      <vt:lpstr>PowerPoint Presentation</vt:lpstr>
      <vt:lpstr>Preparing for the MDR</vt:lpstr>
      <vt:lpstr>PowerPoint Presentation</vt:lpstr>
      <vt:lpstr>What goes in a BIP?</vt:lpstr>
      <vt:lpstr>5 School Discipline Takeaways</vt:lpstr>
      <vt:lpstr>Wrapping up: Reminders!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epalmer</dc:creator>
  <cp:revision>11</cp:revision>
  <cp:lastPrinted>2022-10-12T13:48:21Z</cp:lastPrinted>
  <dcterms:created xsi:type="dcterms:W3CDTF">2018-05-07T14:15:15Z</dcterms:created>
  <dcterms:modified xsi:type="dcterms:W3CDTF">2024-03-22T15:45:07Z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0x0101001EA087BF37472E4DA0EF3046BEDF3583</vt:lpwstr>
  </property>
  <property fmtid="{D5CDD505-2E9C-101B-9397-08002B2CF9AE}" pid="3" name="Order">
    <vt:r8>2258400</vt:r8>
  </property>
  <property fmtid="{D5CDD505-2E9C-101B-9397-08002B2CF9AE}" pid="4" name="MediaServiceImageTags">
    <vt:lpwstr/>
  </property>
  <property fmtid="{D5CDD505-2E9C-101B-9397-08002B2CF9AE}" pid="5" name="SlidoAppVersion">
    <vt:lpwstr>1.5.1.3319</vt:lpwstr>
  </property>
</Properties>
</file>