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9.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3.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4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4" r:id="rId6"/>
    <p:sldMasterId id="2147483787" r:id="rId7"/>
  </p:sldMasterIdLst>
  <p:notesMasterIdLst>
    <p:notesMasterId r:id="rId61"/>
  </p:notesMasterIdLst>
  <p:sldIdLst>
    <p:sldId id="810" r:id="rId8"/>
    <p:sldId id="261" r:id="rId9"/>
    <p:sldId id="827" r:id="rId10"/>
    <p:sldId id="767" r:id="rId11"/>
    <p:sldId id="768" r:id="rId12"/>
    <p:sldId id="834" r:id="rId13"/>
    <p:sldId id="832" r:id="rId14"/>
    <p:sldId id="267" r:id="rId15"/>
    <p:sldId id="269" r:id="rId16"/>
    <p:sldId id="859" r:id="rId17"/>
    <p:sldId id="858" r:id="rId18"/>
    <p:sldId id="862" r:id="rId19"/>
    <p:sldId id="826" r:id="rId20"/>
    <p:sldId id="268" r:id="rId21"/>
    <p:sldId id="825" r:id="rId22"/>
    <p:sldId id="835" r:id="rId23"/>
    <p:sldId id="837" r:id="rId24"/>
    <p:sldId id="836" r:id="rId25"/>
    <p:sldId id="839" r:id="rId26"/>
    <p:sldId id="841" r:id="rId27"/>
    <p:sldId id="838" r:id="rId28"/>
    <p:sldId id="840" r:id="rId29"/>
    <p:sldId id="843" r:id="rId30"/>
    <p:sldId id="845" r:id="rId31"/>
    <p:sldId id="846" r:id="rId32"/>
    <p:sldId id="849" r:id="rId33"/>
    <p:sldId id="847" r:id="rId34"/>
    <p:sldId id="848" r:id="rId35"/>
    <p:sldId id="844" r:id="rId36"/>
    <p:sldId id="850" r:id="rId37"/>
    <p:sldId id="852" r:id="rId38"/>
    <p:sldId id="853" r:id="rId39"/>
    <p:sldId id="854" r:id="rId40"/>
    <p:sldId id="855" r:id="rId41"/>
    <p:sldId id="856" r:id="rId42"/>
    <p:sldId id="860" r:id="rId43"/>
    <p:sldId id="801" r:id="rId44"/>
    <p:sldId id="283" r:id="rId45"/>
    <p:sldId id="833" r:id="rId46"/>
    <p:sldId id="311" r:id="rId47"/>
    <p:sldId id="331" r:id="rId48"/>
    <p:sldId id="819" r:id="rId49"/>
    <p:sldId id="760" r:id="rId50"/>
    <p:sldId id="821" r:id="rId51"/>
    <p:sldId id="431" r:id="rId52"/>
    <p:sldId id="438" r:id="rId53"/>
    <p:sldId id="292" r:id="rId54"/>
    <p:sldId id="440" r:id="rId55"/>
    <p:sldId id="452" r:id="rId56"/>
    <p:sldId id="861" r:id="rId57"/>
    <p:sldId id="817" r:id="rId58"/>
    <p:sldId id="863" r:id="rId59"/>
    <p:sldId id="296"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601B8D6-FDBC-6268-FBFD-EDD0B7963526}" name="Kim Madden" initials="KM" userId="S::kmadden@advocatesforchildren.org::2db83f23-240e-482f-86e3-f6220e7e5f2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lliana Diaz-Pedrosa" initials="LD" lastIdx="9" clrIdx="0">
    <p:extLst>
      <p:ext uri="{19B8F6BF-5375-455C-9EA6-DF929625EA0E}">
        <p15:presenceInfo xmlns:p15="http://schemas.microsoft.com/office/powerpoint/2012/main" userId="S::ldp@advocatesforchildren.org::a02f88d5-40de-419e-b391-3e6a099e352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6E6A6B-6F38-4117-8BDC-48DEA5BB3C25}" v="1091" dt="2023-03-27T19:06:18.436"/>
    <p1510:client id="{B5F3C3EF-E36B-49AF-97D6-7A5D097AEA6A}" v="1" dt="2023-03-28T16:19:58.753"/>
    <p1510:client id="{F82E4A2C-4DCD-8207-F1E6-E8507DE1F9B9}" v="94" dt="2023-03-27T19:05:09.4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1400" y="28"/>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presProps" Target="presProps.xml"/><Relationship Id="rId68"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microsoft.com/office/2015/10/relationships/revisionInfo" Target="revisionInfo.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129142-9345-44D4-9639-CB278A9452DE}" type="doc">
      <dgm:prSet loTypeId="urn:microsoft.com/office/officeart/2005/8/layout/hProcess9" loCatId="process" qsTypeId="urn:microsoft.com/office/officeart/2005/8/quickstyle/simple1" qsCatId="simple" csTypeId="urn:microsoft.com/office/officeart/2005/8/colors/colorful1" csCatId="colorful" phldr="1"/>
      <dgm:spPr/>
      <dgm:t>
        <a:bodyPr/>
        <a:lstStyle/>
        <a:p>
          <a:endParaRPr lang="en-US"/>
        </a:p>
      </dgm:t>
    </dgm:pt>
    <dgm:pt modelId="{E711277A-8F71-4BEA-B92A-7A2DCA2C3918}">
      <dgm:prSet/>
      <dgm:spPr/>
      <dgm:t>
        <a:bodyPr/>
        <a:lstStyle/>
        <a:p>
          <a:r>
            <a:rPr lang="en-US"/>
            <a:t>Introduction </a:t>
          </a:r>
        </a:p>
      </dgm:t>
    </dgm:pt>
    <dgm:pt modelId="{202E92CF-B5F1-418B-8B30-8ED1099CD227}" type="parTrans" cxnId="{C44E128E-D43A-483A-89DF-CD5AD39B818A}">
      <dgm:prSet/>
      <dgm:spPr/>
      <dgm:t>
        <a:bodyPr/>
        <a:lstStyle/>
        <a:p>
          <a:endParaRPr lang="en-US"/>
        </a:p>
      </dgm:t>
    </dgm:pt>
    <dgm:pt modelId="{4C41298E-29E5-4B5C-80FD-7A37E251F04D}" type="sibTrans" cxnId="{C44E128E-D43A-483A-89DF-CD5AD39B818A}">
      <dgm:prSet/>
      <dgm:spPr/>
      <dgm:t>
        <a:bodyPr/>
        <a:lstStyle/>
        <a:p>
          <a:endParaRPr lang="en-US"/>
        </a:p>
      </dgm:t>
    </dgm:pt>
    <dgm:pt modelId="{6E2CBC5A-EE04-4668-82C0-816192E3B254}">
      <dgm:prSet/>
      <dgm:spPr/>
      <dgm:t>
        <a:bodyPr/>
        <a:lstStyle/>
        <a:p>
          <a:r>
            <a:rPr lang="en-US"/>
            <a:t>Overview of Law</a:t>
          </a:r>
        </a:p>
      </dgm:t>
    </dgm:pt>
    <dgm:pt modelId="{495F71EC-B982-4EB9-B229-BF0F668BEF32}" type="parTrans" cxnId="{6FD556C0-1AA3-44EB-B34A-6BA1BF24448F}">
      <dgm:prSet/>
      <dgm:spPr/>
      <dgm:t>
        <a:bodyPr/>
        <a:lstStyle/>
        <a:p>
          <a:endParaRPr lang="en-US"/>
        </a:p>
      </dgm:t>
    </dgm:pt>
    <dgm:pt modelId="{89D3D481-F537-4DA1-A40B-35327C37B7AC}" type="sibTrans" cxnId="{6FD556C0-1AA3-44EB-B34A-6BA1BF24448F}">
      <dgm:prSet/>
      <dgm:spPr/>
      <dgm:t>
        <a:bodyPr/>
        <a:lstStyle/>
        <a:p>
          <a:endParaRPr lang="en-US"/>
        </a:p>
      </dgm:t>
    </dgm:pt>
    <dgm:pt modelId="{E0BD1D79-9758-40BC-BD2D-D04061BF576D}">
      <dgm:prSet/>
      <dgm:spPr/>
      <dgm:t>
        <a:bodyPr/>
        <a:lstStyle/>
        <a:p>
          <a:r>
            <a:rPr lang="en-US"/>
            <a:t>IEP Meetings</a:t>
          </a:r>
        </a:p>
      </dgm:t>
    </dgm:pt>
    <dgm:pt modelId="{A8E89FC7-A53E-4312-98CB-E7B57DBC9874}" type="parTrans" cxnId="{0CEBB2B0-7A81-47F4-BCDC-4E643F3800AE}">
      <dgm:prSet/>
      <dgm:spPr/>
      <dgm:t>
        <a:bodyPr/>
        <a:lstStyle/>
        <a:p>
          <a:endParaRPr lang="en-US"/>
        </a:p>
      </dgm:t>
    </dgm:pt>
    <dgm:pt modelId="{CDE45051-51FD-40BE-B831-D790DCEF2D16}" type="sibTrans" cxnId="{0CEBB2B0-7A81-47F4-BCDC-4E643F3800AE}">
      <dgm:prSet/>
      <dgm:spPr/>
      <dgm:t>
        <a:bodyPr/>
        <a:lstStyle/>
        <a:p>
          <a:endParaRPr lang="en-US"/>
        </a:p>
      </dgm:t>
    </dgm:pt>
    <dgm:pt modelId="{FE3F8E74-C49B-4D08-B466-8860472A35F7}">
      <dgm:prSet/>
      <dgm:spPr/>
      <dgm:t>
        <a:bodyPr/>
        <a:lstStyle/>
        <a:p>
          <a:r>
            <a:rPr lang="en-US"/>
            <a:t>Problem Solving</a:t>
          </a:r>
        </a:p>
      </dgm:t>
    </dgm:pt>
    <dgm:pt modelId="{116C1927-8477-4850-93D5-B310CF7B2E61}" type="parTrans" cxnId="{9EC1EC87-43C1-4441-8EE8-619DEED9FBFC}">
      <dgm:prSet/>
      <dgm:spPr/>
      <dgm:t>
        <a:bodyPr/>
        <a:lstStyle/>
        <a:p>
          <a:endParaRPr lang="en-US"/>
        </a:p>
      </dgm:t>
    </dgm:pt>
    <dgm:pt modelId="{779E409B-748E-4679-A4D6-D189882E0FB0}" type="sibTrans" cxnId="{9EC1EC87-43C1-4441-8EE8-619DEED9FBFC}">
      <dgm:prSet/>
      <dgm:spPr/>
      <dgm:t>
        <a:bodyPr/>
        <a:lstStyle/>
        <a:p>
          <a:endParaRPr lang="en-US"/>
        </a:p>
      </dgm:t>
    </dgm:pt>
    <dgm:pt modelId="{0D2941F2-D40C-4B2F-8A6D-77BB673165B9}">
      <dgm:prSet/>
      <dgm:spPr/>
      <dgm:t>
        <a:bodyPr/>
        <a:lstStyle/>
        <a:p>
          <a:r>
            <a:rPr lang="en-US"/>
            <a:t>IEP Sections</a:t>
          </a:r>
        </a:p>
      </dgm:t>
    </dgm:pt>
    <dgm:pt modelId="{B458BB21-BEAE-46D6-AA3D-3F035090AECD}" type="parTrans" cxnId="{06E1C6F8-A852-4B99-B553-14C88254C6E6}">
      <dgm:prSet/>
      <dgm:spPr/>
      <dgm:t>
        <a:bodyPr/>
        <a:lstStyle/>
        <a:p>
          <a:endParaRPr lang="en-US"/>
        </a:p>
      </dgm:t>
    </dgm:pt>
    <dgm:pt modelId="{BE0F84C0-91C1-43B2-9715-A5D7DF4D41EE}" type="sibTrans" cxnId="{06E1C6F8-A852-4B99-B553-14C88254C6E6}">
      <dgm:prSet/>
      <dgm:spPr/>
      <dgm:t>
        <a:bodyPr/>
        <a:lstStyle/>
        <a:p>
          <a:endParaRPr lang="en-US"/>
        </a:p>
      </dgm:t>
    </dgm:pt>
    <dgm:pt modelId="{65F02640-01CA-4481-8F3C-B7FD4F1EF913}" type="pres">
      <dgm:prSet presAssocID="{C5129142-9345-44D4-9639-CB278A9452DE}" presName="CompostProcess" presStyleCnt="0">
        <dgm:presLayoutVars>
          <dgm:dir/>
          <dgm:resizeHandles val="exact"/>
        </dgm:presLayoutVars>
      </dgm:prSet>
      <dgm:spPr/>
    </dgm:pt>
    <dgm:pt modelId="{21A03FCF-AA53-4486-A804-A9E7BC40A178}" type="pres">
      <dgm:prSet presAssocID="{C5129142-9345-44D4-9639-CB278A9452DE}" presName="arrow" presStyleLbl="bgShp" presStyleIdx="0" presStyleCnt="1"/>
      <dgm:spPr/>
    </dgm:pt>
    <dgm:pt modelId="{FDB3AEBB-C082-4B2F-98A6-FA695CE90CE3}" type="pres">
      <dgm:prSet presAssocID="{C5129142-9345-44D4-9639-CB278A9452DE}" presName="linearProcess" presStyleCnt="0"/>
      <dgm:spPr/>
    </dgm:pt>
    <dgm:pt modelId="{86A6312A-884A-4A67-9ED4-4FB459C9EB1A}" type="pres">
      <dgm:prSet presAssocID="{E711277A-8F71-4BEA-B92A-7A2DCA2C3918}" presName="textNode" presStyleLbl="node1" presStyleIdx="0" presStyleCnt="5">
        <dgm:presLayoutVars>
          <dgm:bulletEnabled val="1"/>
        </dgm:presLayoutVars>
      </dgm:prSet>
      <dgm:spPr/>
    </dgm:pt>
    <dgm:pt modelId="{58909BCF-0071-4380-8BB0-A95E59AABD70}" type="pres">
      <dgm:prSet presAssocID="{4C41298E-29E5-4B5C-80FD-7A37E251F04D}" presName="sibTrans" presStyleCnt="0"/>
      <dgm:spPr/>
    </dgm:pt>
    <dgm:pt modelId="{F8A1FAA0-48C1-4B5D-89B9-2F5E079287EA}" type="pres">
      <dgm:prSet presAssocID="{6E2CBC5A-EE04-4668-82C0-816192E3B254}" presName="textNode" presStyleLbl="node1" presStyleIdx="1" presStyleCnt="5">
        <dgm:presLayoutVars>
          <dgm:bulletEnabled val="1"/>
        </dgm:presLayoutVars>
      </dgm:prSet>
      <dgm:spPr/>
    </dgm:pt>
    <dgm:pt modelId="{2B9161B6-7489-4985-A289-4B3CC0E99637}" type="pres">
      <dgm:prSet presAssocID="{89D3D481-F537-4DA1-A40B-35327C37B7AC}" presName="sibTrans" presStyleCnt="0"/>
      <dgm:spPr/>
    </dgm:pt>
    <dgm:pt modelId="{C19EA0BD-89F0-42AC-9745-FC2A6D7FDD68}" type="pres">
      <dgm:prSet presAssocID="{0D2941F2-D40C-4B2F-8A6D-77BB673165B9}" presName="textNode" presStyleLbl="node1" presStyleIdx="2" presStyleCnt="5">
        <dgm:presLayoutVars>
          <dgm:bulletEnabled val="1"/>
        </dgm:presLayoutVars>
      </dgm:prSet>
      <dgm:spPr/>
    </dgm:pt>
    <dgm:pt modelId="{84CF32E5-5782-44F2-A08C-E9803AF4FE7A}" type="pres">
      <dgm:prSet presAssocID="{BE0F84C0-91C1-43B2-9715-A5D7DF4D41EE}" presName="sibTrans" presStyleCnt="0"/>
      <dgm:spPr/>
    </dgm:pt>
    <dgm:pt modelId="{14F5BE59-E38D-42EF-9923-3C9851A2B432}" type="pres">
      <dgm:prSet presAssocID="{E0BD1D79-9758-40BC-BD2D-D04061BF576D}" presName="textNode" presStyleLbl="node1" presStyleIdx="3" presStyleCnt="5">
        <dgm:presLayoutVars>
          <dgm:bulletEnabled val="1"/>
        </dgm:presLayoutVars>
      </dgm:prSet>
      <dgm:spPr/>
    </dgm:pt>
    <dgm:pt modelId="{5A29E6DF-AF18-441E-9251-2A0A664C7CE0}" type="pres">
      <dgm:prSet presAssocID="{CDE45051-51FD-40BE-B831-D790DCEF2D16}" presName="sibTrans" presStyleCnt="0"/>
      <dgm:spPr/>
    </dgm:pt>
    <dgm:pt modelId="{C8A0CBF5-533B-4780-BE19-C7CC75C36031}" type="pres">
      <dgm:prSet presAssocID="{FE3F8E74-C49B-4D08-B466-8860472A35F7}" presName="textNode" presStyleLbl="node1" presStyleIdx="4" presStyleCnt="5">
        <dgm:presLayoutVars>
          <dgm:bulletEnabled val="1"/>
        </dgm:presLayoutVars>
      </dgm:prSet>
      <dgm:spPr/>
    </dgm:pt>
  </dgm:ptLst>
  <dgm:cxnLst>
    <dgm:cxn modelId="{CB422A05-AF7A-4ED8-9BB5-A485240188C1}" type="presOf" srcId="{C5129142-9345-44D4-9639-CB278A9452DE}" destId="{65F02640-01CA-4481-8F3C-B7FD4F1EF913}" srcOrd="0" destOrd="0" presId="urn:microsoft.com/office/officeart/2005/8/layout/hProcess9"/>
    <dgm:cxn modelId="{64427865-451F-4371-9DA3-61D89A00DF94}" type="presOf" srcId="{0D2941F2-D40C-4B2F-8A6D-77BB673165B9}" destId="{C19EA0BD-89F0-42AC-9745-FC2A6D7FDD68}" srcOrd="0" destOrd="0" presId="urn:microsoft.com/office/officeart/2005/8/layout/hProcess9"/>
    <dgm:cxn modelId="{23A05567-1865-41F0-8A67-7D61106DF51D}" type="presOf" srcId="{6E2CBC5A-EE04-4668-82C0-816192E3B254}" destId="{F8A1FAA0-48C1-4B5D-89B9-2F5E079287EA}" srcOrd="0" destOrd="0" presId="urn:microsoft.com/office/officeart/2005/8/layout/hProcess9"/>
    <dgm:cxn modelId="{B07C426A-74F7-4E86-AEFF-C0A79AD0E6CD}" type="presOf" srcId="{FE3F8E74-C49B-4D08-B466-8860472A35F7}" destId="{C8A0CBF5-533B-4780-BE19-C7CC75C36031}" srcOrd="0" destOrd="0" presId="urn:microsoft.com/office/officeart/2005/8/layout/hProcess9"/>
    <dgm:cxn modelId="{0DEC6184-1C82-4802-AC0D-2EE7E39C8882}" type="presOf" srcId="{E0BD1D79-9758-40BC-BD2D-D04061BF576D}" destId="{14F5BE59-E38D-42EF-9923-3C9851A2B432}" srcOrd="0" destOrd="0" presId="urn:microsoft.com/office/officeart/2005/8/layout/hProcess9"/>
    <dgm:cxn modelId="{9EC1EC87-43C1-4441-8EE8-619DEED9FBFC}" srcId="{C5129142-9345-44D4-9639-CB278A9452DE}" destId="{FE3F8E74-C49B-4D08-B466-8860472A35F7}" srcOrd="4" destOrd="0" parTransId="{116C1927-8477-4850-93D5-B310CF7B2E61}" sibTransId="{779E409B-748E-4679-A4D6-D189882E0FB0}"/>
    <dgm:cxn modelId="{C44E128E-D43A-483A-89DF-CD5AD39B818A}" srcId="{C5129142-9345-44D4-9639-CB278A9452DE}" destId="{E711277A-8F71-4BEA-B92A-7A2DCA2C3918}" srcOrd="0" destOrd="0" parTransId="{202E92CF-B5F1-418B-8B30-8ED1099CD227}" sibTransId="{4C41298E-29E5-4B5C-80FD-7A37E251F04D}"/>
    <dgm:cxn modelId="{0CEBB2B0-7A81-47F4-BCDC-4E643F3800AE}" srcId="{C5129142-9345-44D4-9639-CB278A9452DE}" destId="{E0BD1D79-9758-40BC-BD2D-D04061BF576D}" srcOrd="3" destOrd="0" parTransId="{A8E89FC7-A53E-4312-98CB-E7B57DBC9874}" sibTransId="{CDE45051-51FD-40BE-B831-D790DCEF2D16}"/>
    <dgm:cxn modelId="{6FD556C0-1AA3-44EB-B34A-6BA1BF24448F}" srcId="{C5129142-9345-44D4-9639-CB278A9452DE}" destId="{6E2CBC5A-EE04-4668-82C0-816192E3B254}" srcOrd="1" destOrd="0" parTransId="{495F71EC-B982-4EB9-B229-BF0F668BEF32}" sibTransId="{89D3D481-F537-4DA1-A40B-35327C37B7AC}"/>
    <dgm:cxn modelId="{F7221DDE-96AC-486B-AA9A-B7455CC63512}" type="presOf" srcId="{E711277A-8F71-4BEA-B92A-7A2DCA2C3918}" destId="{86A6312A-884A-4A67-9ED4-4FB459C9EB1A}" srcOrd="0" destOrd="0" presId="urn:microsoft.com/office/officeart/2005/8/layout/hProcess9"/>
    <dgm:cxn modelId="{06E1C6F8-A852-4B99-B553-14C88254C6E6}" srcId="{C5129142-9345-44D4-9639-CB278A9452DE}" destId="{0D2941F2-D40C-4B2F-8A6D-77BB673165B9}" srcOrd="2" destOrd="0" parTransId="{B458BB21-BEAE-46D6-AA3D-3F035090AECD}" sibTransId="{BE0F84C0-91C1-43B2-9715-A5D7DF4D41EE}"/>
    <dgm:cxn modelId="{28AE38D9-0127-4353-80F1-565C18586741}" type="presParOf" srcId="{65F02640-01CA-4481-8F3C-B7FD4F1EF913}" destId="{21A03FCF-AA53-4486-A804-A9E7BC40A178}" srcOrd="0" destOrd="0" presId="urn:microsoft.com/office/officeart/2005/8/layout/hProcess9"/>
    <dgm:cxn modelId="{22900BA9-43A9-48C7-9215-F20E0B58A43C}" type="presParOf" srcId="{65F02640-01CA-4481-8F3C-B7FD4F1EF913}" destId="{FDB3AEBB-C082-4B2F-98A6-FA695CE90CE3}" srcOrd="1" destOrd="0" presId="urn:microsoft.com/office/officeart/2005/8/layout/hProcess9"/>
    <dgm:cxn modelId="{FA6644C7-E8B7-4417-94E6-1D2A8D932B4F}" type="presParOf" srcId="{FDB3AEBB-C082-4B2F-98A6-FA695CE90CE3}" destId="{86A6312A-884A-4A67-9ED4-4FB459C9EB1A}" srcOrd="0" destOrd="0" presId="urn:microsoft.com/office/officeart/2005/8/layout/hProcess9"/>
    <dgm:cxn modelId="{EC73D5C5-E555-4A19-98E5-7BE32C5A1EBA}" type="presParOf" srcId="{FDB3AEBB-C082-4B2F-98A6-FA695CE90CE3}" destId="{58909BCF-0071-4380-8BB0-A95E59AABD70}" srcOrd="1" destOrd="0" presId="urn:microsoft.com/office/officeart/2005/8/layout/hProcess9"/>
    <dgm:cxn modelId="{D3EF9EE5-5B76-47B1-88C7-EB54A1347B2D}" type="presParOf" srcId="{FDB3AEBB-C082-4B2F-98A6-FA695CE90CE3}" destId="{F8A1FAA0-48C1-4B5D-89B9-2F5E079287EA}" srcOrd="2" destOrd="0" presId="urn:microsoft.com/office/officeart/2005/8/layout/hProcess9"/>
    <dgm:cxn modelId="{D6031135-AFE6-41C3-8FF3-4887210DD595}" type="presParOf" srcId="{FDB3AEBB-C082-4B2F-98A6-FA695CE90CE3}" destId="{2B9161B6-7489-4985-A289-4B3CC0E99637}" srcOrd="3" destOrd="0" presId="urn:microsoft.com/office/officeart/2005/8/layout/hProcess9"/>
    <dgm:cxn modelId="{C62B1970-1A38-42CC-834F-48FA1AA2BDD5}" type="presParOf" srcId="{FDB3AEBB-C082-4B2F-98A6-FA695CE90CE3}" destId="{C19EA0BD-89F0-42AC-9745-FC2A6D7FDD68}" srcOrd="4" destOrd="0" presId="urn:microsoft.com/office/officeart/2005/8/layout/hProcess9"/>
    <dgm:cxn modelId="{B113F60B-EABC-4BAD-9C59-D460A02D1D37}" type="presParOf" srcId="{FDB3AEBB-C082-4B2F-98A6-FA695CE90CE3}" destId="{84CF32E5-5782-44F2-A08C-E9803AF4FE7A}" srcOrd="5" destOrd="0" presId="urn:microsoft.com/office/officeart/2005/8/layout/hProcess9"/>
    <dgm:cxn modelId="{C68A09A5-776E-468B-B741-416078BC443F}" type="presParOf" srcId="{FDB3AEBB-C082-4B2F-98A6-FA695CE90CE3}" destId="{14F5BE59-E38D-42EF-9923-3C9851A2B432}" srcOrd="6" destOrd="0" presId="urn:microsoft.com/office/officeart/2005/8/layout/hProcess9"/>
    <dgm:cxn modelId="{CA9B3CB3-F48F-4E5C-A06F-0712552E3D41}" type="presParOf" srcId="{FDB3AEBB-C082-4B2F-98A6-FA695CE90CE3}" destId="{5A29E6DF-AF18-441E-9251-2A0A664C7CE0}" srcOrd="7" destOrd="0" presId="urn:microsoft.com/office/officeart/2005/8/layout/hProcess9"/>
    <dgm:cxn modelId="{90FF6CE7-9E46-41BA-B3E1-DD89211A946A}" type="presParOf" srcId="{FDB3AEBB-C082-4B2F-98A6-FA695CE90CE3}" destId="{C8A0CBF5-533B-4780-BE19-C7CC75C36031}" srcOrd="8"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2345197-E393-4636-8F0B-F3C73B94796D}" type="doc">
      <dgm:prSet loTypeId="urn:microsoft.com/office/officeart/2005/8/layout/process1" loCatId="process" qsTypeId="urn:microsoft.com/office/officeart/2005/8/quickstyle/simple1" qsCatId="simple" csTypeId="urn:microsoft.com/office/officeart/2005/8/colors/colorful1" csCatId="colorful" phldr="1"/>
      <dgm:spPr/>
    </dgm:pt>
    <dgm:pt modelId="{B4260C49-F7F1-455E-9B78-D569AC26A315}">
      <dgm:prSet phldrT="[Text]"/>
      <dgm:spPr/>
      <dgm:t>
        <a:bodyPr/>
        <a:lstStyle/>
        <a:p>
          <a:pPr rtl="0"/>
          <a:r>
            <a:rPr lang="en-US"/>
            <a:t>Should</a:t>
          </a:r>
          <a:r>
            <a:rPr lang="en-US">
              <a:latin typeface="Gill Sans MT"/>
            </a:rPr>
            <a:t> be measurable</a:t>
          </a:r>
          <a:endParaRPr lang="en-US"/>
        </a:p>
      </dgm:t>
    </dgm:pt>
    <dgm:pt modelId="{83846272-6C4F-4BBA-B3E9-C11656193D8E}" type="parTrans" cxnId="{25E840C2-85AC-4DF2-86F1-FB1767F53A77}">
      <dgm:prSet/>
      <dgm:spPr/>
      <dgm:t>
        <a:bodyPr/>
        <a:lstStyle/>
        <a:p>
          <a:endParaRPr lang="en-US"/>
        </a:p>
      </dgm:t>
    </dgm:pt>
    <dgm:pt modelId="{82EF8814-9924-4633-A0E0-31D161B69450}" type="sibTrans" cxnId="{25E840C2-85AC-4DF2-86F1-FB1767F53A77}">
      <dgm:prSet/>
      <dgm:spPr/>
      <dgm:t>
        <a:bodyPr/>
        <a:lstStyle/>
        <a:p>
          <a:endParaRPr lang="en-US"/>
        </a:p>
      </dgm:t>
    </dgm:pt>
    <dgm:pt modelId="{DAB06886-9B58-4D93-AAF8-E3C44F54878B}">
      <dgm:prSet phldrT="[Text]"/>
      <dgm:spPr/>
      <dgm:t>
        <a:bodyPr/>
        <a:lstStyle/>
        <a:p>
          <a:pPr rtl="0"/>
          <a:r>
            <a:rPr lang="en-US">
              <a:latin typeface="Gill Sans MT"/>
            </a:rPr>
            <a:t>What will be measured, how, how often...</a:t>
          </a:r>
          <a:endParaRPr lang="en-US"/>
        </a:p>
      </dgm:t>
    </dgm:pt>
    <dgm:pt modelId="{FEFFF501-9F6A-4F5C-90F3-911F545F151D}" type="parTrans" cxnId="{DCDFE777-5056-4D48-A148-86407E78942B}">
      <dgm:prSet/>
      <dgm:spPr/>
      <dgm:t>
        <a:bodyPr/>
        <a:lstStyle/>
        <a:p>
          <a:endParaRPr lang="en-US"/>
        </a:p>
      </dgm:t>
    </dgm:pt>
    <dgm:pt modelId="{7C29C93D-E74F-4A84-ADA6-71117952FA05}" type="sibTrans" cxnId="{DCDFE777-5056-4D48-A148-86407E78942B}">
      <dgm:prSet/>
      <dgm:spPr/>
      <dgm:t>
        <a:bodyPr/>
        <a:lstStyle/>
        <a:p>
          <a:endParaRPr lang="en-US"/>
        </a:p>
      </dgm:t>
    </dgm:pt>
    <dgm:pt modelId="{14185DA4-5993-465D-B58C-F9EBF9640E36}">
      <dgm:prSet phldrT="[Text]"/>
      <dgm:spPr/>
      <dgm:t>
        <a:bodyPr/>
        <a:lstStyle/>
        <a:p>
          <a:pPr rtl="0"/>
          <a:r>
            <a:rPr lang="en-US">
              <a:latin typeface="Gill Sans MT"/>
            </a:rPr>
            <a:t>Progress reports-request as needed!</a:t>
          </a:r>
          <a:endParaRPr lang="en-US"/>
        </a:p>
      </dgm:t>
    </dgm:pt>
    <dgm:pt modelId="{DA23A701-1265-40AE-BA37-F1FF2EC63FAD}" type="parTrans" cxnId="{F12E0FE4-1B28-4FD8-A0B2-F156A153AA28}">
      <dgm:prSet/>
      <dgm:spPr/>
      <dgm:t>
        <a:bodyPr/>
        <a:lstStyle/>
        <a:p>
          <a:endParaRPr lang="en-US"/>
        </a:p>
      </dgm:t>
    </dgm:pt>
    <dgm:pt modelId="{07353583-50D7-4459-B728-F86E9A740774}" type="sibTrans" cxnId="{F12E0FE4-1B28-4FD8-A0B2-F156A153AA28}">
      <dgm:prSet/>
      <dgm:spPr/>
      <dgm:t>
        <a:bodyPr/>
        <a:lstStyle/>
        <a:p>
          <a:endParaRPr lang="en-US"/>
        </a:p>
      </dgm:t>
    </dgm:pt>
    <dgm:pt modelId="{F20145AE-AC72-42CE-8132-1D6BCC6852A2}">
      <dgm:prSet phldrT="[Text]" phldr="0"/>
      <dgm:spPr/>
      <dgm:t>
        <a:bodyPr/>
        <a:lstStyle/>
        <a:p>
          <a:pPr rtl="0"/>
          <a:r>
            <a:rPr lang="en-US">
              <a:latin typeface="Gill Sans MT"/>
            </a:rPr>
            <a:t>A goal per each need!</a:t>
          </a:r>
          <a:endParaRPr lang="en-US"/>
        </a:p>
      </dgm:t>
    </dgm:pt>
    <dgm:pt modelId="{C96B3760-A312-4301-94A5-E6959DA9B5C4}" type="parTrans" cxnId="{5318A249-9E6E-499E-8EA7-C03FA33BC60A}">
      <dgm:prSet/>
      <dgm:spPr/>
      <dgm:t>
        <a:bodyPr/>
        <a:lstStyle/>
        <a:p>
          <a:endParaRPr lang="en-US"/>
        </a:p>
      </dgm:t>
    </dgm:pt>
    <dgm:pt modelId="{3B1BA0C6-7BC7-474B-8258-19A55BF6AC0A}" type="sibTrans" cxnId="{5318A249-9E6E-499E-8EA7-C03FA33BC60A}">
      <dgm:prSet/>
      <dgm:spPr/>
      <dgm:t>
        <a:bodyPr/>
        <a:lstStyle/>
        <a:p>
          <a:endParaRPr lang="en-US"/>
        </a:p>
      </dgm:t>
    </dgm:pt>
    <dgm:pt modelId="{2CCA7358-0DF4-49D6-8EC2-B7BA61151DFD}" type="pres">
      <dgm:prSet presAssocID="{B2345197-E393-4636-8F0B-F3C73B94796D}" presName="Name0" presStyleCnt="0">
        <dgm:presLayoutVars>
          <dgm:dir/>
          <dgm:resizeHandles val="exact"/>
        </dgm:presLayoutVars>
      </dgm:prSet>
      <dgm:spPr/>
    </dgm:pt>
    <dgm:pt modelId="{C7F0D31F-4BB8-4695-84B2-3EB81AC493D6}" type="pres">
      <dgm:prSet presAssocID="{B4260C49-F7F1-455E-9B78-D569AC26A315}" presName="node" presStyleLbl="node1" presStyleIdx="0" presStyleCnt="4">
        <dgm:presLayoutVars>
          <dgm:bulletEnabled val="1"/>
        </dgm:presLayoutVars>
      </dgm:prSet>
      <dgm:spPr/>
    </dgm:pt>
    <dgm:pt modelId="{296DBB94-BFEF-430E-B786-CF9A1C887158}" type="pres">
      <dgm:prSet presAssocID="{82EF8814-9924-4633-A0E0-31D161B69450}" presName="sibTrans" presStyleLbl="sibTrans2D1" presStyleIdx="0" presStyleCnt="3"/>
      <dgm:spPr/>
    </dgm:pt>
    <dgm:pt modelId="{3F2775D6-569C-4B02-A285-073C8308DD5F}" type="pres">
      <dgm:prSet presAssocID="{82EF8814-9924-4633-A0E0-31D161B69450}" presName="connectorText" presStyleLbl="sibTrans2D1" presStyleIdx="0" presStyleCnt="3"/>
      <dgm:spPr/>
    </dgm:pt>
    <dgm:pt modelId="{C04C85A4-94CC-4D6E-8ABB-DAC438D9D513}" type="pres">
      <dgm:prSet presAssocID="{DAB06886-9B58-4D93-AAF8-E3C44F54878B}" presName="node" presStyleLbl="node1" presStyleIdx="1" presStyleCnt="4">
        <dgm:presLayoutVars>
          <dgm:bulletEnabled val="1"/>
        </dgm:presLayoutVars>
      </dgm:prSet>
      <dgm:spPr/>
    </dgm:pt>
    <dgm:pt modelId="{296952EB-9C39-44AE-820A-3EAD1CCF4BCF}" type="pres">
      <dgm:prSet presAssocID="{7C29C93D-E74F-4A84-ADA6-71117952FA05}" presName="sibTrans" presStyleLbl="sibTrans2D1" presStyleIdx="1" presStyleCnt="3"/>
      <dgm:spPr/>
    </dgm:pt>
    <dgm:pt modelId="{547423EC-B3C1-4E77-9B2A-B33CCD82F757}" type="pres">
      <dgm:prSet presAssocID="{7C29C93D-E74F-4A84-ADA6-71117952FA05}" presName="connectorText" presStyleLbl="sibTrans2D1" presStyleIdx="1" presStyleCnt="3"/>
      <dgm:spPr/>
    </dgm:pt>
    <dgm:pt modelId="{B5E901F5-D128-488E-8A6E-B3A013EC4A67}" type="pres">
      <dgm:prSet presAssocID="{F20145AE-AC72-42CE-8132-1D6BCC6852A2}" presName="node" presStyleLbl="node1" presStyleIdx="2" presStyleCnt="4">
        <dgm:presLayoutVars>
          <dgm:bulletEnabled val="1"/>
        </dgm:presLayoutVars>
      </dgm:prSet>
      <dgm:spPr/>
    </dgm:pt>
    <dgm:pt modelId="{365E1293-28C3-4782-A754-4FFF023F7781}" type="pres">
      <dgm:prSet presAssocID="{3B1BA0C6-7BC7-474B-8258-19A55BF6AC0A}" presName="sibTrans" presStyleLbl="sibTrans2D1" presStyleIdx="2" presStyleCnt="3"/>
      <dgm:spPr/>
    </dgm:pt>
    <dgm:pt modelId="{790CC7C3-38B6-4B12-9DAA-760A5D93B7BC}" type="pres">
      <dgm:prSet presAssocID="{3B1BA0C6-7BC7-474B-8258-19A55BF6AC0A}" presName="connectorText" presStyleLbl="sibTrans2D1" presStyleIdx="2" presStyleCnt="3"/>
      <dgm:spPr/>
    </dgm:pt>
    <dgm:pt modelId="{A865686E-B859-4002-9595-746250A04922}" type="pres">
      <dgm:prSet presAssocID="{14185DA4-5993-465D-B58C-F9EBF9640E36}" presName="node" presStyleLbl="node1" presStyleIdx="3" presStyleCnt="4">
        <dgm:presLayoutVars>
          <dgm:bulletEnabled val="1"/>
        </dgm:presLayoutVars>
      </dgm:prSet>
      <dgm:spPr/>
    </dgm:pt>
  </dgm:ptLst>
  <dgm:cxnLst>
    <dgm:cxn modelId="{95F38007-65E6-4DC6-B4A7-2A6C5C98336D}" type="presOf" srcId="{82EF8814-9924-4633-A0E0-31D161B69450}" destId="{296DBB94-BFEF-430E-B786-CF9A1C887158}" srcOrd="0" destOrd="0" presId="urn:microsoft.com/office/officeart/2005/8/layout/process1"/>
    <dgm:cxn modelId="{95690911-1AE0-4787-BB5C-A475A7AB2DD4}" type="presOf" srcId="{3B1BA0C6-7BC7-474B-8258-19A55BF6AC0A}" destId="{365E1293-28C3-4782-A754-4FFF023F7781}" srcOrd="0" destOrd="0" presId="urn:microsoft.com/office/officeart/2005/8/layout/process1"/>
    <dgm:cxn modelId="{012C5062-432A-45B6-A508-B7B9EF288828}" type="presOf" srcId="{B2345197-E393-4636-8F0B-F3C73B94796D}" destId="{2CCA7358-0DF4-49D6-8EC2-B7BA61151DFD}" srcOrd="0" destOrd="0" presId="urn:microsoft.com/office/officeart/2005/8/layout/process1"/>
    <dgm:cxn modelId="{5318A249-9E6E-499E-8EA7-C03FA33BC60A}" srcId="{B2345197-E393-4636-8F0B-F3C73B94796D}" destId="{F20145AE-AC72-42CE-8132-1D6BCC6852A2}" srcOrd="2" destOrd="0" parTransId="{C96B3760-A312-4301-94A5-E6959DA9B5C4}" sibTransId="{3B1BA0C6-7BC7-474B-8258-19A55BF6AC0A}"/>
    <dgm:cxn modelId="{DCDFE777-5056-4D48-A148-86407E78942B}" srcId="{B2345197-E393-4636-8F0B-F3C73B94796D}" destId="{DAB06886-9B58-4D93-AAF8-E3C44F54878B}" srcOrd="1" destOrd="0" parTransId="{FEFFF501-9F6A-4F5C-90F3-911F545F151D}" sibTransId="{7C29C93D-E74F-4A84-ADA6-71117952FA05}"/>
    <dgm:cxn modelId="{3474EB77-AA65-4BC4-9A55-F76D518D0939}" type="presOf" srcId="{14185DA4-5993-465D-B58C-F9EBF9640E36}" destId="{A865686E-B859-4002-9595-746250A04922}" srcOrd="0" destOrd="0" presId="urn:microsoft.com/office/officeart/2005/8/layout/process1"/>
    <dgm:cxn modelId="{AC3DDEB2-4E3F-4B68-8C93-6324D2813DD6}" type="presOf" srcId="{DAB06886-9B58-4D93-AAF8-E3C44F54878B}" destId="{C04C85A4-94CC-4D6E-8ABB-DAC438D9D513}" srcOrd="0" destOrd="0" presId="urn:microsoft.com/office/officeart/2005/8/layout/process1"/>
    <dgm:cxn modelId="{1C6482BA-4D3A-43B6-A478-3509428B52DB}" type="presOf" srcId="{F20145AE-AC72-42CE-8132-1D6BCC6852A2}" destId="{B5E901F5-D128-488E-8A6E-B3A013EC4A67}" srcOrd="0" destOrd="0" presId="urn:microsoft.com/office/officeart/2005/8/layout/process1"/>
    <dgm:cxn modelId="{8EB7CBBB-0BF4-485B-B27C-4ACB6D4AB066}" type="presOf" srcId="{B4260C49-F7F1-455E-9B78-D569AC26A315}" destId="{C7F0D31F-4BB8-4695-84B2-3EB81AC493D6}" srcOrd="0" destOrd="0" presId="urn:microsoft.com/office/officeart/2005/8/layout/process1"/>
    <dgm:cxn modelId="{CE6701C2-298A-4C2A-8841-D7A2E02401CB}" type="presOf" srcId="{3B1BA0C6-7BC7-474B-8258-19A55BF6AC0A}" destId="{790CC7C3-38B6-4B12-9DAA-760A5D93B7BC}" srcOrd="1" destOrd="0" presId="urn:microsoft.com/office/officeart/2005/8/layout/process1"/>
    <dgm:cxn modelId="{25E840C2-85AC-4DF2-86F1-FB1767F53A77}" srcId="{B2345197-E393-4636-8F0B-F3C73B94796D}" destId="{B4260C49-F7F1-455E-9B78-D569AC26A315}" srcOrd="0" destOrd="0" parTransId="{83846272-6C4F-4BBA-B3E9-C11656193D8E}" sibTransId="{82EF8814-9924-4633-A0E0-31D161B69450}"/>
    <dgm:cxn modelId="{6C79BCE3-5B9A-4B8C-98A3-9EB25C91F55B}" type="presOf" srcId="{82EF8814-9924-4633-A0E0-31D161B69450}" destId="{3F2775D6-569C-4B02-A285-073C8308DD5F}" srcOrd="1" destOrd="0" presId="urn:microsoft.com/office/officeart/2005/8/layout/process1"/>
    <dgm:cxn modelId="{F12E0FE4-1B28-4FD8-A0B2-F156A153AA28}" srcId="{B2345197-E393-4636-8F0B-F3C73B94796D}" destId="{14185DA4-5993-465D-B58C-F9EBF9640E36}" srcOrd="3" destOrd="0" parTransId="{DA23A701-1265-40AE-BA37-F1FF2EC63FAD}" sibTransId="{07353583-50D7-4459-B728-F86E9A740774}"/>
    <dgm:cxn modelId="{C19E77EA-C4D8-4D0F-A12D-063E454C476B}" type="presOf" srcId="{7C29C93D-E74F-4A84-ADA6-71117952FA05}" destId="{296952EB-9C39-44AE-820A-3EAD1CCF4BCF}" srcOrd="0" destOrd="0" presId="urn:microsoft.com/office/officeart/2005/8/layout/process1"/>
    <dgm:cxn modelId="{B2F681EA-768C-4355-B099-1B3E36D300E4}" type="presOf" srcId="{7C29C93D-E74F-4A84-ADA6-71117952FA05}" destId="{547423EC-B3C1-4E77-9B2A-B33CCD82F757}" srcOrd="1" destOrd="0" presId="urn:microsoft.com/office/officeart/2005/8/layout/process1"/>
    <dgm:cxn modelId="{CED2F76E-37FA-4652-B85E-D5B10AE7E265}" type="presParOf" srcId="{2CCA7358-0DF4-49D6-8EC2-B7BA61151DFD}" destId="{C7F0D31F-4BB8-4695-84B2-3EB81AC493D6}" srcOrd="0" destOrd="0" presId="urn:microsoft.com/office/officeart/2005/8/layout/process1"/>
    <dgm:cxn modelId="{F653F41E-1D4C-4414-AFE9-B287070B6502}" type="presParOf" srcId="{2CCA7358-0DF4-49D6-8EC2-B7BA61151DFD}" destId="{296DBB94-BFEF-430E-B786-CF9A1C887158}" srcOrd="1" destOrd="0" presId="urn:microsoft.com/office/officeart/2005/8/layout/process1"/>
    <dgm:cxn modelId="{6A924DB6-B01F-4347-861C-F4615904FEF6}" type="presParOf" srcId="{296DBB94-BFEF-430E-B786-CF9A1C887158}" destId="{3F2775D6-569C-4B02-A285-073C8308DD5F}" srcOrd="0" destOrd="0" presId="urn:microsoft.com/office/officeart/2005/8/layout/process1"/>
    <dgm:cxn modelId="{53FE90A3-AFCA-4E93-9CB7-561DDA6EFEC2}" type="presParOf" srcId="{2CCA7358-0DF4-49D6-8EC2-B7BA61151DFD}" destId="{C04C85A4-94CC-4D6E-8ABB-DAC438D9D513}" srcOrd="2" destOrd="0" presId="urn:microsoft.com/office/officeart/2005/8/layout/process1"/>
    <dgm:cxn modelId="{1F8199F5-09D4-4E53-8044-E0795DCA0312}" type="presParOf" srcId="{2CCA7358-0DF4-49D6-8EC2-B7BA61151DFD}" destId="{296952EB-9C39-44AE-820A-3EAD1CCF4BCF}" srcOrd="3" destOrd="0" presId="urn:microsoft.com/office/officeart/2005/8/layout/process1"/>
    <dgm:cxn modelId="{7493D59A-2802-4C75-8010-9E12127D6FEA}" type="presParOf" srcId="{296952EB-9C39-44AE-820A-3EAD1CCF4BCF}" destId="{547423EC-B3C1-4E77-9B2A-B33CCD82F757}" srcOrd="0" destOrd="0" presId="urn:microsoft.com/office/officeart/2005/8/layout/process1"/>
    <dgm:cxn modelId="{4EEA99B3-03C9-435C-8578-380F7F43B5EA}" type="presParOf" srcId="{2CCA7358-0DF4-49D6-8EC2-B7BA61151DFD}" destId="{B5E901F5-D128-488E-8A6E-B3A013EC4A67}" srcOrd="4" destOrd="0" presId="urn:microsoft.com/office/officeart/2005/8/layout/process1"/>
    <dgm:cxn modelId="{16DA90F3-CE14-404E-A8E7-C3F2AEE19ED8}" type="presParOf" srcId="{2CCA7358-0DF4-49D6-8EC2-B7BA61151DFD}" destId="{365E1293-28C3-4782-A754-4FFF023F7781}" srcOrd="5" destOrd="0" presId="urn:microsoft.com/office/officeart/2005/8/layout/process1"/>
    <dgm:cxn modelId="{7F61646D-DD85-4479-AC34-84E537F22357}" type="presParOf" srcId="{365E1293-28C3-4782-A754-4FFF023F7781}" destId="{790CC7C3-38B6-4B12-9DAA-760A5D93B7BC}" srcOrd="0" destOrd="0" presId="urn:microsoft.com/office/officeart/2005/8/layout/process1"/>
    <dgm:cxn modelId="{8B0E9E2A-FC65-4305-B81A-DBBD8BE5DC27}" type="presParOf" srcId="{2CCA7358-0DF4-49D6-8EC2-B7BA61151DFD}" destId="{A865686E-B859-4002-9595-746250A04922}" srcOrd="6" destOrd="0" presId="urn:microsoft.com/office/officeart/2005/8/layout/process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2345197-E393-4636-8F0B-F3C73B94796D}" type="doc">
      <dgm:prSet loTypeId="urn:microsoft.com/office/officeart/2005/8/layout/process1" loCatId="process" qsTypeId="urn:microsoft.com/office/officeart/2005/8/quickstyle/simple1" qsCatId="simple" csTypeId="urn:microsoft.com/office/officeart/2005/8/colors/colorful1" csCatId="colorful" phldr="1"/>
      <dgm:spPr/>
    </dgm:pt>
    <dgm:pt modelId="{B4260C49-F7F1-455E-9B78-D569AC26A315}">
      <dgm:prSet phldrT="[Text]"/>
      <dgm:spPr/>
      <dgm:t>
        <a:bodyPr/>
        <a:lstStyle/>
        <a:p>
          <a:pPr rtl="0"/>
          <a:r>
            <a:rPr lang="en-US">
              <a:latin typeface="Gill Sans MT"/>
            </a:rPr>
            <a:t>Type of classroom setting </a:t>
          </a:r>
          <a:endParaRPr lang="en-US"/>
        </a:p>
      </dgm:t>
    </dgm:pt>
    <dgm:pt modelId="{83846272-6C4F-4BBA-B3E9-C11656193D8E}" type="parTrans" cxnId="{25E840C2-85AC-4DF2-86F1-FB1767F53A77}">
      <dgm:prSet/>
      <dgm:spPr/>
      <dgm:t>
        <a:bodyPr/>
        <a:lstStyle/>
        <a:p>
          <a:endParaRPr lang="en-US"/>
        </a:p>
      </dgm:t>
    </dgm:pt>
    <dgm:pt modelId="{82EF8814-9924-4633-A0E0-31D161B69450}" type="sibTrans" cxnId="{25E840C2-85AC-4DF2-86F1-FB1767F53A77}">
      <dgm:prSet/>
      <dgm:spPr/>
      <dgm:t>
        <a:bodyPr/>
        <a:lstStyle/>
        <a:p>
          <a:endParaRPr lang="en-US"/>
        </a:p>
      </dgm:t>
    </dgm:pt>
    <dgm:pt modelId="{DAB06886-9B58-4D93-AAF8-E3C44F54878B}">
      <dgm:prSet phldrT="[Text]"/>
      <dgm:spPr/>
      <dgm:t>
        <a:bodyPr/>
        <a:lstStyle/>
        <a:p>
          <a:pPr rtl="0"/>
          <a:r>
            <a:rPr lang="en-US">
              <a:latin typeface="Gill Sans MT"/>
            </a:rPr>
            <a:t>Related Services (ratio)</a:t>
          </a:r>
          <a:endParaRPr lang="en-US"/>
        </a:p>
      </dgm:t>
    </dgm:pt>
    <dgm:pt modelId="{FEFFF501-9F6A-4F5C-90F3-911F545F151D}" type="parTrans" cxnId="{DCDFE777-5056-4D48-A148-86407E78942B}">
      <dgm:prSet/>
      <dgm:spPr/>
      <dgm:t>
        <a:bodyPr/>
        <a:lstStyle/>
        <a:p>
          <a:endParaRPr lang="en-US"/>
        </a:p>
      </dgm:t>
    </dgm:pt>
    <dgm:pt modelId="{7C29C93D-E74F-4A84-ADA6-71117952FA05}" type="sibTrans" cxnId="{DCDFE777-5056-4D48-A148-86407E78942B}">
      <dgm:prSet/>
      <dgm:spPr/>
      <dgm:t>
        <a:bodyPr/>
        <a:lstStyle/>
        <a:p>
          <a:endParaRPr lang="en-US"/>
        </a:p>
      </dgm:t>
    </dgm:pt>
    <dgm:pt modelId="{14185DA4-5993-465D-B58C-F9EBF9640E36}">
      <dgm:prSet phldrT="[Text]"/>
      <dgm:spPr/>
      <dgm:t>
        <a:bodyPr/>
        <a:lstStyle/>
        <a:p>
          <a:pPr rtl="0"/>
          <a:r>
            <a:rPr lang="en-US">
              <a:latin typeface="Gill Sans MT"/>
            </a:rPr>
            <a:t>Note how often, how long, and where</a:t>
          </a:r>
          <a:endParaRPr lang="en-US"/>
        </a:p>
      </dgm:t>
    </dgm:pt>
    <dgm:pt modelId="{DA23A701-1265-40AE-BA37-F1FF2EC63FAD}" type="parTrans" cxnId="{F12E0FE4-1B28-4FD8-A0B2-F156A153AA28}">
      <dgm:prSet/>
      <dgm:spPr/>
      <dgm:t>
        <a:bodyPr/>
        <a:lstStyle/>
        <a:p>
          <a:endParaRPr lang="en-US"/>
        </a:p>
      </dgm:t>
    </dgm:pt>
    <dgm:pt modelId="{07353583-50D7-4459-B728-F86E9A740774}" type="sibTrans" cxnId="{F12E0FE4-1B28-4FD8-A0B2-F156A153AA28}">
      <dgm:prSet/>
      <dgm:spPr/>
      <dgm:t>
        <a:bodyPr/>
        <a:lstStyle/>
        <a:p>
          <a:endParaRPr lang="en-US"/>
        </a:p>
      </dgm:t>
    </dgm:pt>
    <dgm:pt modelId="{F20145AE-AC72-42CE-8132-1D6BCC6852A2}">
      <dgm:prSet phldrT="[Text]"/>
      <dgm:spPr/>
      <dgm:t>
        <a:bodyPr/>
        <a:lstStyle/>
        <a:p>
          <a:pPr rtl="0"/>
          <a:r>
            <a:rPr lang="en-US">
              <a:latin typeface="Gill Sans MT"/>
            </a:rPr>
            <a:t>Start date of services!</a:t>
          </a:r>
          <a:endParaRPr lang="en-US"/>
        </a:p>
      </dgm:t>
    </dgm:pt>
    <dgm:pt modelId="{C96B3760-A312-4301-94A5-E6959DA9B5C4}" type="parTrans" cxnId="{5318A249-9E6E-499E-8EA7-C03FA33BC60A}">
      <dgm:prSet/>
      <dgm:spPr/>
      <dgm:t>
        <a:bodyPr/>
        <a:lstStyle/>
        <a:p>
          <a:endParaRPr lang="en-US"/>
        </a:p>
      </dgm:t>
    </dgm:pt>
    <dgm:pt modelId="{3B1BA0C6-7BC7-474B-8258-19A55BF6AC0A}" type="sibTrans" cxnId="{5318A249-9E6E-499E-8EA7-C03FA33BC60A}">
      <dgm:prSet/>
      <dgm:spPr/>
      <dgm:t>
        <a:bodyPr/>
        <a:lstStyle/>
        <a:p>
          <a:endParaRPr lang="en-US"/>
        </a:p>
      </dgm:t>
    </dgm:pt>
    <dgm:pt modelId="{2CCA7358-0DF4-49D6-8EC2-B7BA61151DFD}" type="pres">
      <dgm:prSet presAssocID="{B2345197-E393-4636-8F0B-F3C73B94796D}" presName="Name0" presStyleCnt="0">
        <dgm:presLayoutVars>
          <dgm:dir/>
          <dgm:resizeHandles val="exact"/>
        </dgm:presLayoutVars>
      </dgm:prSet>
      <dgm:spPr/>
    </dgm:pt>
    <dgm:pt modelId="{C7F0D31F-4BB8-4695-84B2-3EB81AC493D6}" type="pres">
      <dgm:prSet presAssocID="{B4260C49-F7F1-455E-9B78-D569AC26A315}" presName="node" presStyleLbl="node1" presStyleIdx="0" presStyleCnt="4">
        <dgm:presLayoutVars>
          <dgm:bulletEnabled val="1"/>
        </dgm:presLayoutVars>
      </dgm:prSet>
      <dgm:spPr/>
    </dgm:pt>
    <dgm:pt modelId="{296DBB94-BFEF-430E-B786-CF9A1C887158}" type="pres">
      <dgm:prSet presAssocID="{82EF8814-9924-4633-A0E0-31D161B69450}" presName="sibTrans" presStyleLbl="sibTrans2D1" presStyleIdx="0" presStyleCnt="3"/>
      <dgm:spPr/>
    </dgm:pt>
    <dgm:pt modelId="{3F2775D6-569C-4B02-A285-073C8308DD5F}" type="pres">
      <dgm:prSet presAssocID="{82EF8814-9924-4633-A0E0-31D161B69450}" presName="connectorText" presStyleLbl="sibTrans2D1" presStyleIdx="0" presStyleCnt="3"/>
      <dgm:spPr/>
    </dgm:pt>
    <dgm:pt modelId="{C04C85A4-94CC-4D6E-8ABB-DAC438D9D513}" type="pres">
      <dgm:prSet presAssocID="{DAB06886-9B58-4D93-AAF8-E3C44F54878B}" presName="node" presStyleLbl="node1" presStyleIdx="1" presStyleCnt="4">
        <dgm:presLayoutVars>
          <dgm:bulletEnabled val="1"/>
        </dgm:presLayoutVars>
      </dgm:prSet>
      <dgm:spPr/>
    </dgm:pt>
    <dgm:pt modelId="{296952EB-9C39-44AE-820A-3EAD1CCF4BCF}" type="pres">
      <dgm:prSet presAssocID="{7C29C93D-E74F-4A84-ADA6-71117952FA05}" presName="sibTrans" presStyleLbl="sibTrans2D1" presStyleIdx="1" presStyleCnt="3"/>
      <dgm:spPr/>
    </dgm:pt>
    <dgm:pt modelId="{547423EC-B3C1-4E77-9B2A-B33CCD82F757}" type="pres">
      <dgm:prSet presAssocID="{7C29C93D-E74F-4A84-ADA6-71117952FA05}" presName="connectorText" presStyleLbl="sibTrans2D1" presStyleIdx="1" presStyleCnt="3"/>
      <dgm:spPr/>
    </dgm:pt>
    <dgm:pt modelId="{B5E901F5-D128-488E-8A6E-B3A013EC4A67}" type="pres">
      <dgm:prSet presAssocID="{F20145AE-AC72-42CE-8132-1D6BCC6852A2}" presName="node" presStyleLbl="node1" presStyleIdx="2" presStyleCnt="4">
        <dgm:presLayoutVars>
          <dgm:bulletEnabled val="1"/>
        </dgm:presLayoutVars>
      </dgm:prSet>
      <dgm:spPr/>
    </dgm:pt>
    <dgm:pt modelId="{365E1293-28C3-4782-A754-4FFF023F7781}" type="pres">
      <dgm:prSet presAssocID="{3B1BA0C6-7BC7-474B-8258-19A55BF6AC0A}" presName="sibTrans" presStyleLbl="sibTrans2D1" presStyleIdx="2" presStyleCnt="3"/>
      <dgm:spPr/>
    </dgm:pt>
    <dgm:pt modelId="{790CC7C3-38B6-4B12-9DAA-760A5D93B7BC}" type="pres">
      <dgm:prSet presAssocID="{3B1BA0C6-7BC7-474B-8258-19A55BF6AC0A}" presName="connectorText" presStyleLbl="sibTrans2D1" presStyleIdx="2" presStyleCnt="3"/>
      <dgm:spPr/>
    </dgm:pt>
    <dgm:pt modelId="{A865686E-B859-4002-9595-746250A04922}" type="pres">
      <dgm:prSet presAssocID="{14185DA4-5993-465D-B58C-F9EBF9640E36}" presName="node" presStyleLbl="node1" presStyleIdx="3" presStyleCnt="4">
        <dgm:presLayoutVars>
          <dgm:bulletEnabled val="1"/>
        </dgm:presLayoutVars>
      </dgm:prSet>
      <dgm:spPr/>
    </dgm:pt>
  </dgm:ptLst>
  <dgm:cxnLst>
    <dgm:cxn modelId="{95F38007-65E6-4DC6-B4A7-2A6C5C98336D}" type="presOf" srcId="{82EF8814-9924-4633-A0E0-31D161B69450}" destId="{296DBB94-BFEF-430E-B786-CF9A1C887158}" srcOrd="0" destOrd="0" presId="urn:microsoft.com/office/officeart/2005/8/layout/process1"/>
    <dgm:cxn modelId="{95690911-1AE0-4787-BB5C-A475A7AB2DD4}" type="presOf" srcId="{3B1BA0C6-7BC7-474B-8258-19A55BF6AC0A}" destId="{365E1293-28C3-4782-A754-4FFF023F7781}" srcOrd="0" destOrd="0" presId="urn:microsoft.com/office/officeart/2005/8/layout/process1"/>
    <dgm:cxn modelId="{012C5062-432A-45B6-A508-B7B9EF288828}" type="presOf" srcId="{B2345197-E393-4636-8F0B-F3C73B94796D}" destId="{2CCA7358-0DF4-49D6-8EC2-B7BA61151DFD}" srcOrd="0" destOrd="0" presId="urn:microsoft.com/office/officeart/2005/8/layout/process1"/>
    <dgm:cxn modelId="{5318A249-9E6E-499E-8EA7-C03FA33BC60A}" srcId="{B2345197-E393-4636-8F0B-F3C73B94796D}" destId="{F20145AE-AC72-42CE-8132-1D6BCC6852A2}" srcOrd="2" destOrd="0" parTransId="{C96B3760-A312-4301-94A5-E6959DA9B5C4}" sibTransId="{3B1BA0C6-7BC7-474B-8258-19A55BF6AC0A}"/>
    <dgm:cxn modelId="{DCDFE777-5056-4D48-A148-86407E78942B}" srcId="{B2345197-E393-4636-8F0B-F3C73B94796D}" destId="{DAB06886-9B58-4D93-AAF8-E3C44F54878B}" srcOrd="1" destOrd="0" parTransId="{FEFFF501-9F6A-4F5C-90F3-911F545F151D}" sibTransId="{7C29C93D-E74F-4A84-ADA6-71117952FA05}"/>
    <dgm:cxn modelId="{3474EB77-AA65-4BC4-9A55-F76D518D0939}" type="presOf" srcId="{14185DA4-5993-465D-B58C-F9EBF9640E36}" destId="{A865686E-B859-4002-9595-746250A04922}" srcOrd="0" destOrd="0" presId="urn:microsoft.com/office/officeart/2005/8/layout/process1"/>
    <dgm:cxn modelId="{AC3DDEB2-4E3F-4B68-8C93-6324D2813DD6}" type="presOf" srcId="{DAB06886-9B58-4D93-AAF8-E3C44F54878B}" destId="{C04C85A4-94CC-4D6E-8ABB-DAC438D9D513}" srcOrd="0" destOrd="0" presId="urn:microsoft.com/office/officeart/2005/8/layout/process1"/>
    <dgm:cxn modelId="{1C6482BA-4D3A-43B6-A478-3509428B52DB}" type="presOf" srcId="{F20145AE-AC72-42CE-8132-1D6BCC6852A2}" destId="{B5E901F5-D128-488E-8A6E-B3A013EC4A67}" srcOrd="0" destOrd="0" presId="urn:microsoft.com/office/officeart/2005/8/layout/process1"/>
    <dgm:cxn modelId="{8EB7CBBB-0BF4-485B-B27C-4ACB6D4AB066}" type="presOf" srcId="{B4260C49-F7F1-455E-9B78-D569AC26A315}" destId="{C7F0D31F-4BB8-4695-84B2-3EB81AC493D6}" srcOrd="0" destOrd="0" presId="urn:microsoft.com/office/officeart/2005/8/layout/process1"/>
    <dgm:cxn modelId="{CE6701C2-298A-4C2A-8841-D7A2E02401CB}" type="presOf" srcId="{3B1BA0C6-7BC7-474B-8258-19A55BF6AC0A}" destId="{790CC7C3-38B6-4B12-9DAA-760A5D93B7BC}" srcOrd="1" destOrd="0" presId="urn:microsoft.com/office/officeart/2005/8/layout/process1"/>
    <dgm:cxn modelId="{25E840C2-85AC-4DF2-86F1-FB1767F53A77}" srcId="{B2345197-E393-4636-8F0B-F3C73B94796D}" destId="{B4260C49-F7F1-455E-9B78-D569AC26A315}" srcOrd="0" destOrd="0" parTransId="{83846272-6C4F-4BBA-B3E9-C11656193D8E}" sibTransId="{82EF8814-9924-4633-A0E0-31D161B69450}"/>
    <dgm:cxn modelId="{6C79BCE3-5B9A-4B8C-98A3-9EB25C91F55B}" type="presOf" srcId="{82EF8814-9924-4633-A0E0-31D161B69450}" destId="{3F2775D6-569C-4B02-A285-073C8308DD5F}" srcOrd="1" destOrd="0" presId="urn:microsoft.com/office/officeart/2005/8/layout/process1"/>
    <dgm:cxn modelId="{F12E0FE4-1B28-4FD8-A0B2-F156A153AA28}" srcId="{B2345197-E393-4636-8F0B-F3C73B94796D}" destId="{14185DA4-5993-465D-B58C-F9EBF9640E36}" srcOrd="3" destOrd="0" parTransId="{DA23A701-1265-40AE-BA37-F1FF2EC63FAD}" sibTransId="{07353583-50D7-4459-B728-F86E9A740774}"/>
    <dgm:cxn modelId="{C19E77EA-C4D8-4D0F-A12D-063E454C476B}" type="presOf" srcId="{7C29C93D-E74F-4A84-ADA6-71117952FA05}" destId="{296952EB-9C39-44AE-820A-3EAD1CCF4BCF}" srcOrd="0" destOrd="0" presId="urn:microsoft.com/office/officeart/2005/8/layout/process1"/>
    <dgm:cxn modelId="{B2F681EA-768C-4355-B099-1B3E36D300E4}" type="presOf" srcId="{7C29C93D-E74F-4A84-ADA6-71117952FA05}" destId="{547423EC-B3C1-4E77-9B2A-B33CCD82F757}" srcOrd="1" destOrd="0" presId="urn:microsoft.com/office/officeart/2005/8/layout/process1"/>
    <dgm:cxn modelId="{CED2F76E-37FA-4652-B85E-D5B10AE7E265}" type="presParOf" srcId="{2CCA7358-0DF4-49D6-8EC2-B7BA61151DFD}" destId="{C7F0D31F-4BB8-4695-84B2-3EB81AC493D6}" srcOrd="0" destOrd="0" presId="urn:microsoft.com/office/officeart/2005/8/layout/process1"/>
    <dgm:cxn modelId="{F653F41E-1D4C-4414-AFE9-B287070B6502}" type="presParOf" srcId="{2CCA7358-0DF4-49D6-8EC2-B7BA61151DFD}" destId="{296DBB94-BFEF-430E-B786-CF9A1C887158}" srcOrd="1" destOrd="0" presId="urn:microsoft.com/office/officeart/2005/8/layout/process1"/>
    <dgm:cxn modelId="{6A924DB6-B01F-4347-861C-F4615904FEF6}" type="presParOf" srcId="{296DBB94-BFEF-430E-B786-CF9A1C887158}" destId="{3F2775D6-569C-4B02-A285-073C8308DD5F}" srcOrd="0" destOrd="0" presId="urn:microsoft.com/office/officeart/2005/8/layout/process1"/>
    <dgm:cxn modelId="{53FE90A3-AFCA-4E93-9CB7-561DDA6EFEC2}" type="presParOf" srcId="{2CCA7358-0DF4-49D6-8EC2-B7BA61151DFD}" destId="{C04C85A4-94CC-4D6E-8ABB-DAC438D9D513}" srcOrd="2" destOrd="0" presId="urn:microsoft.com/office/officeart/2005/8/layout/process1"/>
    <dgm:cxn modelId="{1F8199F5-09D4-4E53-8044-E0795DCA0312}" type="presParOf" srcId="{2CCA7358-0DF4-49D6-8EC2-B7BA61151DFD}" destId="{296952EB-9C39-44AE-820A-3EAD1CCF4BCF}" srcOrd="3" destOrd="0" presId="urn:microsoft.com/office/officeart/2005/8/layout/process1"/>
    <dgm:cxn modelId="{7493D59A-2802-4C75-8010-9E12127D6FEA}" type="presParOf" srcId="{296952EB-9C39-44AE-820A-3EAD1CCF4BCF}" destId="{547423EC-B3C1-4E77-9B2A-B33CCD82F757}" srcOrd="0" destOrd="0" presId="urn:microsoft.com/office/officeart/2005/8/layout/process1"/>
    <dgm:cxn modelId="{4EEA99B3-03C9-435C-8578-380F7F43B5EA}" type="presParOf" srcId="{2CCA7358-0DF4-49D6-8EC2-B7BA61151DFD}" destId="{B5E901F5-D128-488E-8A6E-B3A013EC4A67}" srcOrd="4" destOrd="0" presId="urn:microsoft.com/office/officeart/2005/8/layout/process1"/>
    <dgm:cxn modelId="{16DA90F3-CE14-404E-A8E7-C3F2AEE19ED8}" type="presParOf" srcId="{2CCA7358-0DF4-49D6-8EC2-B7BA61151DFD}" destId="{365E1293-28C3-4782-A754-4FFF023F7781}" srcOrd="5" destOrd="0" presId="urn:microsoft.com/office/officeart/2005/8/layout/process1"/>
    <dgm:cxn modelId="{7F61646D-DD85-4479-AC34-84E537F22357}" type="presParOf" srcId="{365E1293-28C3-4782-A754-4FFF023F7781}" destId="{790CC7C3-38B6-4B12-9DAA-760A5D93B7BC}" srcOrd="0" destOrd="0" presId="urn:microsoft.com/office/officeart/2005/8/layout/process1"/>
    <dgm:cxn modelId="{8B0E9E2A-FC65-4305-B81A-DBBD8BE5DC27}" type="presParOf" srcId="{2CCA7358-0DF4-49D6-8EC2-B7BA61151DFD}" destId="{A865686E-B859-4002-9595-746250A04922}"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2345197-E393-4636-8F0B-F3C73B94796D}" type="doc">
      <dgm:prSet loTypeId="urn:microsoft.com/office/officeart/2005/8/layout/process1" loCatId="process" qsTypeId="urn:microsoft.com/office/officeart/2005/8/quickstyle/simple1" qsCatId="simple" csTypeId="urn:microsoft.com/office/officeart/2005/8/colors/colorful1" csCatId="colorful" phldr="1"/>
      <dgm:spPr/>
    </dgm:pt>
    <dgm:pt modelId="{B4260C49-F7F1-455E-9B78-D569AC26A315}">
      <dgm:prSet phldrT="[Text]" phldr="0"/>
      <dgm:spPr/>
      <dgm:t>
        <a:bodyPr/>
        <a:lstStyle/>
        <a:p>
          <a:pPr rtl="0"/>
          <a:r>
            <a:rPr lang="en-US">
              <a:latin typeface="Gill Sans MT"/>
            </a:rPr>
            <a:t>1:1 Paras, Nurses</a:t>
          </a:r>
          <a:endParaRPr lang="en-US"/>
        </a:p>
      </dgm:t>
    </dgm:pt>
    <dgm:pt modelId="{83846272-6C4F-4BBA-B3E9-C11656193D8E}" type="parTrans" cxnId="{25E840C2-85AC-4DF2-86F1-FB1767F53A77}">
      <dgm:prSet/>
      <dgm:spPr/>
      <dgm:t>
        <a:bodyPr/>
        <a:lstStyle/>
        <a:p>
          <a:endParaRPr lang="en-US"/>
        </a:p>
      </dgm:t>
    </dgm:pt>
    <dgm:pt modelId="{82EF8814-9924-4633-A0E0-31D161B69450}" type="sibTrans" cxnId="{25E840C2-85AC-4DF2-86F1-FB1767F53A77}">
      <dgm:prSet/>
      <dgm:spPr/>
      <dgm:t>
        <a:bodyPr/>
        <a:lstStyle/>
        <a:p>
          <a:endParaRPr lang="en-US"/>
        </a:p>
      </dgm:t>
    </dgm:pt>
    <dgm:pt modelId="{DAB06886-9B58-4D93-AAF8-E3C44F54878B}">
      <dgm:prSet phldrT="[Text]" phldr="0"/>
      <dgm:spPr/>
      <dgm:t>
        <a:bodyPr/>
        <a:lstStyle/>
        <a:p>
          <a:pPr rtl="0"/>
          <a:r>
            <a:rPr lang="en-US">
              <a:latin typeface="Gill Sans MT"/>
            </a:rPr>
            <a:t>Support specific needs-toileting, health...</a:t>
          </a:r>
          <a:endParaRPr lang="en-US"/>
        </a:p>
      </dgm:t>
    </dgm:pt>
    <dgm:pt modelId="{FEFFF501-9F6A-4F5C-90F3-911F545F151D}" type="parTrans" cxnId="{DCDFE777-5056-4D48-A148-86407E78942B}">
      <dgm:prSet/>
      <dgm:spPr/>
      <dgm:t>
        <a:bodyPr/>
        <a:lstStyle/>
        <a:p>
          <a:endParaRPr lang="en-US"/>
        </a:p>
      </dgm:t>
    </dgm:pt>
    <dgm:pt modelId="{7C29C93D-E74F-4A84-ADA6-71117952FA05}" type="sibTrans" cxnId="{DCDFE777-5056-4D48-A148-86407E78942B}">
      <dgm:prSet/>
      <dgm:spPr/>
      <dgm:t>
        <a:bodyPr/>
        <a:lstStyle/>
        <a:p>
          <a:endParaRPr lang="en-US"/>
        </a:p>
      </dgm:t>
    </dgm:pt>
    <dgm:pt modelId="{14185DA4-5993-465D-B58C-F9EBF9640E36}">
      <dgm:prSet phldrT="[Text]"/>
      <dgm:spPr/>
      <dgm:t>
        <a:bodyPr/>
        <a:lstStyle/>
        <a:p>
          <a:pPr rtl="0"/>
          <a:r>
            <a:rPr lang="en-US">
              <a:latin typeface="Gill Sans MT"/>
            </a:rPr>
            <a:t>Note the duration and ratio!</a:t>
          </a:r>
          <a:endParaRPr lang="en-US"/>
        </a:p>
      </dgm:t>
    </dgm:pt>
    <dgm:pt modelId="{DA23A701-1265-40AE-BA37-F1FF2EC63FAD}" type="parTrans" cxnId="{F12E0FE4-1B28-4FD8-A0B2-F156A153AA28}">
      <dgm:prSet/>
      <dgm:spPr/>
      <dgm:t>
        <a:bodyPr/>
        <a:lstStyle/>
        <a:p>
          <a:endParaRPr lang="en-US"/>
        </a:p>
      </dgm:t>
    </dgm:pt>
    <dgm:pt modelId="{07353583-50D7-4459-B728-F86E9A740774}" type="sibTrans" cxnId="{F12E0FE4-1B28-4FD8-A0B2-F156A153AA28}">
      <dgm:prSet/>
      <dgm:spPr/>
      <dgm:t>
        <a:bodyPr/>
        <a:lstStyle/>
        <a:p>
          <a:endParaRPr lang="en-US"/>
        </a:p>
      </dgm:t>
    </dgm:pt>
    <dgm:pt modelId="{2CCA7358-0DF4-49D6-8EC2-B7BA61151DFD}" type="pres">
      <dgm:prSet presAssocID="{B2345197-E393-4636-8F0B-F3C73B94796D}" presName="Name0" presStyleCnt="0">
        <dgm:presLayoutVars>
          <dgm:dir/>
          <dgm:resizeHandles val="exact"/>
        </dgm:presLayoutVars>
      </dgm:prSet>
      <dgm:spPr/>
    </dgm:pt>
    <dgm:pt modelId="{C7F0D31F-4BB8-4695-84B2-3EB81AC493D6}" type="pres">
      <dgm:prSet presAssocID="{B4260C49-F7F1-455E-9B78-D569AC26A315}" presName="node" presStyleLbl="node1" presStyleIdx="0" presStyleCnt="3">
        <dgm:presLayoutVars>
          <dgm:bulletEnabled val="1"/>
        </dgm:presLayoutVars>
      </dgm:prSet>
      <dgm:spPr/>
    </dgm:pt>
    <dgm:pt modelId="{296DBB94-BFEF-430E-B786-CF9A1C887158}" type="pres">
      <dgm:prSet presAssocID="{82EF8814-9924-4633-A0E0-31D161B69450}" presName="sibTrans" presStyleLbl="sibTrans2D1" presStyleIdx="0" presStyleCnt="2"/>
      <dgm:spPr/>
    </dgm:pt>
    <dgm:pt modelId="{3F2775D6-569C-4B02-A285-073C8308DD5F}" type="pres">
      <dgm:prSet presAssocID="{82EF8814-9924-4633-A0E0-31D161B69450}" presName="connectorText" presStyleLbl="sibTrans2D1" presStyleIdx="0" presStyleCnt="2"/>
      <dgm:spPr/>
    </dgm:pt>
    <dgm:pt modelId="{C04C85A4-94CC-4D6E-8ABB-DAC438D9D513}" type="pres">
      <dgm:prSet presAssocID="{DAB06886-9B58-4D93-AAF8-E3C44F54878B}" presName="node" presStyleLbl="node1" presStyleIdx="1" presStyleCnt="3">
        <dgm:presLayoutVars>
          <dgm:bulletEnabled val="1"/>
        </dgm:presLayoutVars>
      </dgm:prSet>
      <dgm:spPr/>
    </dgm:pt>
    <dgm:pt modelId="{296952EB-9C39-44AE-820A-3EAD1CCF4BCF}" type="pres">
      <dgm:prSet presAssocID="{7C29C93D-E74F-4A84-ADA6-71117952FA05}" presName="sibTrans" presStyleLbl="sibTrans2D1" presStyleIdx="1" presStyleCnt="2"/>
      <dgm:spPr/>
    </dgm:pt>
    <dgm:pt modelId="{547423EC-B3C1-4E77-9B2A-B33CCD82F757}" type="pres">
      <dgm:prSet presAssocID="{7C29C93D-E74F-4A84-ADA6-71117952FA05}" presName="connectorText" presStyleLbl="sibTrans2D1" presStyleIdx="1" presStyleCnt="2"/>
      <dgm:spPr/>
    </dgm:pt>
    <dgm:pt modelId="{A865686E-B859-4002-9595-746250A04922}" type="pres">
      <dgm:prSet presAssocID="{14185DA4-5993-465D-B58C-F9EBF9640E36}" presName="node" presStyleLbl="node1" presStyleIdx="2" presStyleCnt="3">
        <dgm:presLayoutVars>
          <dgm:bulletEnabled val="1"/>
        </dgm:presLayoutVars>
      </dgm:prSet>
      <dgm:spPr/>
    </dgm:pt>
  </dgm:ptLst>
  <dgm:cxnLst>
    <dgm:cxn modelId="{95F38007-65E6-4DC6-B4A7-2A6C5C98336D}" type="presOf" srcId="{82EF8814-9924-4633-A0E0-31D161B69450}" destId="{296DBB94-BFEF-430E-B786-CF9A1C887158}" srcOrd="0" destOrd="0" presId="urn:microsoft.com/office/officeart/2005/8/layout/process1"/>
    <dgm:cxn modelId="{012C5062-432A-45B6-A508-B7B9EF288828}" type="presOf" srcId="{B2345197-E393-4636-8F0B-F3C73B94796D}" destId="{2CCA7358-0DF4-49D6-8EC2-B7BA61151DFD}" srcOrd="0" destOrd="0" presId="urn:microsoft.com/office/officeart/2005/8/layout/process1"/>
    <dgm:cxn modelId="{DCDFE777-5056-4D48-A148-86407E78942B}" srcId="{B2345197-E393-4636-8F0B-F3C73B94796D}" destId="{DAB06886-9B58-4D93-AAF8-E3C44F54878B}" srcOrd="1" destOrd="0" parTransId="{FEFFF501-9F6A-4F5C-90F3-911F545F151D}" sibTransId="{7C29C93D-E74F-4A84-ADA6-71117952FA05}"/>
    <dgm:cxn modelId="{3474EB77-AA65-4BC4-9A55-F76D518D0939}" type="presOf" srcId="{14185DA4-5993-465D-B58C-F9EBF9640E36}" destId="{A865686E-B859-4002-9595-746250A04922}" srcOrd="0" destOrd="0" presId="urn:microsoft.com/office/officeart/2005/8/layout/process1"/>
    <dgm:cxn modelId="{AC3DDEB2-4E3F-4B68-8C93-6324D2813DD6}" type="presOf" srcId="{DAB06886-9B58-4D93-AAF8-E3C44F54878B}" destId="{C04C85A4-94CC-4D6E-8ABB-DAC438D9D513}" srcOrd="0" destOrd="0" presId="urn:microsoft.com/office/officeart/2005/8/layout/process1"/>
    <dgm:cxn modelId="{8EB7CBBB-0BF4-485B-B27C-4ACB6D4AB066}" type="presOf" srcId="{B4260C49-F7F1-455E-9B78-D569AC26A315}" destId="{C7F0D31F-4BB8-4695-84B2-3EB81AC493D6}" srcOrd="0" destOrd="0" presId="urn:microsoft.com/office/officeart/2005/8/layout/process1"/>
    <dgm:cxn modelId="{25E840C2-85AC-4DF2-86F1-FB1767F53A77}" srcId="{B2345197-E393-4636-8F0B-F3C73B94796D}" destId="{B4260C49-F7F1-455E-9B78-D569AC26A315}" srcOrd="0" destOrd="0" parTransId="{83846272-6C4F-4BBA-B3E9-C11656193D8E}" sibTransId="{82EF8814-9924-4633-A0E0-31D161B69450}"/>
    <dgm:cxn modelId="{6C79BCE3-5B9A-4B8C-98A3-9EB25C91F55B}" type="presOf" srcId="{82EF8814-9924-4633-A0E0-31D161B69450}" destId="{3F2775D6-569C-4B02-A285-073C8308DD5F}" srcOrd="1" destOrd="0" presId="urn:microsoft.com/office/officeart/2005/8/layout/process1"/>
    <dgm:cxn modelId="{F12E0FE4-1B28-4FD8-A0B2-F156A153AA28}" srcId="{B2345197-E393-4636-8F0B-F3C73B94796D}" destId="{14185DA4-5993-465D-B58C-F9EBF9640E36}" srcOrd="2" destOrd="0" parTransId="{DA23A701-1265-40AE-BA37-F1FF2EC63FAD}" sibTransId="{07353583-50D7-4459-B728-F86E9A740774}"/>
    <dgm:cxn modelId="{C19E77EA-C4D8-4D0F-A12D-063E454C476B}" type="presOf" srcId="{7C29C93D-E74F-4A84-ADA6-71117952FA05}" destId="{296952EB-9C39-44AE-820A-3EAD1CCF4BCF}" srcOrd="0" destOrd="0" presId="urn:microsoft.com/office/officeart/2005/8/layout/process1"/>
    <dgm:cxn modelId="{B2F681EA-768C-4355-B099-1B3E36D300E4}" type="presOf" srcId="{7C29C93D-E74F-4A84-ADA6-71117952FA05}" destId="{547423EC-B3C1-4E77-9B2A-B33CCD82F757}" srcOrd="1" destOrd="0" presId="urn:microsoft.com/office/officeart/2005/8/layout/process1"/>
    <dgm:cxn modelId="{CED2F76E-37FA-4652-B85E-D5B10AE7E265}" type="presParOf" srcId="{2CCA7358-0DF4-49D6-8EC2-B7BA61151DFD}" destId="{C7F0D31F-4BB8-4695-84B2-3EB81AC493D6}" srcOrd="0" destOrd="0" presId="urn:microsoft.com/office/officeart/2005/8/layout/process1"/>
    <dgm:cxn modelId="{F653F41E-1D4C-4414-AFE9-B287070B6502}" type="presParOf" srcId="{2CCA7358-0DF4-49D6-8EC2-B7BA61151DFD}" destId="{296DBB94-BFEF-430E-B786-CF9A1C887158}" srcOrd="1" destOrd="0" presId="urn:microsoft.com/office/officeart/2005/8/layout/process1"/>
    <dgm:cxn modelId="{6A924DB6-B01F-4347-861C-F4615904FEF6}" type="presParOf" srcId="{296DBB94-BFEF-430E-B786-CF9A1C887158}" destId="{3F2775D6-569C-4B02-A285-073C8308DD5F}" srcOrd="0" destOrd="0" presId="urn:microsoft.com/office/officeart/2005/8/layout/process1"/>
    <dgm:cxn modelId="{53FE90A3-AFCA-4E93-9CB7-561DDA6EFEC2}" type="presParOf" srcId="{2CCA7358-0DF4-49D6-8EC2-B7BA61151DFD}" destId="{C04C85A4-94CC-4D6E-8ABB-DAC438D9D513}" srcOrd="2" destOrd="0" presId="urn:microsoft.com/office/officeart/2005/8/layout/process1"/>
    <dgm:cxn modelId="{1F8199F5-09D4-4E53-8044-E0795DCA0312}" type="presParOf" srcId="{2CCA7358-0DF4-49D6-8EC2-B7BA61151DFD}" destId="{296952EB-9C39-44AE-820A-3EAD1CCF4BCF}" srcOrd="3" destOrd="0" presId="urn:microsoft.com/office/officeart/2005/8/layout/process1"/>
    <dgm:cxn modelId="{7493D59A-2802-4C75-8010-9E12127D6FEA}" type="presParOf" srcId="{296952EB-9C39-44AE-820A-3EAD1CCF4BCF}" destId="{547423EC-B3C1-4E77-9B2A-B33CCD82F757}" srcOrd="0" destOrd="0" presId="urn:microsoft.com/office/officeart/2005/8/layout/process1"/>
    <dgm:cxn modelId="{8B0E9E2A-FC65-4305-B81A-DBBD8BE5DC27}" type="presParOf" srcId="{2CCA7358-0DF4-49D6-8EC2-B7BA61151DFD}" destId="{A865686E-B859-4002-9595-746250A04922}"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2345197-E393-4636-8F0B-F3C73B94796D}" type="doc">
      <dgm:prSet loTypeId="urn:microsoft.com/office/officeart/2005/8/layout/process1" loCatId="process" qsTypeId="urn:microsoft.com/office/officeart/2005/8/quickstyle/simple1" qsCatId="simple" csTypeId="urn:microsoft.com/office/officeart/2005/8/colors/colorful1" csCatId="colorful" phldr="1"/>
      <dgm:spPr/>
    </dgm:pt>
    <dgm:pt modelId="{B4260C49-F7F1-455E-9B78-D569AC26A315}">
      <dgm:prSet phldrT="[Text]"/>
      <dgm:spPr/>
      <dgm:t>
        <a:bodyPr/>
        <a:lstStyle/>
        <a:p>
          <a:pPr rtl="0"/>
          <a:r>
            <a:rPr lang="en-US">
              <a:latin typeface="Gill Sans MT"/>
            </a:rPr>
            <a:t>AT Devices AND services </a:t>
          </a:r>
          <a:endParaRPr lang="en-US"/>
        </a:p>
      </dgm:t>
    </dgm:pt>
    <dgm:pt modelId="{83846272-6C4F-4BBA-B3E9-C11656193D8E}" type="parTrans" cxnId="{25E840C2-85AC-4DF2-86F1-FB1767F53A77}">
      <dgm:prSet/>
      <dgm:spPr/>
      <dgm:t>
        <a:bodyPr/>
        <a:lstStyle/>
        <a:p>
          <a:endParaRPr lang="en-US"/>
        </a:p>
      </dgm:t>
    </dgm:pt>
    <dgm:pt modelId="{82EF8814-9924-4633-A0E0-31D161B69450}" type="sibTrans" cxnId="{25E840C2-85AC-4DF2-86F1-FB1767F53A77}">
      <dgm:prSet/>
      <dgm:spPr/>
      <dgm:t>
        <a:bodyPr/>
        <a:lstStyle/>
        <a:p>
          <a:endParaRPr lang="en-US"/>
        </a:p>
      </dgm:t>
    </dgm:pt>
    <dgm:pt modelId="{DAB06886-9B58-4D93-AAF8-E3C44F54878B}">
      <dgm:prSet phldrT="[Text]"/>
      <dgm:spPr/>
      <dgm:t>
        <a:bodyPr/>
        <a:lstStyle/>
        <a:p>
          <a:pPr rtl="0"/>
          <a:r>
            <a:rPr lang="en-US">
              <a:latin typeface="Gill Sans MT"/>
            </a:rPr>
            <a:t>Note location of service!</a:t>
          </a:r>
          <a:endParaRPr lang="en-US"/>
        </a:p>
      </dgm:t>
    </dgm:pt>
    <dgm:pt modelId="{FEFFF501-9F6A-4F5C-90F3-911F545F151D}" type="parTrans" cxnId="{DCDFE777-5056-4D48-A148-86407E78942B}">
      <dgm:prSet/>
      <dgm:spPr/>
      <dgm:t>
        <a:bodyPr/>
        <a:lstStyle/>
        <a:p>
          <a:endParaRPr lang="en-US"/>
        </a:p>
      </dgm:t>
    </dgm:pt>
    <dgm:pt modelId="{7C29C93D-E74F-4A84-ADA6-71117952FA05}" type="sibTrans" cxnId="{DCDFE777-5056-4D48-A148-86407E78942B}">
      <dgm:prSet/>
      <dgm:spPr/>
      <dgm:t>
        <a:bodyPr/>
        <a:lstStyle/>
        <a:p>
          <a:endParaRPr lang="en-US"/>
        </a:p>
      </dgm:t>
    </dgm:pt>
    <dgm:pt modelId="{F20145AE-AC72-42CE-8132-1D6BCC6852A2}">
      <dgm:prSet phldrT="[Text]" phldr="0"/>
      <dgm:spPr/>
      <dgm:t>
        <a:bodyPr/>
        <a:lstStyle/>
        <a:p>
          <a:pPr rtl="0"/>
          <a:r>
            <a:rPr lang="en-US">
              <a:latin typeface="Gill Sans MT"/>
            </a:rPr>
            <a:t>Can include staff training!</a:t>
          </a:r>
          <a:endParaRPr lang="en-US"/>
        </a:p>
      </dgm:t>
    </dgm:pt>
    <dgm:pt modelId="{C96B3760-A312-4301-94A5-E6959DA9B5C4}" type="parTrans" cxnId="{5318A249-9E6E-499E-8EA7-C03FA33BC60A}">
      <dgm:prSet/>
      <dgm:spPr/>
      <dgm:t>
        <a:bodyPr/>
        <a:lstStyle/>
        <a:p>
          <a:endParaRPr lang="en-US"/>
        </a:p>
      </dgm:t>
    </dgm:pt>
    <dgm:pt modelId="{3B1BA0C6-7BC7-474B-8258-19A55BF6AC0A}" type="sibTrans" cxnId="{5318A249-9E6E-499E-8EA7-C03FA33BC60A}">
      <dgm:prSet/>
      <dgm:spPr/>
      <dgm:t>
        <a:bodyPr/>
        <a:lstStyle/>
        <a:p>
          <a:endParaRPr lang="en-US"/>
        </a:p>
      </dgm:t>
    </dgm:pt>
    <dgm:pt modelId="{2CCA7358-0DF4-49D6-8EC2-B7BA61151DFD}" type="pres">
      <dgm:prSet presAssocID="{B2345197-E393-4636-8F0B-F3C73B94796D}" presName="Name0" presStyleCnt="0">
        <dgm:presLayoutVars>
          <dgm:dir/>
          <dgm:resizeHandles val="exact"/>
        </dgm:presLayoutVars>
      </dgm:prSet>
      <dgm:spPr/>
    </dgm:pt>
    <dgm:pt modelId="{C7F0D31F-4BB8-4695-84B2-3EB81AC493D6}" type="pres">
      <dgm:prSet presAssocID="{B4260C49-F7F1-455E-9B78-D569AC26A315}" presName="node" presStyleLbl="node1" presStyleIdx="0" presStyleCnt="3" custScaleY="115263">
        <dgm:presLayoutVars>
          <dgm:bulletEnabled val="1"/>
        </dgm:presLayoutVars>
      </dgm:prSet>
      <dgm:spPr/>
    </dgm:pt>
    <dgm:pt modelId="{296DBB94-BFEF-430E-B786-CF9A1C887158}" type="pres">
      <dgm:prSet presAssocID="{82EF8814-9924-4633-A0E0-31D161B69450}" presName="sibTrans" presStyleLbl="sibTrans2D1" presStyleIdx="0" presStyleCnt="2"/>
      <dgm:spPr/>
    </dgm:pt>
    <dgm:pt modelId="{3F2775D6-569C-4B02-A285-073C8308DD5F}" type="pres">
      <dgm:prSet presAssocID="{82EF8814-9924-4633-A0E0-31D161B69450}" presName="connectorText" presStyleLbl="sibTrans2D1" presStyleIdx="0" presStyleCnt="2"/>
      <dgm:spPr/>
    </dgm:pt>
    <dgm:pt modelId="{C04C85A4-94CC-4D6E-8ABB-DAC438D9D513}" type="pres">
      <dgm:prSet presAssocID="{DAB06886-9B58-4D93-AAF8-E3C44F54878B}" presName="node" presStyleLbl="node1" presStyleIdx="1" presStyleCnt="3">
        <dgm:presLayoutVars>
          <dgm:bulletEnabled val="1"/>
        </dgm:presLayoutVars>
      </dgm:prSet>
      <dgm:spPr/>
    </dgm:pt>
    <dgm:pt modelId="{296952EB-9C39-44AE-820A-3EAD1CCF4BCF}" type="pres">
      <dgm:prSet presAssocID="{7C29C93D-E74F-4A84-ADA6-71117952FA05}" presName="sibTrans" presStyleLbl="sibTrans2D1" presStyleIdx="1" presStyleCnt="2"/>
      <dgm:spPr/>
    </dgm:pt>
    <dgm:pt modelId="{547423EC-B3C1-4E77-9B2A-B33CCD82F757}" type="pres">
      <dgm:prSet presAssocID="{7C29C93D-E74F-4A84-ADA6-71117952FA05}" presName="connectorText" presStyleLbl="sibTrans2D1" presStyleIdx="1" presStyleCnt="2"/>
      <dgm:spPr/>
    </dgm:pt>
    <dgm:pt modelId="{B5E901F5-D128-488E-8A6E-B3A013EC4A67}" type="pres">
      <dgm:prSet presAssocID="{F20145AE-AC72-42CE-8132-1D6BCC6852A2}" presName="node" presStyleLbl="node1" presStyleIdx="2" presStyleCnt="3">
        <dgm:presLayoutVars>
          <dgm:bulletEnabled val="1"/>
        </dgm:presLayoutVars>
      </dgm:prSet>
      <dgm:spPr/>
    </dgm:pt>
  </dgm:ptLst>
  <dgm:cxnLst>
    <dgm:cxn modelId="{2C99C124-F66B-454C-B70B-A754E51B8459}" type="presOf" srcId="{F20145AE-AC72-42CE-8132-1D6BCC6852A2}" destId="{B5E901F5-D128-488E-8A6E-B3A013EC4A67}" srcOrd="0" destOrd="0" presId="urn:microsoft.com/office/officeart/2005/8/layout/process1"/>
    <dgm:cxn modelId="{012C5062-432A-45B6-A508-B7B9EF288828}" type="presOf" srcId="{B2345197-E393-4636-8F0B-F3C73B94796D}" destId="{2CCA7358-0DF4-49D6-8EC2-B7BA61151DFD}" srcOrd="0" destOrd="0" presId="urn:microsoft.com/office/officeart/2005/8/layout/process1"/>
    <dgm:cxn modelId="{5318A249-9E6E-499E-8EA7-C03FA33BC60A}" srcId="{B2345197-E393-4636-8F0B-F3C73B94796D}" destId="{F20145AE-AC72-42CE-8132-1D6BCC6852A2}" srcOrd="2" destOrd="0" parTransId="{C96B3760-A312-4301-94A5-E6959DA9B5C4}" sibTransId="{3B1BA0C6-7BC7-474B-8258-19A55BF6AC0A}"/>
    <dgm:cxn modelId="{FA5C2950-27DB-4A5D-A8C9-641E4810D96D}" type="presOf" srcId="{82EF8814-9924-4633-A0E0-31D161B69450}" destId="{3F2775D6-569C-4B02-A285-073C8308DD5F}" srcOrd="1" destOrd="0" presId="urn:microsoft.com/office/officeart/2005/8/layout/process1"/>
    <dgm:cxn modelId="{DCDFE777-5056-4D48-A148-86407E78942B}" srcId="{B2345197-E393-4636-8F0B-F3C73B94796D}" destId="{DAB06886-9B58-4D93-AAF8-E3C44F54878B}" srcOrd="1" destOrd="0" parTransId="{FEFFF501-9F6A-4F5C-90F3-911F545F151D}" sibTransId="{7C29C93D-E74F-4A84-ADA6-71117952FA05}"/>
    <dgm:cxn modelId="{0239F983-DED0-406F-8568-A3E7DE0ED5B7}" type="presOf" srcId="{7C29C93D-E74F-4A84-ADA6-71117952FA05}" destId="{296952EB-9C39-44AE-820A-3EAD1CCF4BCF}" srcOrd="0" destOrd="0" presId="urn:microsoft.com/office/officeart/2005/8/layout/process1"/>
    <dgm:cxn modelId="{25E840C2-85AC-4DF2-86F1-FB1767F53A77}" srcId="{B2345197-E393-4636-8F0B-F3C73B94796D}" destId="{B4260C49-F7F1-455E-9B78-D569AC26A315}" srcOrd="0" destOrd="0" parTransId="{83846272-6C4F-4BBA-B3E9-C11656193D8E}" sibTransId="{82EF8814-9924-4633-A0E0-31D161B69450}"/>
    <dgm:cxn modelId="{8A681DD7-94D9-4CCC-B2B1-6E7E2CDFCA47}" type="presOf" srcId="{DAB06886-9B58-4D93-AAF8-E3C44F54878B}" destId="{C04C85A4-94CC-4D6E-8ABB-DAC438D9D513}" srcOrd="0" destOrd="0" presId="urn:microsoft.com/office/officeart/2005/8/layout/process1"/>
    <dgm:cxn modelId="{D60EEFE3-1C2D-465D-8ADA-E654C76A0462}" type="presOf" srcId="{7C29C93D-E74F-4A84-ADA6-71117952FA05}" destId="{547423EC-B3C1-4E77-9B2A-B33CCD82F757}" srcOrd="1" destOrd="0" presId="urn:microsoft.com/office/officeart/2005/8/layout/process1"/>
    <dgm:cxn modelId="{08D770F0-C751-4C93-9886-F9AADAAF720B}" type="presOf" srcId="{B4260C49-F7F1-455E-9B78-D569AC26A315}" destId="{C7F0D31F-4BB8-4695-84B2-3EB81AC493D6}" srcOrd="0" destOrd="0" presId="urn:microsoft.com/office/officeart/2005/8/layout/process1"/>
    <dgm:cxn modelId="{A7B8BAF6-33C9-435B-A10E-9BCA47B5FD66}" type="presOf" srcId="{82EF8814-9924-4633-A0E0-31D161B69450}" destId="{296DBB94-BFEF-430E-B786-CF9A1C887158}" srcOrd="0" destOrd="0" presId="urn:microsoft.com/office/officeart/2005/8/layout/process1"/>
    <dgm:cxn modelId="{7B35C04B-1D92-4E85-AEB3-3B6E21B84A19}" type="presParOf" srcId="{2CCA7358-0DF4-49D6-8EC2-B7BA61151DFD}" destId="{C7F0D31F-4BB8-4695-84B2-3EB81AC493D6}" srcOrd="0" destOrd="0" presId="urn:microsoft.com/office/officeart/2005/8/layout/process1"/>
    <dgm:cxn modelId="{BA741BDC-7E87-40E4-BB5D-448E6AFA4561}" type="presParOf" srcId="{2CCA7358-0DF4-49D6-8EC2-B7BA61151DFD}" destId="{296DBB94-BFEF-430E-B786-CF9A1C887158}" srcOrd="1" destOrd="0" presId="urn:microsoft.com/office/officeart/2005/8/layout/process1"/>
    <dgm:cxn modelId="{7BBC65E6-7772-4D96-AB43-37E0F164521F}" type="presParOf" srcId="{296DBB94-BFEF-430E-B786-CF9A1C887158}" destId="{3F2775D6-569C-4B02-A285-073C8308DD5F}" srcOrd="0" destOrd="0" presId="urn:microsoft.com/office/officeart/2005/8/layout/process1"/>
    <dgm:cxn modelId="{36AE4130-0F89-42FA-B801-522689D76F60}" type="presParOf" srcId="{2CCA7358-0DF4-49D6-8EC2-B7BA61151DFD}" destId="{C04C85A4-94CC-4D6E-8ABB-DAC438D9D513}" srcOrd="2" destOrd="0" presId="urn:microsoft.com/office/officeart/2005/8/layout/process1"/>
    <dgm:cxn modelId="{1B111CC1-F7F0-42B0-B6BB-C180C50CE78B}" type="presParOf" srcId="{2CCA7358-0DF4-49D6-8EC2-B7BA61151DFD}" destId="{296952EB-9C39-44AE-820A-3EAD1CCF4BCF}" srcOrd="3" destOrd="0" presId="urn:microsoft.com/office/officeart/2005/8/layout/process1"/>
    <dgm:cxn modelId="{3B2BC7B7-FB0E-4D9A-968F-D014116EA6F8}" type="presParOf" srcId="{296952EB-9C39-44AE-820A-3EAD1CCF4BCF}" destId="{547423EC-B3C1-4E77-9B2A-B33CCD82F757}" srcOrd="0" destOrd="0" presId="urn:microsoft.com/office/officeart/2005/8/layout/process1"/>
    <dgm:cxn modelId="{B43B25FF-F16D-4D8E-977C-A24E5C28E3F5}" type="presParOf" srcId="{2CCA7358-0DF4-49D6-8EC2-B7BA61151DFD}" destId="{B5E901F5-D128-488E-8A6E-B3A013EC4A67}"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2345197-E393-4636-8F0B-F3C73B94796D}" type="doc">
      <dgm:prSet loTypeId="urn:microsoft.com/office/officeart/2005/8/layout/process1" loCatId="process" qsTypeId="urn:microsoft.com/office/officeart/2005/8/quickstyle/simple1" qsCatId="simple" csTypeId="urn:microsoft.com/office/officeart/2005/8/colors/colorful1" csCatId="colorful" phldr="1"/>
      <dgm:spPr/>
    </dgm:pt>
    <dgm:pt modelId="{B4260C49-F7F1-455E-9B78-D569AC26A315}">
      <dgm:prSet phldrT="[Text]"/>
      <dgm:spPr/>
      <dgm:t>
        <a:bodyPr/>
        <a:lstStyle/>
        <a:p>
          <a:pPr rtl="0"/>
          <a:r>
            <a:rPr lang="en-US">
              <a:latin typeface="Gill Sans MT"/>
            </a:rPr>
            <a:t>ESY is not summer school: specialized services</a:t>
          </a:r>
        </a:p>
      </dgm:t>
    </dgm:pt>
    <dgm:pt modelId="{83846272-6C4F-4BBA-B3E9-C11656193D8E}" type="parTrans" cxnId="{25E840C2-85AC-4DF2-86F1-FB1767F53A77}">
      <dgm:prSet/>
      <dgm:spPr/>
      <dgm:t>
        <a:bodyPr/>
        <a:lstStyle/>
        <a:p>
          <a:endParaRPr lang="en-US"/>
        </a:p>
      </dgm:t>
    </dgm:pt>
    <dgm:pt modelId="{82EF8814-9924-4633-A0E0-31D161B69450}" type="sibTrans" cxnId="{25E840C2-85AC-4DF2-86F1-FB1767F53A77}">
      <dgm:prSet/>
      <dgm:spPr/>
      <dgm:t>
        <a:bodyPr/>
        <a:lstStyle/>
        <a:p>
          <a:endParaRPr lang="en-US"/>
        </a:p>
      </dgm:t>
    </dgm:pt>
    <dgm:pt modelId="{DAB06886-9B58-4D93-AAF8-E3C44F54878B}">
      <dgm:prSet phldrT="[Text]"/>
      <dgm:spPr/>
      <dgm:t>
        <a:bodyPr/>
        <a:lstStyle/>
        <a:p>
          <a:pPr rtl="0"/>
          <a:r>
            <a:rPr lang="en-US">
              <a:latin typeface="Gill Sans MT"/>
            </a:rPr>
            <a:t>Can get same or different services than school year</a:t>
          </a:r>
          <a:endParaRPr lang="en-US"/>
        </a:p>
      </dgm:t>
    </dgm:pt>
    <dgm:pt modelId="{FEFFF501-9F6A-4F5C-90F3-911F545F151D}" type="parTrans" cxnId="{DCDFE777-5056-4D48-A148-86407E78942B}">
      <dgm:prSet/>
      <dgm:spPr/>
      <dgm:t>
        <a:bodyPr/>
        <a:lstStyle/>
        <a:p>
          <a:endParaRPr lang="en-US"/>
        </a:p>
      </dgm:t>
    </dgm:pt>
    <dgm:pt modelId="{7C29C93D-E74F-4A84-ADA6-71117952FA05}" type="sibTrans" cxnId="{DCDFE777-5056-4D48-A148-86407E78942B}">
      <dgm:prSet/>
      <dgm:spPr/>
      <dgm:t>
        <a:bodyPr/>
        <a:lstStyle/>
        <a:p>
          <a:endParaRPr lang="en-US"/>
        </a:p>
      </dgm:t>
    </dgm:pt>
    <dgm:pt modelId="{F20145AE-AC72-42CE-8132-1D6BCC6852A2}">
      <dgm:prSet phldrT="[Text]"/>
      <dgm:spPr/>
      <dgm:t>
        <a:bodyPr/>
        <a:lstStyle/>
        <a:p>
          <a:pPr rtl="0"/>
          <a:r>
            <a:rPr lang="en-US">
              <a:latin typeface="Gill Sans MT"/>
            </a:rPr>
            <a:t>Combine with Summer Rising/Summer School</a:t>
          </a:r>
          <a:endParaRPr lang="en-US"/>
        </a:p>
      </dgm:t>
    </dgm:pt>
    <dgm:pt modelId="{C96B3760-A312-4301-94A5-E6959DA9B5C4}" type="parTrans" cxnId="{5318A249-9E6E-499E-8EA7-C03FA33BC60A}">
      <dgm:prSet/>
      <dgm:spPr/>
      <dgm:t>
        <a:bodyPr/>
        <a:lstStyle/>
        <a:p>
          <a:endParaRPr lang="en-US"/>
        </a:p>
      </dgm:t>
    </dgm:pt>
    <dgm:pt modelId="{3B1BA0C6-7BC7-474B-8258-19A55BF6AC0A}" type="sibTrans" cxnId="{5318A249-9E6E-499E-8EA7-C03FA33BC60A}">
      <dgm:prSet/>
      <dgm:spPr/>
      <dgm:t>
        <a:bodyPr/>
        <a:lstStyle/>
        <a:p>
          <a:endParaRPr lang="en-US"/>
        </a:p>
      </dgm:t>
    </dgm:pt>
    <dgm:pt modelId="{8CC6694F-3CEA-4442-9BA9-12C263D83775}">
      <dgm:prSet phldr="0"/>
      <dgm:spPr/>
      <dgm:t>
        <a:bodyPr/>
        <a:lstStyle/>
        <a:p>
          <a:pPr rtl="0"/>
          <a:r>
            <a:rPr lang="en-US"/>
            <a:t>Only if needed to prevent regression</a:t>
          </a:r>
        </a:p>
      </dgm:t>
    </dgm:pt>
    <dgm:pt modelId="{4A09FA41-4D93-42D9-B4B6-1A7B9BAED5FF}" type="parTrans" cxnId="{329D35B4-7524-41E2-88C1-2F9EE24FA85A}">
      <dgm:prSet/>
      <dgm:spPr/>
      <dgm:t>
        <a:bodyPr/>
        <a:lstStyle/>
        <a:p>
          <a:endParaRPr lang="en-US"/>
        </a:p>
      </dgm:t>
    </dgm:pt>
    <dgm:pt modelId="{CE3C87A1-184F-498E-93CE-9A4A50EFA7A2}" type="sibTrans" cxnId="{329D35B4-7524-41E2-88C1-2F9EE24FA85A}">
      <dgm:prSet/>
      <dgm:spPr/>
      <dgm:t>
        <a:bodyPr/>
        <a:lstStyle/>
        <a:p>
          <a:endParaRPr lang="en-US"/>
        </a:p>
      </dgm:t>
    </dgm:pt>
    <dgm:pt modelId="{2CCA7358-0DF4-49D6-8EC2-B7BA61151DFD}" type="pres">
      <dgm:prSet presAssocID="{B2345197-E393-4636-8F0B-F3C73B94796D}" presName="Name0" presStyleCnt="0">
        <dgm:presLayoutVars>
          <dgm:dir/>
          <dgm:resizeHandles val="exact"/>
        </dgm:presLayoutVars>
      </dgm:prSet>
      <dgm:spPr/>
    </dgm:pt>
    <dgm:pt modelId="{C7F0D31F-4BB8-4695-84B2-3EB81AC493D6}" type="pres">
      <dgm:prSet presAssocID="{B4260C49-F7F1-455E-9B78-D569AC26A315}" presName="node" presStyleLbl="node1" presStyleIdx="0" presStyleCnt="4">
        <dgm:presLayoutVars>
          <dgm:bulletEnabled val="1"/>
        </dgm:presLayoutVars>
      </dgm:prSet>
      <dgm:spPr/>
    </dgm:pt>
    <dgm:pt modelId="{296DBB94-BFEF-430E-B786-CF9A1C887158}" type="pres">
      <dgm:prSet presAssocID="{82EF8814-9924-4633-A0E0-31D161B69450}" presName="sibTrans" presStyleLbl="sibTrans2D1" presStyleIdx="0" presStyleCnt="3"/>
      <dgm:spPr/>
    </dgm:pt>
    <dgm:pt modelId="{3F2775D6-569C-4B02-A285-073C8308DD5F}" type="pres">
      <dgm:prSet presAssocID="{82EF8814-9924-4633-A0E0-31D161B69450}" presName="connectorText" presStyleLbl="sibTrans2D1" presStyleIdx="0" presStyleCnt="3"/>
      <dgm:spPr/>
    </dgm:pt>
    <dgm:pt modelId="{ECD58729-13E1-4187-888A-DB853B776AFF}" type="pres">
      <dgm:prSet presAssocID="{8CC6694F-3CEA-4442-9BA9-12C263D83775}" presName="node" presStyleLbl="node1" presStyleIdx="1" presStyleCnt="4">
        <dgm:presLayoutVars>
          <dgm:bulletEnabled val="1"/>
        </dgm:presLayoutVars>
      </dgm:prSet>
      <dgm:spPr/>
    </dgm:pt>
    <dgm:pt modelId="{7951B8FA-BBE7-4942-8846-3E8EB9C786B6}" type="pres">
      <dgm:prSet presAssocID="{CE3C87A1-184F-498E-93CE-9A4A50EFA7A2}" presName="sibTrans" presStyleLbl="sibTrans2D1" presStyleIdx="1" presStyleCnt="3"/>
      <dgm:spPr/>
    </dgm:pt>
    <dgm:pt modelId="{1028C40D-0B32-4D1C-A05F-E775FA0475DD}" type="pres">
      <dgm:prSet presAssocID="{CE3C87A1-184F-498E-93CE-9A4A50EFA7A2}" presName="connectorText" presStyleLbl="sibTrans2D1" presStyleIdx="1" presStyleCnt="3"/>
      <dgm:spPr/>
    </dgm:pt>
    <dgm:pt modelId="{C04C85A4-94CC-4D6E-8ABB-DAC438D9D513}" type="pres">
      <dgm:prSet presAssocID="{DAB06886-9B58-4D93-AAF8-E3C44F54878B}" presName="node" presStyleLbl="node1" presStyleIdx="2" presStyleCnt="4">
        <dgm:presLayoutVars>
          <dgm:bulletEnabled val="1"/>
        </dgm:presLayoutVars>
      </dgm:prSet>
      <dgm:spPr/>
    </dgm:pt>
    <dgm:pt modelId="{296952EB-9C39-44AE-820A-3EAD1CCF4BCF}" type="pres">
      <dgm:prSet presAssocID="{7C29C93D-E74F-4A84-ADA6-71117952FA05}" presName="sibTrans" presStyleLbl="sibTrans2D1" presStyleIdx="2" presStyleCnt="3"/>
      <dgm:spPr/>
    </dgm:pt>
    <dgm:pt modelId="{547423EC-B3C1-4E77-9B2A-B33CCD82F757}" type="pres">
      <dgm:prSet presAssocID="{7C29C93D-E74F-4A84-ADA6-71117952FA05}" presName="connectorText" presStyleLbl="sibTrans2D1" presStyleIdx="2" presStyleCnt="3"/>
      <dgm:spPr/>
    </dgm:pt>
    <dgm:pt modelId="{B5E901F5-D128-488E-8A6E-B3A013EC4A67}" type="pres">
      <dgm:prSet presAssocID="{F20145AE-AC72-42CE-8132-1D6BCC6852A2}" presName="node" presStyleLbl="node1" presStyleIdx="3" presStyleCnt="4">
        <dgm:presLayoutVars>
          <dgm:bulletEnabled val="1"/>
        </dgm:presLayoutVars>
      </dgm:prSet>
      <dgm:spPr/>
    </dgm:pt>
  </dgm:ptLst>
  <dgm:cxnLst>
    <dgm:cxn modelId="{497FFA33-3610-4881-B238-24F7C475A188}" type="presOf" srcId="{82EF8814-9924-4633-A0E0-31D161B69450}" destId="{3F2775D6-569C-4B02-A285-073C8308DD5F}" srcOrd="1" destOrd="0" presId="urn:microsoft.com/office/officeart/2005/8/layout/process1"/>
    <dgm:cxn modelId="{012C5062-432A-45B6-A508-B7B9EF288828}" type="presOf" srcId="{B2345197-E393-4636-8F0B-F3C73B94796D}" destId="{2CCA7358-0DF4-49D6-8EC2-B7BA61151DFD}" srcOrd="0" destOrd="0" presId="urn:microsoft.com/office/officeart/2005/8/layout/process1"/>
    <dgm:cxn modelId="{90089D64-0D50-4CE1-AFD1-E8A641713B3B}" type="presOf" srcId="{7C29C93D-E74F-4A84-ADA6-71117952FA05}" destId="{547423EC-B3C1-4E77-9B2A-B33CCD82F757}" srcOrd="1" destOrd="0" presId="urn:microsoft.com/office/officeart/2005/8/layout/process1"/>
    <dgm:cxn modelId="{117CDC68-203D-4EC8-8A4D-70B74ACC836A}" type="presOf" srcId="{8CC6694F-3CEA-4442-9BA9-12C263D83775}" destId="{ECD58729-13E1-4187-888A-DB853B776AFF}" srcOrd="0" destOrd="0" presId="urn:microsoft.com/office/officeart/2005/8/layout/process1"/>
    <dgm:cxn modelId="{5318A249-9E6E-499E-8EA7-C03FA33BC60A}" srcId="{B2345197-E393-4636-8F0B-F3C73B94796D}" destId="{F20145AE-AC72-42CE-8132-1D6BCC6852A2}" srcOrd="3" destOrd="0" parTransId="{C96B3760-A312-4301-94A5-E6959DA9B5C4}" sibTransId="{3B1BA0C6-7BC7-474B-8258-19A55BF6AC0A}"/>
    <dgm:cxn modelId="{BD9E2F71-988D-4593-B25B-C1032294890B}" type="presOf" srcId="{CE3C87A1-184F-498E-93CE-9A4A50EFA7A2}" destId="{1028C40D-0B32-4D1C-A05F-E775FA0475DD}" srcOrd="1" destOrd="0" presId="urn:microsoft.com/office/officeart/2005/8/layout/process1"/>
    <dgm:cxn modelId="{D100DF74-071A-47C3-B65F-52FCC12D4E4B}" type="presOf" srcId="{7C29C93D-E74F-4A84-ADA6-71117952FA05}" destId="{296952EB-9C39-44AE-820A-3EAD1CCF4BCF}" srcOrd="0" destOrd="0" presId="urn:microsoft.com/office/officeart/2005/8/layout/process1"/>
    <dgm:cxn modelId="{DCDFE777-5056-4D48-A148-86407E78942B}" srcId="{B2345197-E393-4636-8F0B-F3C73B94796D}" destId="{DAB06886-9B58-4D93-AAF8-E3C44F54878B}" srcOrd="2" destOrd="0" parTransId="{FEFFF501-9F6A-4F5C-90F3-911F545F151D}" sibTransId="{7C29C93D-E74F-4A84-ADA6-71117952FA05}"/>
    <dgm:cxn modelId="{C87E109E-0A65-4DD7-9B51-E4277C47EFA8}" type="presOf" srcId="{CE3C87A1-184F-498E-93CE-9A4A50EFA7A2}" destId="{7951B8FA-BBE7-4942-8846-3E8EB9C786B6}" srcOrd="0" destOrd="0" presId="urn:microsoft.com/office/officeart/2005/8/layout/process1"/>
    <dgm:cxn modelId="{329D35B4-7524-41E2-88C1-2F9EE24FA85A}" srcId="{B2345197-E393-4636-8F0B-F3C73B94796D}" destId="{8CC6694F-3CEA-4442-9BA9-12C263D83775}" srcOrd="1" destOrd="0" parTransId="{4A09FA41-4D93-42D9-B4B6-1A7B9BAED5FF}" sibTransId="{CE3C87A1-184F-498E-93CE-9A4A50EFA7A2}"/>
    <dgm:cxn modelId="{25E840C2-85AC-4DF2-86F1-FB1767F53A77}" srcId="{B2345197-E393-4636-8F0B-F3C73B94796D}" destId="{B4260C49-F7F1-455E-9B78-D569AC26A315}" srcOrd="0" destOrd="0" parTransId="{83846272-6C4F-4BBA-B3E9-C11656193D8E}" sibTransId="{82EF8814-9924-4633-A0E0-31D161B69450}"/>
    <dgm:cxn modelId="{2AECA9CC-8644-4120-9894-46FA90565FBE}" type="presOf" srcId="{B4260C49-F7F1-455E-9B78-D569AC26A315}" destId="{C7F0D31F-4BB8-4695-84B2-3EB81AC493D6}" srcOrd="0" destOrd="0" presId="urn:microsoft.com/office/officeart/2005/8/layout/process1"/>
    <dgm:cxn modelId="{13F9F6D5-F036-4D0B-994F-DE2BE0B41D15}" type="presOf" srcId="{DAB06886-9B58-4D93-AAF8-E3C44F54878B}" destId="{C04C85A4-94CC-4D6E-8ABB-DAC438D9D513}" srcOrd="0" destOrd="0" presId="urn:microsoft.com/office/officeart/2005/8/layout/process1"/>
    <dgm:cxn modelId="{70DD4AEB-E47D-4AC9-B13A-C777346599EB}" type="presOf" srcId="{F20145AE-AC72-42CE-8132-1D6BCC6852A2}" destId="{B5E901F5-D128-488E-8A6E-B3A013EC4A67}" srcOrd="0" destOrd="0" presId="urn:microsoft.com/office/officeart/2005/8/layout/process1"/>
    <dgm:cxn modelId="{9F3352EC-EF14-44C6-BCC6-E3A85056EA82}" type="presOf" srcId="{82EF8814-9924-4633-A0E0-31D161B69450}" destId="{296DBB94-BFEF-430E-B786-CF9A1C887158}" srcOrd="0" destOrd="0" presId="urn:microsoft.com/office/officeart/2005/8/layout/process1"/>
    <dgm:cxn modelId="{33856626-4029-4474-9517-A14B4E93B849}" type="presParOf" srcId="{2CCA7358-0DF4-49D6-8EC2-B7BA61151DFD}" destId="{C7F0D31F-4BB8-4695-84B2-3EB81AC493D6}" srcOrd="0" destOrd="0" presId="urn:microsoft.com/office/officeart/2005/8/layout/process1"/>
    <dgm:cxn modelId="{62DF4093-6754-43AA-A8D0-A2736DEFDCE6}" type="presParOf" srcId="{2CCA7358-0DF4-49D6-8EC2-B7BA61151DFD}" destId="{296DBB94-BFEF-430E-B786-CF9A1C887158}" srcOrd="1" destOrd="0" presId="urn:microsoft.com/office/officeart/2005/8/layout/process1"/>
    <dgm:cxn modelId="{B294EF27-348E-4A9B-B5EA-1F4BA3C641F8}" type="presParOf" srcId="{296DBB94-BFEF-430E-B786-CF9A1C887158}" destId="{3F2775D6-569C-4B02-A285-073C8308DD5F}" srcOrd="0" destOrd="0" presId="urn:microsoft.com/office/officeart/2005/8/layout/process1"/>
    <dgm:cxn modelId="{3831F8EC-4602-4B17-9C66-E970775A746A}" type="presParOf" srcId="{2CCA7358-0DF4-49D6-8EC2-B7BA61151DFD}" destId="{ECD58729-13E1-4187-888A-DB853B776AFF}" srcOrd="2" destOrd="0" presId="urn:microsoft.com/office/officeart/2005/8/layout/process1"/>
    <dgm:cxn modelId="{2CDD1CB7-779C-469E-B73B-2C7D6EBCDE29}" type="presParOf" srcId="{2CCA7358-0DF4-49D6-8EC2-B7BA61151DFD}" destId="{7951B8FA-BBE7-4942-8846-3E8EB9C786B6}" srcOrd="3" destOrd="0" presId="urn:microsoft.com/office/officeart/2005/8/layout/process1"/>
    <dgm:cxn modelId="{9B434A12-592E-4140-8C0D-55B5E7A394F0}" type="presParOf" srcId="{7951B8FA-BBE7-4942-8846-3E8EB9C786B6}" destId="{1028C40D-0B32-4D1C-A05F-E775FA0475DD}" srcOrd="0" destOrd="0" presId="urn:microsoft.com/office/officeart/2005/8/layout/process1"/>
    <dgm:cxn modelId="{E4BB33DA-1687-4697-9E8C-9491B904768C}" type="presParOf" srcId="{2CCA7358-0DF4-49D6-8EC2-B7BA61151DFD}" destId="{C04C85A4-94CC-4D6E-8ABB-DAC438D9D513}" srcOrd="4" destOrd="0" presId="urn:microsoft.com/office/officeart/2005/8/layout/process1"/>
    <dgm:cxn modelId="{B60690B5-CFFE-4247-BFDA-B2CBFEA0E695}" type="presParOf" srcId="{2CCA7358-0DF4-49D6-8EC2-B7BA61151DFD}" destId="{296952EB-9C39-44AE-820A-3EAD1CCF4BCF}" srcOrd="5" destOrd="0" presId="urn:microsoft.com/office/officeart/2005/8/layout/process1"/>
    <dgm:cxn modelId="{FB152889-402B-44D1-8DCE-29CEEC6178CC}" type="presParOf" srcId="{296952EB-9C39-44AE-820A-3EAD1CCF4BCF}" destId="{547423EC-B3C1-4E77-9B2A-B33CCD82F757}" srcOrd="0" destOrd="0" presId="urn:microsoft.com/office/officeart/2005/8/layout/process1"/>
    <dgm:cxn modelId="{F7836931-536B-4163-B217-D59FACA6408B}" type="presParOf" srcId="{2CCA7358-0DF4-49D6-8EC2-B7BA61151DFD}" destId="{B5E901F5-D128-488E-8A6E-B3A013EC4A67}"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2345197-E393-4636-8F0B-F3C73B94796D}" type="doc">
      <dgm:prSet loTypeId="urn:microsoft.com/office/officeart/2005/8/layout/process1" loCatId="process" qsTypeId="urn:microsoft.com/office/officeart/2005/8/quickstyle/simple1" qsCatId="simple" csTypeId="urn:microsoft.com/office/officeart/2005/8/colors/colorful1" csCatId="colorful" phldr="1"/>
      <dgm:spPr/>
    </dgm:pt>
    <dgm:pt modelId="{B4260C49-F7F1-455E-9B78-D569AC26A315}">
      <dgm:prSet phldrT="[Text]"/>
      <dgm:spPr/>
      <dgm:t>
        <a:bodyPr/>
        <a:lstStyle/>
        <a:p>
          <a:pPr rtl="0"/>
          <a:r>
            <a:rPr lang="en-US">
              <a:latin typeface="Gill Sans MT"/>
            </a:rPr>
            <a:t>New! For COVID era learning loss </a:t>
          </a:r>
          <a:endParaRPr lang="en-US"/>
        </a:p>
      </dgm:t>
    </dgm:pt>
    <dgm:pt modelId="{83846272-6C4F-4BBA-B3E9-C11656193D8E}" type="parTrans" cxnId="{25E840C2-85AC-4DF2-86F1-FB1767F53A77}">
      <dgm:prSet/>
      <dgm:spPr/>
      <dgm:t>
        <a:bodyPr/>
        <a:lstStyle/>
        <a:p>
          <a:endParaRPr lang="en-US"/>
        </a:p>
      </dgm:t>
    </dgm:pt>
    <dgm:pt modelId="{82EF8814-9924-4633-A0E0-31D161B69450}" type="sibTrans" cxnId="{25E840C2-85AC-4DF2-86F1-FB1767F53A77}">
      <dgm:prSet/>
      <dgm:spPr/>
      <dgm:t>
        <a:bodyPr/>
        <a:lstStyle/>
        <a:p>
          <a:endParaRPr lang="en-US"/>
        </a:p>
      </dgm:t>
    </dgm:pt>
    <dgm:pt modelId="{14185DA4-5993-465D-B58C-F9EBF9640E36}">
      <dgm:prSet phldrT="[Text]"/>
      <dgm:spPr/>
      <dgm:t>
        <a:bodyPr/>
        <a:lstStyle/>
        <a:p>
          <a:pPr rtl="0"/>
          <a:r>
            <a:rPr lang="en-US">
              <a:latin typeface="Gill Sans MT"/>
            </a:rPr>
            <a:t>Services in addition to regular IEP services</a:t>
          </a:r>
          <a:endParaRPr lang="en-US"/>
        </a:p>
      </dgm:t>
    </dgm:pt>
    <dgm:pt modelId="{DA23A701-1265-40AE-BA37-F1FF2EC63FAD}" type="parTrans" cxnId="{F12E0FE4-1B28-4FD8-A0B2-F156A153AA28}">
      <dgm:prSet/>
      <dgm:spPr/>
      <dgm:t>
        <a:bodyPr/>
        <a:lstStyle/>
        <a:p>
          <a:endParaRPr lang="en-US"/>
        </a:p>
      </dgm:t>
    </dgm:pt>
    <dgm:pt modelId="{07353583-50D7-4459-B728-F86E9A740774}" type="sibTrans" cxnId="{F12E0FE4-1B28-4FD8-A0B2-F156A153AA28}">
      <dgm:prSet/>
      <dgm:spPr/>
      <dgm:t>
        <a:bodyPr/>
        <a:lstStyle/>
        <a:p>
          <a:endParaRPr lang="en-US"/>
        </a:p>
      </dgm:t>
    </dgm:pt>
    <dgm:pt modelId="{F20145AE-AC72-42CE-8132-1D6BCC6852A2}">
      <dgm:prSet phldrT="[Text]"/>
      <dgm:spPr/>
      <dgm:t>
        <a:bodyPr/>
        <a:lstStyle/>
        <a:p>
          <a:pPr rtl="0"/>
          <a:r>
            <a:rPr lang="en-US"/>
            <a:t>Supposed to discuss at IEP, if not ASK!</a:t>
          </a:r>
        </a:p>
      </dgm:t>
    </dgm:pt>
    <dgm:pt modelId="{C96B3760-A312-4301-94A5-E6959DA9B5C4}" type="parTrans" cxnId="{5318A249-9E6E-499E-8EA7-C03FA33BC60A}">
      <dgm:prSet/>
      <dgm:spPr/>
      <dgm:t>
        <a:bodyPr/>
        <a:lstStyle/>
        <a:p>
          <a:endParaRPr lang="en-US"/>
        </a:p>
      </dgm:t>
    </dgm:pt>
    <dgm:pt modelId="{3B1BA0C6-7BC7-474B-8258-19A55BF6AC0A}" type="sibTrans" cxnId="{5318A249-9E6E-499E-8EA7-C03FA33BC60A}">
      <dgm:prSet/>
      <dgm:spPr/>
      <dgm:t>
        <a:bodyPr/>
        <a:lstStyle/>
        <a:p>
          <a:endParaRPr lang="en-US"/>
        </a:p>
      </dgm:t>
    </dgm:pt>
    <dgm:pt modelId="{2CCA7358-0DF4-49D6-8EC2-B7BA61151DFD}" type="pres">
      <dgm:prSet presAssocID="{B2345197-E393-4636-8F0B-F3C73B94796D}" presName="Name0" presStyleCnt="0">
        <dgm:presLayoutVars>
          <dgm:dir/>
          <dgm:resizeHandles val="exact"/>
        </dgm:presLayoutVars>
      </dgm:prSet>
      <dgm:spPr/>
    </dgm:pt>
    <dgm:pt modelId="{C7F0D31F-4BB8-4695-84B2-3EB81AC493D6}" type="pres">
      <dgm:prSet presAssocID="{B4260C49-F7F1-455E-9B78-D569AC26A315}" presName="node" presStyleLbl="node1" presStyleIdx="0" presStyleCnt="3">
        <dgm:presLayoutVars>
          <dgm:bulletEnabled val="1"/>
        </dgm:presLayoutVars>
      </dgm:prSet>
      <dgm:spPr/>
    </dgm:pt>
    <dgm:pt modelId="{296DBB94-BFEF-430E-B786-CF9A1C887158}" type="pres">
      <dgm:prSet presAssocID="{82EF8814-9924-4633-A0E0-31D161B69450}" presName="sibTrans" presStyleLbl="sibTrans2D1" presStyleIdx="0" presStyleCnt="2"/>
      <dgm:spPr/>
    </dgm:pt>
    <dgm:pt modelId="{3F2775D6-569C-4B02-A285-073C8308DD5F}" type="pres">
      <dgm:prSet presAssocID="{82EF8814-9924-4633-A0E0-31D161B69450}" presName="connectorText" presStyleLbl="sibTrans2D1" presStyleIdx="0" presStyleCnt="2"/>
      <dgm:spPr/>
    </dgm:pt>
    <dgm:pt modelId="{B5E901F5-D128-488E-8A6E-B3A013EC4A67}" type="pres">
      <dgm:prSet presAssocID="{F20145AE-AC72-42CE-8132-1D6BCC6852A2}" presName="node" presStyleLbl="node1" presStyleIdx="1" presStyleCnt="3">
        <dgm:presLayoutVars>
          <dgm:bulletEnabled val="1"/>
        </dgm:presLayoutVars>
      </dgm:prSet>
      <dgm:spPr/>
    </dgm:pt>
    <dgm:pt modelId="{365E1293-28C3-4782-A754-4FFF023F7781}" type="pres">
      <dgm:prSet presAssocID="{3B1BA0C6-7BC7-474B-8258-19A55BF6AC0A}" presName="sibTrans" presStyleLbl="sibTrans2D1" presStyleIdx="1" presStyleCnt="2"/>
      <dgm:spPr/>
    </dgm:pt>
    <dgm:pt modelId="{790CC7C3-38B6-4B12-9DAA-760A5D93B7BC}" type="pres">
      <dgm:prSet presAssocID="{3B1BA0C6-7BC7-474B-8258-19A55BF6AC0A}" presName="connectorText" presStyleLbl="sibTrans2D1" presStyleIdx="1" presStyleCnt="2"/>
      <dgm:spPr/>
    </dgm:pt>
    <dgm:pt modelId="{A865686E-B859-4002-9595-746250A04922}" type="pres">
      <dgm:prSet presAssocID="{14185DA4-5993-465D-B58C-F9EBF9640E36}" presName="node" presStyleLbl="node1" presStyleIdx="2" presStyleCnt="3">
        <dgm:presLayoutVars>
          <dgm:bulletEnabled val="1"/>
        </dgm:presLayoutVars>
      </dgm:prSet>
      <dgm:spPr/>
    </dgm:pt>
  </dgm:ptLst>
  <dgm:cxnLst>
    <dgm:cxn modelId="{95F38007-65E6-4DC6-B4A7-2A6C5C98336D}" type="presOf" srcId="{82EF8814-9924-4633-A0E0-31D161B69450}" destId="{296DBB94-BFEF-430E-B786-CF9A1C887158}" srcOrd="0" destOrd="0" presId="urn:microsoft.com/office/officeart/2005/8/layout/process1"/>
    <dgm:cxn modelId="{95690911-1AE0-4787-BB5C-A475A7AB2DD4}" type="presOf" srcId="{3B1BA0C6-7BC7-474B-8258-19A55BF6AC0A}" destId="{365E1293-28C3-4782-A754-4FFF023F7781}" srcOrd="0" destOrd="0" presId="urn:microsoft.com/office/officeart/2005/8/layout/process1"/>
    <dgm:cxn modelId="{012C5062-432A-45B6-A508-B7B9EF288828}" type="presOf" srcId="{B2345197-E393-4636-8F0B-F3C73B94796D}" destId="{2CCA7358-0DF4-49D6-8EC2-B7BA61151DFD}" srcOrd="0" destOrd="0" presId="urn:microsoft.com/office/officeart/2005/8/layout/process1"/>
    <dgm:cxn modelId="{5318A249-9E6E-499E-8EA7-C03FA33BC60A}" srcId="{B2345197-E393-4636-8F0B-F3C73B94796D}" destId="{F20145AE-AC72-42CE-8132-1D6BCC6852A2}" srcOrd="1" destOrd="0" parTransId="{C96B3760-A312-4301-94A5-E6959DA9B5C4}" sibTransId="{3B1BA0C6-7BC7-474B-8258-19A55BF6AC0A}"/>
    <dgm:cxn modelId="{3474EB77-AA65-4BC4-9A55-F76D518D0939}" type="presOf" srcId="{14185DA4-5993-465D-B58C-F9EBF9640E36}" destId="{A865686E-B859-4002-9595-746250A04922}" srcOrd="0" destOrd="0" presId="urn:microsoft.com/office/officeart/2005/8/layout/process1"/>
    <dgm:cxn modelId="{1C6482BA-4D3A-43B6-A478-3509428B52DB}" type="presOf" srcId="{F20145AE-AC72-42CE-8132-1D6BCC6852A2}" destId="{B5E901F5-D128-488E-8A6E-B3A013EC4A67}" srcOrd="0" destOrd="0" presId="urn:microsoft.com/office/officeart/2005/8/layout/process1"/>
    <dgm:cxn modelId="{8EB7CBBB-0BF4-485B-B27C-4ACB6D4AB066}" type="presOf" srcId="{B4260C49-F7F1-455E-9B78-D569AC26A315}" destId="{C7F0D31F-4BB8-4695-84B2-3EB81AC493D6}" srcOrd="0" destOrd="0" presId="urn:microsoft.com/office/officeart/2005/8/layout/process1"/>
    <dgm:cxn modelId="{CE6701C2-298A-4C2A-8841-D7A2E02401CB}" type="presOf" srcId="{3B1BA0C6-7BC7-474B-8258-19A55BF6AC0A}" destId="{790CC7C3-38B6-4B12-9DAA-760A5D93B7BC}" srcOrd="1" destOrd="0" presId="urn:microsoft.com/office/officeart/2005/8/layout/process1"/>
    <dgm:cxn modelId="{25E840C2-85AC-4DF2-86F1-FB1767F53A77}" srcId="{B2345197-E393-4636-8F0B-F3C73B94796D}" destId="{B4260C49-F7F1-455E-9B78-D569AC26A315}" srcOrd="0" destOrd="0" parTransId="{83846272-6C4F-4BBA-B3E9-C11656193D8E}" sibTransId="{82EF8814-9924-4633-A0E0-31D161B69450}"/>
    <dgm:cxn modelId="{6C79BCE3-5B9A-4B8C-98A3-9EB25C91F55B}" type="presOf" srcId="{82EF8814-9924-4633-A0E0-31D161B69450}" destId="{3F2775D6-569C-4B02-A285-073C8308DD5F}" srcOrd="1" destOrd="0" presId="urn:microsoft.com/office/officeart/2005/8/layout/process1"/>
    <dgm:cxn modelId="{F12E0FE4-1B28-4FD8-A0B2-F156A153AA28}" srcId="{B2345197-E393-4636-8F0B-F3C73B94796D}" destId="{14185DA4-5993-465D-B58C-F9EBF9640E36}" srcOrd="2" destOrd="0" parTransId="{DA23A701-1265-40AE-BA37-F1FF2EC63FAD}" sibTransId="{07353583-50D7-4459-B728-F86E9A740774}"/>
    <dgm:cxn modelId="{CED2F76E-37FA-4652-B85E-D5B10AE7E265}" type="presParOf" srcId="{2CCA7358-0DF4-49D6-8EC2-B7BA61151DFD}" destId="{C7F0D31F-4BB8-4695-84B2-3EB81AC493D6}" srcOrd="0" destOrd="0" presId="urn:microsoft.com/office/officeart/2005/8/layout/process1"/>
    <dgm:cxn modelId="{F653F41E-1D4C-4414-AFE9-B287070B6502}" type="presParOf" srcId="{2CCA7358-0DF4-49D6-8EC2-B7BA61151DFD}" destId="{296DBB94-BFEF-430E-B786-CF9A1C887158}" srcOrd="1" destOrd="0" presId="urn:microsoft.com/office/officeart/2005/8/layout/process1"/>
    <dgm:cxn modelId="{6A924DB6-B01F-4347-861C-F4615904FEF6}" type="presParOf" srcId="{296DBB94-BFEF-430E-B786-CF9A1C887158}" destId="{3F2775D6-569C-4B02-A285-073C8308DD5F}" srcOrd="0" destOrd="0" presId="urn:microsoft.com/office/officeart/2005/8/layout/process1"/>
    <dgm:cxn modelId="{4EEA99B3-03C9-435C-8578-380F7F43B5EA}" type="presParOf" srcId="{2CCA7358-0DF4-49D6-8EC2-B7BA61151DFD}" destId="{B5E901F5-D128-488E-8A6E-B3A013EC4A67}" srcOrd="2" destOrd="0" presId="urn:microsoft.com/office/officeart/2005/8/layout/process1"/>
    <dgm:cxn modelId="{16DA90F3-CE14-404E-A8E7-C3F2AEE19ED8}" type="presParOf" srcId="{2CCA7358-0DF4-49D6-8EC2-B7BA61151DFD}" destId="{365E1293-28C3-4782-A754-4FFF023F7781}" srcOrd="3" destOrd="0" presId="urn:microsoft.com/office/officeart/2005/8/layout/process1"/>
    <dgm:cxn modelId="{7F61646D-DD85-4479-AC34-84E537F22357}" type="presParOf" srcId="{365E1293-28C3-4782-A754-4FFF023F7781}" destId="{790CC7C3-38B6-4B12-9DAA-760A5D93B7BC}" srcOrd="0" destOrd="0" presId="urn:microsoft.com/office/officeart/2005/8/layout/process1"/>
    <dgm:cxn modelId="{8B0E9E2A-FC65-4305-B81A-DBBD8BE5DC27}" type="presParOf" srcId="{2CCA7358-0DF4-49D6-8EC2-B7BA61151DFD}" destId="{A865686E-B859-4002-9595-746250A04922}"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2345197-E393-4636-8F0B-F3C73B94796D}" type="doc">
      <dgm:prSet loTypeId="urn:microsoft.com/office/officeart/2005/8/layout/process1" loCatId="process" qsTypeId="urn:microsoft.com/office/officeart/2005/8/quickstyle/simple1" qsCatId="simple" csTypeId="urn:microsoft.com/office/officeart/2005/8/colors/colorful1" csCatId="colorful" phldr="1"/>
      <dgm:spPr/>
    </dgm:pt>
    <dgm:pt modelId="{B4260C49-F7F1-455E-9B78-D569AC26A315}">
      <dgm:prSet phldrT="[Text]"/>
      <dgm:spPr/>
      <dgm:t>
        <a:bodyPr/>
        <a:lstStyle/>
        <a:p>
          <a:pPr rtl="0"/>
          <a:r>
            <a:rPr lang="en-US">
              <a:latin typeface="Gill Sans MT"/>
            </a:rPr>
            <a:t>Testing conditions not modifications</a:t>
          </a:r>
          <a:endParaRPr lang="en-US"/>
        </a:p>
      </dgm:t>
    </dgm:pt>
    <dgm:pt modelId="{83846272-6C4F-4BBA-B3E9-C11656193D8E}" type="parTrans" cxnId="{25E840C2-85AC-4DF2-86F1-FB1767F53A77}">
      <dgm:prSet/>
      <dgm:spPr/>
      <dgm:t>
        <a:bodyPr/>
        <a:lstStyle/>
        <a:p>
          <a:endParaRPr lang="en-US"/>
        </a:p>
      </dgm:t>
    </dgm:pt>
    <dgm:pt modelId="{82EF8814-9924-4633-A0E0-31D161B69450}" type="sibTrans" cxnId="{25E840C2-85AC-4DF2-86F1-FB1767F53A77}">
      <dgm:prSet/>
      <dgm:spPr/>
      <dgm:t>
        <a:bodyPr/>
        <a:lstStyle/>
        <a:p>
          <a:endParaRPr lang="en-US"/>
        </a:p>
      </dgm:t>
    </dgm:pt>
    <dgm:pt modelId="{DAB06886-9B58-4D93-AAF8-E3C44F54878B}">
      <dgm:prSet phldrT="[Text]"/>
      <dgm:spPr/>
      <dgm:t>
        <a:bodyPr/>
        <a:lstStyle/>
        <a:p>
          <a:pPr rtl="0"/>
          <a:r>
            <a:rPr lang="en-US">
              <a:latin typeface="Gill Sans MT"/>
            </a:rPr>
            <a:t>Note what kinds of testing this applies to (State, Class...)</a:t>
          </a:r>
          <a:endParaRPr lang="en-US"/>
        </a:p>
      </dgm:t>
    </dgm:pt>
    <dgm:pt modelId="{FEFFF501-9F6A-4F5C-90F3-911F545F151D}" type="parTrans" cxnId="{DCDFE777-5056-4D48-A148-86407E78942B}">
      <dgm:prSet/>
      <dgm:spPr/>
      <dgm:t>
        <a:bodyPr/>
        <a:lstStyle/>
        <a:p>
          <a:endParaRPr lang="en-US"/>
        </a:p>
      </dgm:t>
    </dgm:pt>
    <dgm:pt modelId="{7C29C93D-E74F-4A84-ADA6-71117952FA05}" type="sibTrans" cxnId="{DCDFE777-5056-4D48-A148-86407E78942B}">
      <dgm:prSet/>
      <dgm:spPr/>
      <dgm:t>
        <a:bodyPr/>
        <a:lstStyle/>
        <a:p>
          <a:endParaRPr lang="en-US"/>
        </a:p>
      </dgm:t>
    </dgm:pt>
    <dgm:pt modelId="{F20145AE-AC72-42CE-8132-1D6BCC6852A2}">
      <dgm:prSet phldrT="[Text]"/>
      <dgm:spPr/>
      <dgm:t>
        <a:bodyPr/>
        <a:lstStyle/>
        <a:p>
          <a:pPr rtl="0"/>
          <a:r>
            <a:rPr lang="en-US">
              <a:latin typeface="Gill Sans MT"/>
            </a:rPr>
            <a:t> Often = extra time, calculator, separate location and breaks.</a:t>
          </a:r>
          <a:endParaRPr lang="en-US"/>
        </a:p>
      </dgm:t>
    </dgm:pt>
    <dgm:pt modelId="{C96B3760-A312-4301-94A5-E6959DA9B5C4}" type="parTrans" cxnId="{5318A249-9E6E-499E-8EA7-C03FA33BC60A}">
      <dgm:prSet/>
      <dgm:spPr/>
      <dgm:t>
        <a:bodyPr/>
        <a:lstStyle/>
        <a:p>
          <a:endParaRPr lang="en-US"/>
        </a:p>
      </dgm:t>
    </dgm:pt>
    <dgm:pt modelId="{3B1BA0C6-7BC7-474B-8258-19A55BF6AC0A}" type="sibTrans" cxnId="{5318A249-9E6E-499E-8EA7-C03FA33BC60A}">
      <dgm:prSet/>
      <dgm:spPr/>
      <dgm:t>
        <a:bodyPr/>
        <a:lstStyle/>
        <a:p>
          <a:endParaRPr lang="en-US"/>
        </a:p>
      </dgm:t>
    </dgm:pt>
    <dgm:pt modelId="{2CCA7358-0DF4-49D6-8EC2-B7BA61151DFD}" type="pres">
      <dgm:prSet presAssocID="{B2345197-E393-4636-8F0B-F3C73B94796D}" presName="Name0" presStyleCnt="0">
        <dgm:presLayoutVars>
          <dgm:dir/>
          <dgm:resizeHandles val="exact"/>
        </dgm:presLayoutVars>
      </dgm:prSet>
      <dgm:spPr/>
    </dgm:pt>
    <dgm:pt modelId="{C7F0D31F-4BB8-4695-84B2-3EB81AC493D6}" type="pres">
      <dgm:prSet presAssocID="{B4260C49-F7F1-455E-9B78-D569AC26A315}" presName="node" presStyleLbl="node1" presStyleIdx="0" presStyleCnt="3">
        <dgm:presLayoutVars>
          <dgm:bulletEnabled val="1"/>
        </dgm:presLayoutVars>
      </dgm:prSet>
      <dgm:spPr/>
    </dgm:pt>
    <dgm:pt modelId="{296DBB94-BFEF-430E-B786-CF9A1C887158}" type="pres">
      <dgm:prSet presAssocID="{82EF8814-9924-4633-A0E0-31D161B69450}" presName="sibTrans" presStyleLbl="sibTrans2D1" presStyleIdx="0" presStyleCnt="2"/>
      <dgm:spPr/>
    </dgm:pt>
    <dgm:pt modelId="{3F2775D6-569C-4B02-A285-073C8308DD5F}" type="pres">
      <dgm:prSet presAssocID="{82EF8814-9924-4633-A0E0-31D161B69450}" presName="connectorText" presStyleLbl="sibTrans2D1" presStyleIdx="0" presStyleCnt="2"/>
      <dgm:spPr/>
    </dgm:pt>
    <dgm:pt modelId="{C04C85A4-94CC-4D6E-8ABB-DAC438D9D513}" type="pres">
      <dgm:prSet presAssocID="{DAB06886-9B58-4D93-AAF8-E3C44F54878B}" presName="node" presStyleLbl="node1" presStyleIdx="1" presStyleCnt="3">
        <dgm:presLayoutVars>
          <dgm:bulletEnabled val="1"/>
        </dgm:presLayoutVars>
      </dgm:prSet>
      <dgm:spPr/>
    </dgm:pt>
    <dgm:pt modelId="{296952EB-9C39-44AE-820A-3EAD1CCF4BCF}" type="pres">
      <dgm:prSet presAssocID="{7C29C93D-E74F-4A84-ADA6-71117952FA05}" presName="sibTrans" presStyleLbl="sibTrans2D1" presStyleIdx="1" presStyleCnt="2"/>
      <dgm:spPr/>
    </dgm:pt>
    <dgm:pt modelId="{547423EC-B3C1-4E77-9B2A-B33CCD82F757}" type="pres">
      <dgm:prSet presAssocID="{7C29C93D-E74F-4A84-ADA6-71117952FA05}" presName="connectorText" presStyleLbl="sibTrans2D1" presStyleIdx="1" presStyleCnt="2"/>
      <dgm:spPr/>
    </dgm:pt>
    <dgm:pt modelId="{B5E901F5-D128-488E-8A6E-B3A013EC4A67}" type="pres">
      <dgm:prSet presAssocID="{F20145AE-AC72-42CE-8132-1D6BCC6852A2}" presName="node" presStyleLbl="node1" presStyleIdx="2" presStyleCnt="3">
        <dgm:presLayoutVars>
          <dgm:bulletEnabled val="1"/>
        </dgm:presLayoutVars>
      </dgm:prSet>
      <dgm:spPr/>
    </dgm:pt>
  </dgm:ptLst>
  <dgm:cxnLst>
    <dgm:cxn modelId="{95F38007-65E6-4DC6-B4A7-2A6C5C98336D}" type="presOf" srcId="{82EF8814-9924-4633-A0E0-31D161B69450}" destId="{296DBB94-BFEF-430E-B786-CF9A1C887158}" srcOrd="0" destOrd="0" presId="urn:microsoft.com/office/officeart/2005/8/layout/process1"/>
    <dgm:cxn modelId="{012C5062-432A-45B6-A508-B7B9EF288828}" type="presOf" srcId="{B2345197-E393-4636-8F0B-F3C73B94796D}" destId="{2CCA7358-0DF4-49D6-8EC2-B7BA61151DFD}" srcOrd="0" destOrd="0" presId="urn:microsoft.com/office/officeart/2005/8/layout/process1"/>
    <dgm:cxn modelId="{5318A249-9E6E-499E-8EA7-C03FA33BC60A}" srcId="{B2345197-E393-4636-8F0B-F3C73B94796D}" destId="{F20145AE-AC72-42CE-8132-1D6BCC6852A2}" srcOrd="2" destOrd="0" parTransId="{C96B3760-A312-4301-94A5-E6959DA9B5C4}" sibTransId="{3B1BA0C6-7BC7-474B-8258-19A55BF6AC0A}"/>
    <dgm:cxn modelId="{DCDFE777-5056-4D48-A148-86407E78942B}" srcId="{B2345197-E393-4636-8F0B-F3C73B94796D}" destId="{DAB06886-9B58-4D93-AAF8-E3C44F54878B}" srcOrd="1" destOrd="0" parTransId="{FEFFF501-9F6A-4F5C-90F3-911F545F151D}" sibTransId="{7C29C93D-E74F-4A84-ADA6-71117952FA05}"/>
    <dgm:cxn modelId="{AC3DDEB2-4E3F-4B68-8C93-6324D2813DD6}" type="presOf" srcId="{DAB06886-9B58-4D93-AAF8-E3C44F54878B}" destId="{C04C85A4-94CC-4D6E-8ABB-DAC438D9D513}" srcOrd="0" destOrd="0" presId="urn:microsoft.com/office/officeart/2005/8/layout/process1"/>
    <dgm:cxn modelId="{1C6482BA-4D3A-43B6-A478-3509428B52DB}" type="presOf" srcId="{F20145AE-AC72-42CE-8132-1D6BCC6852A2}" destId="{B5E901F5-D128-488E-8A6E-B3A013EC4A67}" srcOrd="0" destOrd="0" presId="urn:microsoft.com/office/officeart/2005/8/layout/process1"/>
    <dgm:cxn modelId="{8EB7CBBB-0BF4-485B-B27C-4ACB6D4AB066}" type="presOf" srcId="{B4260C49-F7F1-455E-9B78-D569AC26A315}" destId="{C7F0D31F-4BB8-4695-84B2-3EB81AC493D6}" srcOrd="0" destOrd="0" presId="urn:microsoft.com/office/officeart/2005/8/layout/process1"/>
    <dgm:cxn modelId="{25E840C2-85AC-4DF2-86F1-FB1767F53A77}" srcId="{B2345197-E393-4636-8F0B-F3C73B94796D}" destId="{B4260C49-F7F1-455E-9B78-D569AC26A315}" srcOrd="0" destOrd="0" parTransId="{83846272-6C4F-4BBA-B3E9-C11656193D8E}" sibTransId="{82EF8814-9924-4633-A0E0-31D161B69450}"/>
    <dgm:cxn modelId="{6C79BCE3-5B9A-4B8C-98A3-9EB25C91F55B}" type="presOf" srcId="{82EF8814-9924-4633-A0E0-31D161B69450}" destId="{3F2775D6-569C-4B02-A285-073C8308DD5F}" srcOrd="1" destOrd="0" presId="urn:microsoft.com/office/officeart/2005/8/layout/process1"/>
    <dgm:cxn modelId="{C19E77EA-C4D8-4D0F-A12D-063E454C476B}" type="presOf" srcId="{7C29C93D-E74F-4A84-ADA6-71117952FA05}" destId="{296952EB-9C39-44AE-820A-3EAD1CCF4BCF}" srcOrd="0" destOrd="0" presId="urn:microsoft.com/office/officeart/2005/8/layout/process1"/>
    <dgm:cxn modelId="{B2F681EA-768C-4355-B099-1B3E36D300E4}" type="presOf" srcId="{7C29C93D-E74F-4A84-ADA6-71117952FA05}" destId="{547423EC-B3C1-4E77-9B2A-B33CCD82F757}" srcOrd="1" destOrd="0" presId="urn:microsoft.com/office/officeart/2005/8/layout/process1"/>
    <dgm:cxn modelId="{CED2F76E-37FA-4652-B85E-D5B10AE7E265}" type="presParOf" srcId="{2CCA7358-0DF4-49D6-8EC2-B7BA61151DFD}" destId="{C7F0D31F-4BB8-4695-84B2-3EB81AC493D6}" srcOrd="0" destOrd="0" presId="urn:microsoft.com/office/officeart/2005/8/layout/process1"/>
    <dgm:cxn modelId="{F653F41E-1D4C-4414-AFE9-B287070B6502}" type="presParOf" srcId="{2CCA7358-0DF4-49D6-8EC2-B7BA61151DFD}" destId="{296DBB94-BFEF-430E-B786-CF9A1C887158}" srcOrd="1" destOrd="0" presId="urn:microsoft.com/office/officeart/2005/8/layout/process1"/>
    <dgm:cxn modelId="{6A924DB6-B01F-4347-861C-F4615904FEF6}" type="presParOf" srcId="{296DBB94-BFEF-430E-B786-CF9A1C887158}" destId="{3F2775D6-569C-4B02-A285-073C8308DD5F}" srcOrd="0" destOrd="0" presId="urn:microsoft.com/office/officeart/2005/8/layout/process1"/>
    <dgm:cxn modelId="{53FE90A3-AFCA-4E93-9CB7-561DDA6EFEC2}" type="presParOf" srcId="{2CCA7358-0DF4-49D6-8EC2-B7BA61151DFD}" destId="{C04C85A4-94CC-4D6E-8ABB-DAC438D9D513}" srcOrd="2" destOrd="0" presId="urn:microsoft.com/office/officeart/2005/8/layout/process1"/>
    <dgm:cxn modelId="{1F8199F5-09D4-4E53-8044-E0795DCA0312}" type="presParOf" srcId="{2CCA7358-0DF4-49D6-8EC2-B7BA61151DFD}" destId="{296952EB-9C39-44AE-820A-3EAD1CCF4BCF}" srcOrd="3" destOrd="0" presId="urn:microsoft.com/office/officeart/2005/8/layout/process1"/>
    <dgm:cxn modelId="{7493D59A-2802-4C75-8010-9E12127D6FEA}" type="presParOf" srcId="{296952EB-9C39-44AE-820A-3EAD1CCF4BCF}" destId="{547423EC-B3C1-4E77-9B2A-B33CCD82F757}" srcOrd="0" destOrd="0" presId="urn:microsoft.com/office/officeart/2005/8/layout/process1"/>
    <dgm:cxn modelId="{4EEA99B3-03C9-435C-8578-380F7F43B5EA}" type="presParOf" srcId="{2CCA7358-0DF4-49D6-8EC2-B7BA61151DFD}" destId="{B5E901F5-D128-488E-8A6E-B3A013EC4A67}"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2345197-E393-4636-8F0B-F3C73B94796D}" type="doc">
      <dgm:prSet loTypeId="urn:microsoft.com/office/officeart/2005/8/layout/process1" loCatId="process" qsTypeId="urn:microsoft.com/office/officeart/2005/8/quickstyle/simple1" qsCatId="simple" csTypeId="urn:microsoft.com/office/officeart/2005/8/colors/colorful1" csCatId="colorful" phldr="1"/>
      <dgm:spPr/>
    </dgm:pt>
    <dgm:pt modelId="{B4260C49-F7F1-455E-9B78-D569AC26A315}">
      <dgm:prSet phldrT="[Text]" custT="1"/>
      <dgm:spPr/>
      <dgm:t>
        <a:bodyPr/>
        <a:lstStyle/>
        <a:p>
          <a:pPr rtl="0"/>
          <a:r>
            <a:rPr lang="en-US" sz="2100">
              <a:latin typeface="Gill Sans MT"/>
            </a:rPr>
            <a:t>Most students participate </a:t>
          </a:r>
          <a:endParaRPr lang="en-US" sz="2100"/>
        </a:p>
      </dgm:t>
    </dgm:pt>
    <dgm:pt modelId="{83846272-6C4F-4BBA-B3E9-C11656193D8E}" type="parTrans" cxnId="{25E840C2-85AC-4DF2-86F1-FB1767F53A77}">
      <dgm:prSet/>
      <dgm:spPr/>
      <dgm:t>
        <a:bodyPr/>
        <a:lstStyle/>
        <a:p>
          <a:endParaRPr lang="en-US"/>
        </a:p>
      </dgm:t>
    </dgm:pt>
    <dgm:pt modelId="{82EF8814-9924-4633-A0E0-31D161B69450}" type="sibTrans" cxnId="{25E840C2-85AC-4DF2-86F1-FB1767F53A77}">
      <dgm:prSet/>
      <dgm:spPr/>
      <dgm:t>
        <a:bodyPr/>
        <a:lstStyle/>
        <a:p>
          <a:endParaRPr lang="en-US"/>
        </a:p>
      </dgm:t>
    </dgm:pt>
    <dgm:pt modelId="{DAB06886-9B58-4D93-AAF8-E3C44F54878B}">
      <dgm:prSet phldrT="[Text]" custT="1"/>
      <dgm:spPr/>
      <dgm:t>
        <a:bodyPr/>
        <a:lstStyle/>
        <a:p>
          <a:pPr rtl="0"/>
          <a:r>
            <a:rPr lang="en-US" sz="2100">
              <a:latin typeface="Gill Sans MT"/>
            </a:rPr>
            <a:t>Alternate assessment for students with “severe cognitive disabilities”</a:t>
          </a:r>
          <a:endParaRPr lang="en-US" sz="2100"/>
        </a:p>
      </dgm:t>
    </dgm:pt>
    <dgm:pt modelId="{FEFFF501-9F6A-4F5C-90F3-911F545F151D}" type="parTrans" cxnId="{DCDFE777-5056-4D48-A148-86407E78942B}">
      <dgm:prSet/>
      <dgm:spPr/>
      <dgm:t>
        <a:bodyPr/>
        <a:lstStyle/>
        <a:p>
          <a:endParaRPr lang="en-US"/>
        </a:p>
      </dgm:t>
    </dgm:pt>
    <dgm:pt modelId="{7C29C93D-E74F-4A84-ADA6-71117952FA05}" type="sibTrans" cxnId="{DCDFE777-5056-4D48-A148-86407E78942B}">
      <dgm:prSet/>
      <dgm:spPr/>
      <dgm:t>
        <a:bodyPr/>
        <a:lstStyle/>
        <a:p>
          <a:endParaRPr lang="en-US"/>
        </a:p>
      </dgm:t>
    </dgm:pt>
    <dgm:pt modelId="{96A59851-82F9-47EF-8CDB-30DB5403B1D0}">
      <dgm:prSet phldrT="[Text]" custT="1"/>
      <dgm:spPr/>
      <dgm:t>
        <a:bodyPr/>
        <a:lstStyle/>
        <a:p>
          <a:pPr rtl="0"/>
          <a:r>
            <a:rPr lang="en-US" sz="2100"/>
            <a:t>Also see modified promotion</a:t>
          </a:r>
        </a:p>
      </dgm:t>
    </dgm:pt>
    <dgm:pt modelId="{A8B30ED8-1155-4E32-9A74-1EAE13B498C3}" type="parTrans" cxnId="{1EFE3A55-D472-416E-AC6F-B8EC5EC86066}">
      <dgm:prSet/>
      <dgm:spPr/>
      <dgm:t>
        <a:bodyPr/>
        <a:lstStyle/>
        <a:p>
          <a:endParaRPr lang="en-US"/>
        </a:p>
      </dgm:t>
    </dgm:pt>
    <dgm:pt modelId="{C3A02E4E-8219-4734-A0DB-CE0AD78E6FC3}" type="sibTrans" cxnId="{1EFE3A55-D472-416E-AC6F-B8EC5EC86066}">
      <dgm:prSet/>
      <dgm:spPr/>
      <dgm:t>
        <a:bodyPr/>
        <a:lstStyle/>
        <a:p>
          <a:endParaRPr lang="en-US"/>
        </a:p>
      </dgm:t>
    </dgm:pt>
    <dgm:pt modelId="{2CCA7358-0DF4-49D6-8EC2-B7BA61151DFD}" type="pres">
      <dgm:prSet presAssocID="{B2345197-E393-4636-8F0B-F3C73B94796D}" presName="Name0" presStyleCnt="0">
        <dgm:presLayoutVars>
          <dgm:dir/>
          <dgm:resizeHandles val="exact"/>
        </dgm:presLayoutVars>
      </dgm:prSet>
      <dgm:spPr/>
    </dgm:pt>
    <dgm:pt modelId="{C7F0D31F-4BB8-4695-84B2-3EB81AC493D6}" type="pres">
      <dgm:prSet presAssocID="{B4260C49-F7F1-455E-9B78-D569AC26A315}" presName="node" presStyleLbl="node1" presStyleIdx="0" presStyleCnt="3">
        <dgm:presLayoutVars>
          <dgm:bulletEnabled val="1"/>
        </dgm:presLayoutVars>
      </dgm:prSet>
      <dgm:spPr/>
    </dgm:pt>
    <dgm:pt modelId="{296DBB94-BFEF-430E-B786-CF9A1C887158}" type="pres">
      <dgm:prSet presAssocID="{82EF8814-9924-4633-A0E0-31D161B69450}" presName="sibTrans" presStyleLbl="sibTrans2D1" presStyleIdx="0" presStyleCnt="2"/>
      <dgm:spPr/>
    </dgm:pt>
    <dgm:pt modelId="{3F2775D6-569C-4B02-A285-073C8308DD5F}" type="pres">
      <dgm:prSet presAssocID="{82EF8814-9924-4633-A0E0-31D161B69450}" presName="connectorText" presStyleLbl="sibTrans2D1" presStyleIdx="0" presStyleCnt="2"/>
      <dgm:spPr/>
    </dgm:pt>
    <dgm:pt modelId="{D27D95A0-CCEF-4449-9352-6E62FD154FC6}" type="pres">
      <dgm:prSet presAssocID="{96A59851-82F9-47EF-8CDB-30DB5403B1D0}" presName="node" presStyleLbl="node1" presStyleIdx="1" presStyleCnt="3">
        <dgm:presLayoutVars>
          <dgm:bulletEnabled val="1"/>
        </dgm:presLayoutVars>
      </dgm:prSet>
      <dgm:spPr/>
    </dgm:pt>
    <dgm:pt modelId="{4D8F3821-A8BF-421C-B4CE-438C64FB608E}" type="pres">
      <dgm:prSet presAssocID="{C3A02E4E-8219-4734-A0DB-CE0AD78E6FC3}" presName="sibTrans" presStyleLbl="sibTrans2D1" presStyleIdx="1" presStyleCnt="2"/>
      <dgm:spPr/>
    </dgm:pt>
    <dgm:pt modelId="{924CBA4F-27D5-4D77-9EF0-C5408ACD8643}" type="pres">
      <dgm:prSet presAssocID="{C3A02E4E-8219-4734-A0DB-CE0AD78E6FC3}" presName="connectorText" presStyleLbl="sibTrans2D1" presStyleIdx="1" presStyleCnt="2"/>
      <dgm:spPr/>
    </dgm:pt>
    <dgm:pt modelId="{C04C85A4-94CC-4D6E-8ABB-DAC438D9D513}" type="pres">
      <dgm:prSet presAssocID="{DAB06886-9B58-4D93-AAF8-E3C44F54878B}" presName="node" presStyleLbl="node1" presStyleIdx="2" presStyleCnt="3">
        <dgm:presLayoutVars>
          <dgm:bulletEnabled val="1"/>
        </dgm:presLayoutVars>
      </dgm:prSet>
      <dgm:spPr/>
    </dgm:pt>
  </dgm:ptLst>
  <dgm:cxnLst>
    <dgm:cxn modelId="{95F38007-65E6-4DC6-B4A7-2A6C5C98336D}" type="presOf" srcId="{82EF8814-9924-4633-A0E0-31D161B69450}" destId="{296DBB94-BFEF-430E-B786-CF9A1C887158}" srcOrd="0" destOrd="0" presId="urn:microsoft.com/office/officeart/2005/8/layout/process1"/>
    <dgm:cxn modelId="{EE81BD08-9B1D-4780-BB04-4C59E4256B44}" type="presOf" srcId="{96A59851-82F9-47EF-8CDB-30DB5403B1D0}" destId="{D27D95A0-CCEF-4449-9352-6E62FD154FC6}" srcOrd="0" destOrd="0" presId="urn:microsoft.com/office/officeart/2005/8/layout/process1"/>
    <dgm:cxn modelId="{012C5062-432A-45B6-A508-B7B9EF288828}" type="presOf" srcId="{B2345197-E393-4636-8F0B-F3C73B94796D}" destId="{2CCA7358-0DF4-49D6-8EC2-B7BA61151DFD}" srcOrd="0" destOrd="0" presId="urn:microsoft.com/office/officeart/2005/8/layout/process1"/>
    <dgm:cxn modelId="{1EFE3A55-D472-416E-AC6F-B8EC5EC86066}" srcId="{B2345197-E393-4636-8F0B-F3C73B94796D}" destId="{96A59851-82F9-47EF-8CDB-30DB5403B1D0}" srcOrd="1" destOrd="0" parTransId="{A8B30ED8-1155-4E32-9A74-1EAE13B498C3}" sibTransId="{C3A02E4E-8219-4734-A0DB-CE0AD78E6FC3}"/>
    <dgm:cxn modelId="{DCDFE777-5056-4D48-A148-86407E78942B}" srcId="{B2345197-E393-4636-8F0B-F3C73B94796D}" destId="{DAB06886-9B58-4D93-AAF8-E3C44F54878B}" srcOrd="2" destOrd="0" parTransId="{FEFFF501-9F6A-4F5C-90F3-911F545F151D}" sibTransId="{7C29C93D-E74F-4A84-ADA6-71117952FA05}"/>
    <dgm:cxn modelId="{AC3DDEB2-4E3F-4B68-8C93-6324D2813DD6}" type="presOf" srcId="{DAB06886-9B58-4D93-AAF8-E3C44F54878B}" destId="{C04C85A4-94CC-4D6E-8ABB-DAC438D9D513}" srcOrd="0" destOrd="0" presId="urn:microsoft.com/office/officeart/2005/8/layout/process1"/>
    <dgm:cxn modelId="{8EB7CBBB-0BF4-485B-B27C-4ACB6D4AB066}" type="presOf" srcId="{B4260C49-F7F1-455E-9B78-D569AC26A315}" destId="{C7F0D31F-4BB8-4695-84B2-3EB81AC493D6}" srcOrd="0" destOrd="0" presId="urn:microsoft.com/office/officeart/2005/8/layout/process1"/>
    <dgm:cxn modelId="{25E840C2-85AC-4DF2-86F1-FB1767F53A77}" srcId="{B2345197-E393-4636-8F0B-F3C73B94796D}" destId="{B4260C49-F7F1-455E-9B78-D569AC26A315}" srcOrd="0" destOrd="0" parTransId="{83846272-6C4F-4BBA-B3E9-C11656193D8E}" sibTransId="{82EF8814-9924-4633-A0E0-31D161B69450}"/>
    <dgm:cxn modelId="{4E434BE3-1E8E-49E1-8653-55FED01E3266}" type="presOf" srcId="{C3A02E4E-8219-4734-A0DB-CE0AD78E6FC3}" destId="{4D8F3821-A8BF-421C-B4CE-438C64FB608E}" srcOrd="0" destOrd="0" presId="urn:microsoft.com/office/officeart/2005/8/layout/process1"/>
    <dgm:cxn modelId="{6C79BCE3-5B9A-4B8C-98A3-9EB25C91F55B}" type="presOf" srcId="{82EF8814-9924-4633-A0E0-31D161B69450}" destId="{3F2775D6-569C-4B02-A285-073C8308DD5F}" srcOrd="1" destOrd="0" presId="urn:microsoft.com/office/officeart/2005/8/layout/process1"/>
    <dgm:cxn modelId="{C11213E8-6E9B-4342-9245-A8FB595C301C}" type="presOf" srcId="{C3A02E4E-8219-4734-A0DB-CE0AD78E6FC3}" destId="{924CBA4F-27D5-4D77-9EF0-C5408ACD8643}" srcOrd="1" destOrd="0" presId="urn:microsoft.com/office/officeart/2005/8/layout/process1"/>
    <dgm:cxn modelId="{CED2F76E-37FA-4652-B85E-D5B10AE7E265}" type="presParOf" srcId="{2CCA7358-0DF4-49D6-8EC2-B7BA61151DFD}" destId="{C7F0D31F-4BB8-4695-84B2-3EB81AC493D6}" srcOrd="0" destOrd="0" presId="urn:microsoft.com/office/officeart/2005/8/layout/process1"/>
    <dgm:cxn modelId="{F653F41E-1D4C-4414-AFE9-B287070B6502}" type="presParOf" srcId="{2CCA7358-0DF4-49D6-8EC2-B7BA61151DFD}" destId="{296DBB94-BFEF-430E-B786-CF9A1C887158}" srcOrd="1" destOrd="0" presId="urn:microsoft.com/office/officeart/2005/8/layout/process1"/>
    <dgm:cxn modelId="{6A924DB6-B01F-4347-861C-F4615904FEF6}" type="presParOf" srcId="{296DBB94-BFEF-430E-B786-CF9A1C887158}" destId="{3F2775D6-569C-4B02-A285-073C8308DD5F}" srcOrd="0" destOrd="0" presId="urn:microsoft.com/office/officeart/2005/8/layout/process1"/>
    <dgm:cxn modelId="{959B9126-352B-4B5C-B9EC-F028B511E824}" type="presParOf" srcId="{2CCA7358-0DF4-49D6-8EC2-B7BA61151DFD}" destId="{D27D95A0-CCEF-4449-9352-6E62FD154FC6}" srcOrd="2" destOrd="0" presId="urn:microsoft.com/office/officeart/2005/8/layout/process1"/>
    <dgm:cxn modelId="{960285D3-3D76-4098-BA0C-8C836C7230E0}" type="presParOf" srcId="{2CCA7358-0DF4-49D6-8EC2-B7BA61151DFD}" destId="{4D8F3821-A8BF-421C-B4CE-438C64FB608E}" srcOrd="3" destOrd="0" presId="urn:microsoft.com/office/officeart/2005/8/layout/process1"/>
    <dgm:cxn modelId="{168A889D-9D7E-4BF3-B5E2-9006797277CE}" type="presParOf" srcId="{4D8F3821-A8BF-421C-B4CE-438C64FB608E}" destId="{924CBA4F-27D5-4D77-9EF0-C5408ACD8643}" srcOrd="0" destOrd="0" presId="urn:microsoft.com/office/officeart/2005/8/layout/process1"/>
    <dgm:cxn modelId="{53FE90A3-AFCA-4E93-9CB7-561DDA6EFEC2}" type="presParOf" srcId="{2CCA7358-0DF4-49D6-8EC2-B7BA61151DFD}" destId="{C04C85A4-94CC-4D6E-8ABB-DAC438D9D513}"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2345197-E393-4636-8F0B-F3C73B94796D}" type="doc">
      <dgm:prSet loTypeId="urn:microsoft.com/office/officeart/2005/8/layout/process1" loCatId="process" qsTypeId="urn:microsoft.com/office/officeart/2005/8/quickstyle/simple1" qsCatId="simple" csTypeId="urn:microsoft.com/office/officeart/2005/8/colors/colorful1" csCatId="colorful" phldr="1"/>
      <dgm:spPr/>
    </dgm:pt>
    <dgm:pt modelId="{B4260C49-F7F1-455E-9B78-D569AC26A315}">
      <dgm:prSet phldrT="[Text]"/>
      <dgm:spPr/>
      <dgm:t>
        <a:bodyPr/>
        <a:lstStyle/>
        <a:p>
          <a:r>
            <a:rPr lang="en-US"/>
            <a:t>Compare to </a:t>
          </a:r>
          <a:r>
            <a:rPr lang="en-US" err="1"/>
            <a:t>MyStudent</a:t>
          </a:r>
          <a:r>
            <a:rPr lang="en-US"/>
            <a:t> </a:t>
          </a:r>
        </a:p>
      </dgm:t>
    </dgm:pt>
    <dgm:pt modelId="{83846272-6C4F-4BBA-B3E9-C11656193D8E}" type="parTrans" cxnId="{25E840C2-85AC-4DF2-86F1-FB1767F53A77}">
      <dgm:prSet/>
      <dgm:spPr/>
      <dgm:t>
        <a:bodyPr/>
        <a:lstStyle/>
        <a:p>
          <a:endParaRPr lang="en-US"/>
        </a:p>
      </dgm:t>
    </dgm:pt>
    <dgm:pt modelId="{82EF8814-9924-4633-A0E0-31D161B69450}" type="sibTrans" cxnId="{25E840C2-85AC-4DF2-86F1-FB1767F53A77}">
      <dgm:prSet/>
      <dgm:spPr/>
      <dgm:t>
        <a:bodyPr/>
        <a:lstStyle/>
        <a:p>
          <a:endParaRPr lang="en-US"/>
        </a:p>
      </dgm:t>
    </dgm:pt>
    <dgm:pt modelId="{DAB06886-9B58-4D93-AAF8-E3C44F54878B}">
      <dgm:prSet phldrT="[Text]"/>
      <dgm:spPr/>
      <dgm:t>
        <a:bodyPr/>
        <a:lstStyle/>
        <a:p>
          <a:r>
            <a:rPr lang="en-US"/>
            <a:t>Doctor’s letter – be specific about why </a:t>
          </a:r>
        </a:p>
      </dgm:t>
    </dgm:pt>
    <dgm:pt modelId="{FEFFF501-9F6A-4F5C-90F3-911F545F151D}" type="parTrans" cxnId="{DCDFE777-5056-4D48-A148-86407E78942B}">
      <dgm:prSet/>
      <dgm:spPr/>
      <dgm:t>
        <a:bodyPr/>
        <a:lstStyle/>
        <a:p>
          <a:endParaRPr lang="en-US"/>
        </a:p>
      </dgm:t>
    </dgm:pt>
    <dgm:pt modelId="{7C29C93D-E74F-4A84-ADA6-71117952FA05}" type="sibTrans" cxnId="{DCDFE777-5056-4D48-A148-86407E78942B}">
      <dgm:prSet/>
      <dgm:spPr/>
      <dgm:t>
        <a:bodyPr/>
        <a:lstStyle/>
        <a:p>
          <a:endParaRPr lang="en-US"/>
        </a:p>
      </dgm:t>
    </dgm:pt>
    <dgm:pt modelId="{26F7297C-BEF6-4572-A945-74DAF97B7E4B}">
      <dgm:prSet phldrT="[Text]"/>
      <dgm:spPr/>
      <dgm:t>
        <a:bodyPr/>
        <a:lstStyle/>
        <a:p>
          <a:r>
            <a:rPr lang="en-US"/>
            <a:t>Double check with bus company</a:t>
          </a:r>
        </a:p>
      </dgm:t>
    </dgm:pt>
    <dgm:pt modelId="{064ABA49-BF97-4DAC-82D7-A3B2056573B0}" type="parTrans" cxnId="{E2ADCCD3-92E6-42E1-BBE2-DDE365E3B82E}">
      <dgm:prSet/>
      <dgm:spPr/>
      <dgm:t>
        <a:bodyPr/>
        <a:lstStyle/>
        <a:p>
          <a:endParaRPr lang="en-US"/>
        </a:p>
      </dgm:t>
    </dgm:pt>
    <dgm:pt modelId="{4AEA8714-A23D-4CDE-BAA5-C9515398259D}" type="sibTrans" cxnId="{E2ADCCD3-92E6-42E1-BBE2-DDE365E3B82E}">
      <dgm:prSet/>
      <dgm:spPr/>
      <dgm:t>
        <a:bodyPr/>
        <a:lstStyle/>
        <a:p>
          <a:endParaRPr lang="en-US"/>
        </a:p>
      </dgm:t>
    </dgm:pt>
    <dgm:pt modelId="{803A1EA9-9EA2-4985-8324-BBC4C3A4BC0C}">
      <dgm:prSet phldrT="[Text]"/>
      <dgm:spPr/>
      <dgm:t>
        <a:bodyPr/>
        <a:lstStyle/>
        <a:p>
          <a:r>
            <a:rPr lang="en-US"/>
            <a:t>Problems? Call school and OPT. Get complaint #</a:t>
          </a:r>
        </a:p>
      </dgm:t>
    </dgm:pt>
    <dgm:pt modelId="{775751E6-1565-49D1-B72B-15234D2CF051}" type="parTrans" cxnId="{2B2C7AF8-970A-4B97-9853-21A532B309AE}">
      <dgm:prSet/>
      <dgm:spPr/>
      <dgm:t>
        <a:bodyPr/>
        <a:lstStyle/>
        <a:p>
          <a:endParaRPr lang="en-US"/>
        </a:p>
      </dgm:t>
    </dgm:pt>
    <dgm:pt modelId="{6AE50011-6EF9-4977-BF31-88DD7D994A3D}" type="sibTrans" cxnId="{2B2C7AF8-970A-4B97-9853-21A532B309AE}">
      <dgm:prSet/>
      <dgm:spPr/>
      <dgm:t>
        <a:bodyPr/>
        <a:lstStyle/>
        <a:p>
          <a:endParaRPr lang="en-US"/>
        </a:p>
      </dgm:t>
    </dgm:pt>
    <dgm:pt modelId="{2CCA7358-0DF4-49D6-8EC2-B7BA61151DFD}" type="pres">
      <dgm:prSet presAssocID="{B2345197-E393-4636-8F0B-F3C73B94796D}" presName="Name0" presStyleCnt="0">
        <dgm:presLayoutVars>
          <dgm:dir/>
          <dgm:resizeHandles val="exact"/>
        </dgm:presLayoutVars>
      </dgm:prSet>
      <dgm:spPr/>
    </dgm:pt>
    <dgm:pt modelId="{C7F0D31F-4BB8-4695-84B2-3EB81AC493D6}" type="pres">
      <dgm:prSet presAssocID="{B4260C49-F7F1-455E-9B78-D569AC26A315}" presName="node" presStyleLbl="node1" presStyleIdx="0" presStyleCnt="4">
        <dgm:presLayoutVars>
          <dgm:bulletEnabled val="1"/>
        </dgm:presLayoutVars>
      </dgm:prSet>
      <dgm:spPr/>
    </dgm:pt>
    <dgm:pt modelId="{296DBB94-BFEF-430E-B786-CF9A1C887158}" type="pres">
      <dgm:prSet presAssocID="{82EF8814-9924-4633-A0E0-31D161B69450}" presName="sibTrans" presStyleLbl="sibTrans2D1" presStyleIdx="0" presStyleCnt="3"/>
      <dgm:spPr/>
    </dgm:pt>
    <dgm:pt modelId="{3F2775D6-569C-4B02-A285-073C8308DD5F}" type="pres">
      <dgm:prSet presAssocID="{82EF8814-9924-4633-A0E0-31D161B69450}" presName="connectorText" presStyleLbl="sibTrans2D1" presStyleIdx="0" presStyleCnt="3"/>
      <dgm:spPr/>
    </dgm:pt>
    <dgm:pt modelId="{C04C85A4-94CC-4D6E-8ABB-DAC438D9D513}" type="pres">
      <dgm:prSet presAssocID="{DAB06886-9B58-4D93-AAF8-E3C44F54878B}" presName="node" presStyleLbl="node1" presStyleIdx="1" presStyleCnt="4">
        <dgm:presLayoutVars>
          <dgm:bulletEnabled val="1"/>
        </dgm:presLayoutVars>
      </dgm:prSet>
      <dgm:spPr/>
    </dgm:pt>
    <dgm:pt modelId="{296952EB-9C39-44AE-820A-3EAD1CCF4BCF}" type="pres">
      <dgm:prSet presAssocID="{7C29C93D-E74F-4A84-ADA6-71117952FA05}" presName="sibTrans" presStyleLbl="sibTrans2D1" presStyleIdx="1" presStyleCnt="3"/>
      <dgm:spPr/>
    </dgm:pt>
    <dgm:pt modelId="{547423EC-B3C1-4E77-9B2A-B33CCD82F757}" type="pres">
      <dgm:prSet presAssocID="{7C29C93D-E74F-4A84-ADA6-71117952FA05}" presName="connectorText" presStyleLbl="sibTrans2D1" presStyleIdx="1" presStyleCnt="3"/>
      <dgm:spPr/>
    </dgm:pt>
    <dgm:pt modelId="{3CD05B0F-B277-4EDB-AEE8-CA4175DAEF3E}" type="pres">
      <dgm:prSet presAssocID="{26F7297C-BEF6-4572-A945-74DAF97B7E4B}" presName="node" presStyleLbl="node1" presStyleIdx="2" presStyleCnt="4">
        <dgm:presLayoutVars>
          <dgm:bulletEnabled val="1"/>
        </dgm:presLayoutVars>
      </dgm:prSet>
      <dgm:spPr/>
    </dgm:pt>
    <dgm:pt modelId="{DF5465FB-D6FC-44A7-AAA8-359695A5F397}" type="pres">
      <dgm:prSet presAssocID="{4AEA8714-A23D-4CDE-BAA5-C9515398259D}" presName="sibTrans" presStyleLbl="sibTrans2D1" presStyleIdx="2" presStyleCnt="3"/>
      <dgm:spPr/>
    </dgm:pt>
    <dgm:pt modelId="{6BB91F66-BE1F-47DF-8A64-F476851246E5}" type="pres">
      <dgm:prSet presAssocID="{4AEA8714-A23D-4CDE-BAA5-C9515398259D}" presName="connectorText" presStyleLbl="sibTrans2D1" presStyleIdx="2" presStyleCnt="3"/>
      <dgm:spPr/>
    </dgm:pt>
    <dgm:pt modelId="{BE68D95A-203A-454A-9E15-EB3AEA615ED7}" type="pres">
      <dgm:prSet presAssocID="{803A1EA9-9EA2-4985-8324-BBC4C3A4BC0C}" presName="node" presStyleLbl="node1" presStyleIdx="3" presStyleCnt="4">
        <dgm:presLayoutVars>
          <dgm:bulletEnabled val="1"/>
        </dgm:presLayoutVars>
      </dgm:prSet>
      <dgm:spPr/>
    </dgm:pt>
  </dgm:ptLst>
  <dgm:cxnLst>
    <dgm:cxn modelId="{95F38007-65E6-4DC6-B4A7-2A6C5C98336D}" type="presOf" srcId="{82EF8814-9924-4633-A0E0-31D161B69450}" destId="{296DBB94-BFEF-430E-B786-CF9A1C887158}" srcOrd="0" destOrd="0" presId="urn:microsoft.com/office/officeart/2005/8/layout/process1"/>
    <dgm:cxn modelId="{012C5062-432A-45B6-A508-B7B9EF288828}" type="presOf" srcId="{B2345197-E393-4636-8F0B-F3C73B94796D}" destId="{2CCA7358-0DF4-49D6-8EC2-B7BA61151DFD}" srcOrd="0" destOrd="0" presId="urn:microsoft.com/office/officeart/2005/8/layout/process1"/>
    <dgm:cxn modelId="{ACDD4557-6BAB-4895-BFCF-E70BC2E569E2}" type="presOf" srcId="{4AEA8714-A23D-4CDE-BAA5-C9515398259D}" destId="{6BB91F66-BE1F-47DF-8A64-F476851246E5}" srcOrd="1" destOrd="0" presId="urn:microsoft.com/office/officeart/2005/8/layout/process1"/>
    <dgm:cxn modelId="{DCDFE777-5056-4D48-A148-86407E78942B}" srcId="{B2345197-E393-4636-8F0B-F3C73B94796D}" destId="{DAB06886-9B58-4D93-AAF8-E3C44F54878B}" srcOrd="1" destOrd="0" parTransId="{FEFFF501-9F6A-4F5C-90F3-911F545F151D}" sibTransId="{7C29C93D-E74F-4A84-ADA6-71117952FA05}"/>
    <dgm:cxn modelId="{80451696-FAD7-4A29-81E1-F5747D6FA785}" type="presOf" srcId="{803A1EA9-9EA2-4985-8324-BBC4C3A4BC0C}" destId="{BE68D95A-203A-454A-9E15-EB3AEA615ED7}" srcOrd="0" destOrd="0" presId="urn:microsoft.com/office/officeart/2005/8/layout/process1"/>
    <dgm:cxn modelId="{DAF5749D-B943-4DE6-8A8B-5F5A62E4B8C6}" type="presOf" srcId="{4AEA8714-A23D-4CDE-BAA5-C9515398259D}" destId="{DF5465FB-D6FC-44A7-AAA8-359695A5F397}" srcOrd="0" destOrd="0" presId="urn:microsoft.com/office/officeart/2005/8/layout/process1"/>
    <dgm:cxn modelId="{AC3DDEB2-4E3F-4B68-8C93-6324D2813DD6}" type="presOf" srcId="{DAB06886-9B58-4D93-AAF8-E3C44F54878B}" destId="{C04C85A4-94CC-4D6E-8ABB-DAC438D9D513}" srcOrd="0" destOrd="0" presId="urn:microsoft.com/office/officeart/2005/8/layout/process1"/>
    <dgm:cxn modelId="{8EB7CBBB-0BF4-485B-B27C-4ACB6D4AB066}" type="presOf" srcId="{B4260C49-F7F1-455E-9B78-D569AC26A315}" destId="{C7F0D31F-4BB8-4695-84B2-3EB81AC493D6}" srcOrd="0" destOrd="0" presId="urn:microsoft.com/office/officeart/2005/8/layout/process1"/>
    <dgm:cxn modelId="{25E840C2-85AC-4DF2-86F1-FB1767F53A77}" srcId="{B2345197-E393-4636-8F0B-F3C73B94796D}" destId="{B4260C49-F7F1-455E-9B78-D569AC26A315}" srcOrd="0" destOrd="0" parTransId="{83846272-6C4F-4BBA-B3E9-C11656193D8E}" sibTransId="{82EF8814-9924-4633-A0E0-31D161B69450}"/>
    <dgm:cxn modelId="{C7E062CD-B2D9-4798-985D-5B688F278D22}" type="presOf" srcId="{26F7297C-BEF6-4572-A945-74DAF97B7E4B}" destId="{3CD05B0F-B277-4EDB-AEE8-CA4175DAEF3E}" srcOrd="0" destOrd="0" presId="urn:microsoft.com/office/officeart/2005/8/layout/process1"/>
    <dgm:cxn modelId="{E2ADCCD3-92E6-42E1-BBE2-DDE365E3B82E}" srcId="{B2345197-E393-4636-8F0B-F3C73B94796D}" destId="{26F7297C-BEF6-4572-A945-74DAF97B7E4B}" srcOrd="2" destOrd="0" parTransId="{064ABA49-BF97-4DAC-82D7-A3B2056573B0}" sibTransId="{4AEA8714-A23D-4CDE-BAA5-C9515398259D}"/>
    <dgm:cxn modelId="{6C79BCE3-5B9A-4B8C-98A3-9EB25C91F55B}" type="presOf" srcId="{82EF8814-9924-4633-A0E0-31D161B69450}" destId="{3F2775D6-569C-4B02-A285-073C8308DD5F}" srcOrd="1" destOrd="0" presId="urn:microsoft.com/office/officeart/2005/8/layout/process1"/>
    <dgm:cxn modelId="{C19E77EA-C4D8-4D0F-A12D-063E454C476B}" type="presOf" srcId="{7C29C93D-E74F-4A84-ADA6-71117952FA05}" destId="{296952EB-9C39-44AE-820A-3EAD1CCF4BCF}" srcOrd="0" destOrd="0" presId="urn:microsoft.com/office/officeart/2005/8/layout/process1"/>
    <dgm:cxn modelId="{B2F681EA-768C-4355-B099-1B3E36D300E4}" type="presOf" srcId="{7C29C93D-E74F-4A84-ADA6-71117952FA05}" destId="{547423EC-B3C1-4E77-9B2A-B33CCD82F757}" srcOrd="1" destOrd="0" presId="urn:microsoft.com/office/officeart/2005/8/layout/process1"/>
    <dgm:cxn modelId="{2B2C7AF8-970A-4B97-9853-21A532B309AE}" srcId="{B2345197-E393-4636-8F0B-F3C73B94796D}" destId="{803A1EA9-9EA2-4985-8324-BBC4C3A4BC0C}" srcOrd="3" destOrd="0" parTransId="{775751E6-1565-49D1-B72B-15234D2CF051}" sibTransId="{6AE50011-6EF9-4977-BF31-88DD7D994A3D}"/>
    <dgm:cxn modelId="{CED2F76E-37FA-4652-B85E-D5B10AE7E265}" type="presParOf" srcId="{2CCA7358-0DF4-49D6-8EC2-B7BA61151DFD}" destId="{C7F0D31F-4BB8-4695-84B2-3EB81AC493D6}" srcOrd="0" destOrd="0" presId="urn:microsoft.com/office/officeart/2005/8/layout/process1"/>
    <dgm:cxn modelId="{F653F41E-1D4C-4414-AFE9-B287070B6502}" type="presParOf" srcId="{2CCA7358-0DF4-49D6-8EC2-B7BA61151DFD}" destId="{296DBB94-BFEF-430E-B786-CF9A1C887158}" srcOrd="1" destOrd="0" presId="urn:microsoft.com/office/officeart/2005/8/layout/process1"/>
    <dgm:cxn modelId="{6A924DB6-B01F-4347-861C-F4615904FEF6}" type="presParOf" srcId="{296DBB94-BFEF-430E-B786-CF9A1C887158}" destId="{3F2775D6-569C-4B02-A285-073C8308DD5F}" srcOrd="0" destOrd="0" presId="urn:microsoft.com/office/officeart/2005/8/layout/process1"/>
    <dgm:cxn modelId="{53FE90A3-AFCA-4E93-9CB7-561DDA6EFEC2}" type="presParOf" srcId="{2CCA7358-0DF4-49D6-8EC2-B7BA61151DFD}" destId="{C04C85A4-94CC-4D6E-8ABB-DAC438D9D513}" srcOrd="2" destOrd="0" presId="urn:microsoft.com/office/officeart/2005/8/layout/process1"/>
    <dgm:cxn modelId="{1F8199F5-09D4-4E53-8044-E0795DCA0312}" type="presParOf" srcId="{2CCA7358-0DF4-49D6-8EC2-B7BA61151DFD}" destId="{296952EB-9C39-44AE-820A-3EAD1CCF4BCF}" srcOrd="3" destOrd="0" presId="urn:microsoft.com/office/officeart/2005/8/layout/process1"/>
    <dgm:cxn modelId="{7493D59A-2802-4C75-8010-9E12127D6FEA}" type="presParOf" srcId="{296952EB-9C39-44AE-820A-3EAD1CCF4BCF}" destId="{547423EC-B3C1-4E77-9B2A-B33CCD82F757}" srcOrd="0" destOrd="0" presId="urn:microsoft.com/office/officeart/2005/8/layout/process1"/>
    <dgm:cxn modelId="{1B604372-1C62-4602-B409-7B238A32E8A5}" type="presParOf" srcId="{2CCA7358-0DF4-49D6-8EC2-B7BA61151DFD}" destId="{3CD05B0F-B277-4EDB-AEE8-CA4175DAEF3E}" srcOrd="4" destOrd="0" presId="urn:microsoft.com/office/officeart/2005/8/layout/process1"/>
    <dgm:cxn modelId="{E857BC02-0816-4CCE-94B8-95C9FEAD500C}" type="presParOf" srcId="{2CCA7358-0DF4-49D6-8EC2-B7BA61151DFD}" destId="{DF5465FB-D6FC-44A7-AAA8-359695A5F397}" srcOrd="5" destOrd="0" presId="urn:microsoft.com/office/officeart/2005/8/layout/process1"/>
    <dgm:cxn modelId="{26886544-0EF6-45DD-A190-4B8F87A7972F}" type="presParOf" srcId="{DF5465FB-D6FC-44A7-AAA8-359695A5F397}" destId="{6BB91F66-BE1F-47DF-8A64-F476851246E5}" srcOrd="0" destOrd="0" presId="urn:microsoft.com/office/officeart/2005/8/layout/process1"/>
    <dgm:cxn modelId="{4B0867A6-B5DF-4E26-9EE4-4BDF042EB514}" type="presParOf" srcId="{2CCA7358-0DF4-49D6-8EC2-B7BA61151DFD}" destId="{BE68D95A-203A-454A-9E15-EB3AEA615ED7}"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2345197-E393-4636-8F0B-F3C73B94796D}" type="doc">
      <dgm:prSet loTypeId="urn:microsoft.com/office/officeart/2005/8/layout/process1" loCatId="process" qsTypeId="urn:microsoft.com/office/officeart/2005/8/quickstyle/simple1" qsCatId="simple" csTypeId="urn:microsoft.com/office/officeart/2005/8/colors/colorful1" csCatId="colorful" phldr="1"/>
      <dgm:spPr/>
    </dgm:pt>
    <dgm:pt modelId="{B4260C49-F7F1-455E-9B78-D569AC26A315}">
      <dgm:prSet phldrT="[Text]"/>
      <dgm:spPr/>
      <dgm:t>
        <a:bodyPr/>
        <a:lstStyle/>
        <a:p>
          <a:pPr rtl="0"/>
          <a:r>
            <a:rPr lang="en-US">
              <a:latin typeface="Gill Sans MT"/>
            </a:rPr>
            <a:t>Should explain why modified</a:t>
          </a:r>
          <a:endParaRPr lang="en-US"/>
        </a:p>
      </dgm:t>
    </dgm:pt>
    <dgm:pt modelId="{83846272-6C4F-4BBA-B3E9-C11656193D8E}" type="parTrans" cxnId="{25E840C2-85AC-4DF2-86F1-FB1767F53A77}">
      <dgm:prSet/>
      <dgm:spPr/>
      <dgm:t>
        <a:bodyPr/>
        <a:lstStyle/>
        <a:p>
          <a:endParaRPr lang="en-US"/>
        </a:p>
      </dgm:t>
    </dgm:pt>
    <dgm:pt modelId="{82EF8814-9924-4633-A0E0-31D161B69450}" type="sibTrans" cxnId="{25E840C2-85AC-4DF2-86F1-FB1767F53A77}">
      <dgm:prSet/>
      <dgm:spPr/>
      <dgm:t>
        <a:bodyPr/>
        <a:lstStyle/>
        <a:p>
          <a:endParaRPr lang="en-US"/>
        </a:p>
      </dgm:t>
    </dgm:pt>
    <dgm:pt modelId="{96A59851-82F9-47EF-8CDB-30DB5403B1D0}">
      <dgm:prSet phldrT="[Text]"/>
      <dgm:spPr/>
      <dgm:t>
        <a:bodyPr/>
        <a:lstStyle/>
        <a:p>
          <a:pPr rtl="0"/>
          <a:r>
            <a:rPr lang="en-US">
              <a:latin typeface="Gill Sans MT"/>
            </a:rPr>
            <a:t>Less common</a:t>
          </a:r>
          <a:r>
            <a:rPr lang="en-US"/>
            <a:t> </a:t>
          </a:r>
          <a:r>
            <a:rPr lang="en-US">
              <a:latin typeface="Gill Sans MT"/>
            </a:rPr>
            <a:t>since </a:t>
          </a:r>
          <a:r>
            <a:rPr lang="en-US"/>
            <a:t>promotion </a:t>
          </a:r>
          <a:r>
            <a:rPr lang="en-US">
              <a:latin typeface="Gill Sans MT"/>
            </a:rPr>
            <a:t>not based on state tests</a:t>
          </a:r>
          <a:endParaRPr lang="en-US"/>
        </a:p>
      </dgm:t>
    </dgm:pt>
    <dgm:pt modelId="{A8B30ED8-1155-4E32-9A74-1EAE13B498C3}" type="parTrans" cxnId="{1EFE3A55-D472-416E-AC6F-B8EC5EC86066}">
      <dgm:prSet/>
      <dgm:spPr/>
      <dgm:t>
        <a:bodyPr/>
        <a:lstStyle/>
        <a:p>
          <a:endParaRPr lang="en-US"/>
        </a:p>
      </dgm:t>
    </dgm:pt>
    <dgm:pt modelId="{C3A02E4E-8219-4734-A0DB-CE0AD78E6FC3}" type="sibTrans" cxnId="{1EFE3A55-D472-416E-AC6F-B8EC5EC86066}">
      <dgm:prSet/>
      <dgm:spPr/>
      <dgm:t>
        <a:bodyPr/>
        <a:lstStyle/>
        <a:p>
          <a:endParaRPr lang="en-US"/>
        </a:p>
      </dgm:t>
    </dgm:pt>
    <dgm:pt modelId="{7B95DDE6-31D9-4FBB-BA41-10FD0077ECC1}">
      <dgm:prSet phldrT="[Text]"/>
      <dgm:spPr/>
      <dgm:t>
        <a:bodyPr/>
        <a:lstStyle/>
        <a:p>
          <a:pPr rtl="0"/>
          <a:r>
            <a:rPr lang="en-US"/>
            <a:t>Ask for more support if not meeting standard promotion criteria</a:t>
          </a:r>
        </a:p>
      </dgm:t>
    </dgm:pt>
    <dgm:pt modelId="{74A80CD7-1CA4-4B9E-9466-FA258F9ACCBA}" type="parTrans" cxnId="{532CB691-FD64-47C7-BC06-03B68E6B1D93}">
      <dgm:prSet/>
      <dgm:spPr/>
      <dgm:t>
        <a:bodyPr/>
        <a:lstStyle/>
        <a:p>
          <a:endParaRPr lang="en-US"/>
        </a:p>
      </dgm:t>
    </dgm:pt>
    <dgm:pt modelId="{E10753DA-3CA8-44A6-8EF0-F0EFB939D311}" type="sibTrans" cxnId="{532CB691-FD64-47C7-BC06-03B68E6B1D93}">
      <dgm:prSet/>
      <dgm:spPr/>
      <dgm:t>
        <a:bodyPr/>
        <a:lstStyle/>
        <a:p>
          <a:endParaRPr lang="en-US"/>
        </a:p>
      </dgm:t>
    </dgm:pt>
    <dgm:pt modelId="{2CCA7358-0DF4-49D6-8EC2-B7BA61151DFD}" type="pres">
      <dgm:prSet presAssocID="{B2345197-E393-4636-8F0B-F3C73B94796D}" presName="Name0" presStyleCnt="0">
        <dgm:presLayoutVars>
          <dgm:dir/>
          <dgm:resizeHandles val="exact"/>
        </dgm:presLayoutVars>
      </dgm:prSet>
      <dgm:spPr/>
    </dgm:pt>
    <dgm:pt modelId="{C7F0D31F-4BB8-4695-84B2-3EB81AC493D6}" type="pres">
      <dgm:prSet presAssocID="{B4260C49-F7F1-455E-9B78-D569AC26A315}" presName="node" presStyleLbl="node1" presStyleIdx="0" presStyleCnt="3">
        <dgm:presLayoutVars>
          <dgm:bulletEnabled val="1"/>
        </dgm:presLayoutVars>
      </dgm:prSet>
      <dgm:spPr/>
    </dgm:pt>
    <dgm:pt modelId="{296DBB94-BFEF-430E-B786-CF9A1C887158}" type="pres">
      <dgm:prSet presAssocID="{82EF8814-9924-4633-A0E0-31D161B69450}" presName="sibTrans" presStyleLbl="sibTrans2D1" presStyleIdx="0" presStyleCnt="2"/>
      <dgm:spPr/>
    </dgm:pt>
    <dgm:pt modelId="{3F2775D6-569C-4B02-A285-073C8308DD5F}" type="pres">
      <dgm:prSet presAssocID="{82EF8814-9924-4633-A0E0-31D161B69450}" presName="connectorText" presStyleLbl="sibTrans2D1" presStyleIdx="0" presStyleCnt="2"/>
      <dgm:spPr/>
    </dgm:pt>
    <dgm:pt modelId="{D27D95A0-CCEF-4449-9352-6E62FD154FC6}" type="pres">
      <dgm:prSet presAssocID="{96A59851-82F9-47EF-8CDB-30DB5403B1D0}" presName="node" presStyleLbl="node1" presStyleIdx="1" presStyleCnt="3">
        <dgm:presLayoutVars>
          <dgm:bulletEnabled val="1"/>
        </dgm:presLayoutVars>
      </dgm:prSet>
      <dgm:spPr/>
    </dgm:pt>
    <dgm:pt modelId="{E89F6317-A2CB-412C-A6D2-9146A5F29741}" type="pres">
      <dgm:prSet presAssocID="{C3A02E4E-8219-4734-A0DB-CE0AD78E6FC3}" presName="sibTrans" presStyleLbl="sibTrans2D1" presStyleIdx="1" presStyleCnt="2"/>
      <dgm:spPr/>
    </dgm:pt>
    <dgm:pt modelId="{0FB0E4A0-C766-4A93-B0AC-64C9F2F451C4}" type="pres">
      <dgm:prSet presAssocID="{C3A02E4E-8219-4734-A0DB-CE0AD78E6FC3}" presName="connectorText" presStyleLbl="sibTrans2D1" presStyleIdx="1" presStyleCnt="2"/>
      <dgm:spPr/>
    </dgm:pt>
    <dgm:pt modelId="{320CCFA4-A03A-4F07-82B7-5B4C619519BD}" type="pres">
      <dgm:prSet presAssocID="{7B95DDE6-31D9-4FBB-BA41-10FD0077ECC1}" presName="node" presStyleLbl="node1" presStyleIdx="2" presStyleCnt="3">
        <dgm:presLayoutVars>
          <dgm:bulletEnabled val="1"/>
        </dgm:presLayoutVars>
      </dgm:prSet>
      <dgm:spPr/>
    </dgm:pt>
  </dgm:ptLst>
  <dgm:cxnLst>
    <dgm:cxn modelId="{95F38007-65E6-4DC6-B4A7-2A6C5C98336D}" type="presOf" srcId="{82EF8814-9924-4633-A0E0-31D161B69450}" destId="{296DBB94-BFEF-430E-B786-CF9A1C887158}" srcOrd="0" destOrd="0" presId="urn:microsoft.com/office/officeart/2005/8/layout/process1"/>
    <dgm:cxn modelId="{EE81BD08-9B1D-4780-BB04-4C59E4256B44}" type="presOf" srcId="{96A59851-82F9-47EF-8CDB-30DB5403B1D0}" destId="{D27D95A0-CCEF-4449-9352-6E62FD154FC6}" srcOrd="0" destOrd="0" presId="urn:microsoft.com/office/officeart/2005/8/layout/process1"/>
    <dgm:cxn modelId="{012C5062-432A-45B6-A508-B7B9EF288828}" type="presOf" srcId="{B2345197-E393-4636-8F0B-F3C73B94796D}" destId="{2CCA7358-0DF4-49D6-8EC2-B7BA61151DFD}" srcOrd="0" destOrd="0" presId="urn:microsoft.com/office/officeart/2005/8/layout/process1"/>
    <dgm:cxn modelId="{1EFE3A55-D472-416E-AC6F-B8EC5EC86066}" srcId="{B2345197-E393-4636-8F0B-F3C73B94796D}" destId="{96A59851-82F9-47EF-8CDB-30DB5403B1D0}" srcOrd="1" destOrd="0" parTransId="{A8B30ED8-1155-4E32-9A74-1EAE13B498C3}" sibTransId="{C3A02E4E-8219-4734-A0DB-CE0AD78E6FC3}"/>
    <dgm:cxn modelId="{B0C4BB7E-F5E6-43FB-91CF-D839669F2E8A}" type="presOf" srcId="{C3A02E4E-8219-4734-A0DB-CE0AD78E6FC3}" destId="{E89F6317-A2CB-412C-A6D2-9146A5F29741}" srcOrd="0" destOrd="0" presId="urn:microsoft.com/office/officeart/2005/8/layout/process1"/>
    <dgm:cxn modelId="{06D18C91-C2F6-4F46-8AE9-9FDB454D05DF}" type="presOf" srcId="{7B95DDE6-31D9-4FBB-BA41-10FD0077ECC1}" destId="{320CCFA4-A03A-4F07-82B7-5B4C619519BD}" srcOrd="0" destOrd="0" presId="urn:microsoft.com/office/officeart/2005/8/layout/process1"/>
    <dgm:cxn modelId="{532CB691-FD64-47C7-BC06-03B68E6B1D93}" srcId="{B2345197-E393-4636-8F0B-F3C73B94796D}" destId="{7B95DDE6-31D9-4FBB-BA41-10FD0077ECC1}" srcOrd="2" destOrd="0" parTransId="{74A80CD7-1CA4-4B9E-9466-FA258F9ACCBA}" sibTransId="{E10753DA-3CA8-44A6-8EF0-F0EFB939D311}"/>
    <dgm:cxn modelId="{8EB7CBBB-0BF4-485B-B27C-4ACB6D4AB066}" type="presOf" srcId="{B4260C49-F7F1-455E-9B78-D569AC26A315}" destId="{C7F0D31F-4BB8-4695-84B2-3EB81AC493D6}" srcOrd="0" destOrd="0" presId="urn:microsoft.com/office/officeart/2005/8/layout/process1"/>
    <dgm:cxn modelId="{25E840C2-85AC-4DF2-86F1-FB1767F53A77}" srcId="{B2345197-E393-4636-8F0B-F3C73B94796D}" destId="{B4260C49-F7F1-455E-9B78-D569AC26A315}" srcOrd="0" destOrd="0" parTransId="{83846272-6C4F-4BBA-B3E9-C11656193D8E}" sibTransId="{82EF8814-9924-4633-A0E0-31D161B69450}"/>
    <dgm:cxn modelId="{6C79BCE3-5B9A-4B8C-98A3-9EB25C91F55B}" type="presOf" srcId="{82EF8814-9924-4633-A0E0-31D161B69450}" destId="{3F2775D6-569C-4B02-A285-073C8308DD5F}" srcOrd="1" destOrd="0" presId="urn:microsoft.com/office/officeart/2005/8/layout/process1"/>
    <dgm:cxn modelId="{625498E5-5F29-4EA9-9CAC-4D51F68B363B}" type="presOf" srcId="{C3A02E4E-8219-4734-A0DB-CE0AD78E6FC3}" destId="{0FB0E4A0-C766-4A93-B0AC-64C9F2F451C4}" srcOrd="1" destOrd="0" presId="urn:microsoft.com/office/officeart/2005/8/layout/process1"/>
    <dgm:cxn modelId="{CED2F76E-37FA-4652-B85E-D5B10AE7E265}" type="presParOf" srcId="{2CCA7358-0DF4-49D6-8EC2-B7BA61151DFD}" destId="{C7F0D31F-4BB8-4695-84B2-3EB81AC493D6}" srcOrd="0" destOrd="0" presId="urn:microsoft.com/office/officeart/2005/8/layout/process1"/>
    <dgm:cxn modelId="{F653F41E-1D4C-4414-AFE9-B287070B6502}" type="presParOf" srcId="{2CCA7358-0DF4-49D6-8EC2-B7BA61151DFD}" destId="{296DBB94-BFEF-430E-B786-CF9A1C887158}" srcOrd="1" destOrd="0" presId="urn:microsoft.com/office/officeart/2005/8/layout/process1"/>
    <dgm:cxn modelId="{6A924DB6-B01F-4347-861C-F4615904FEF6}" type="presParOf" srcId="{296DBB94-BFEF-430E-B786-CF9A1C887158}" destId="{3F2775D6-569C-4B02-A285-073C8308DD5F}" srcOrd="0" destOrd="0" presId="urn:microsoft.com/office/officeart/2005/8/layout/process1"/>
    <dgm:cxn modelId="{959B9126-352B-4B5C-B9EC-F028B511E824}" type="presParOf" srcId="{2CCA7358-0DF4-49D6-8EC2-B7BA61151DFD}" destId="{D27D95A0-CCEF-4449-9352-6E62FD154FC6}" srcOrd="2" destOrd="0" presId="urn:microsoft.com/office/officeart/2005/8/layout/process1"/>
    <dgm:cxn modelId="{AB7AC1F5-8ECF-47D4-AA04-F986991C40BB}" type="presParOf" srcId="{2CCA7358-0DF4-49D6-8EC2-B7BA61151DFD}" destId="{E89F6317-A2CB-412C-A6D2-9146A5F29741}" srcOrd="3" destOrd="0" presId="urn:microsoft.com/office/officeart/2005/8/layout/process1"/>
    <dgm:cxn modelId="{D367B6C8-70D7-46E5-828B-576C3035410A}" type="presParOf" srcId="{E89F6317-A2CB-412C-A6D2-9146A5F29741}" destId="{0FB0E4A0-C766-4A93-B0AC-64C9F2F451C4}" srcOrd="0" destOrd="0" presId="urn:microsoft.com/office/officeart/2005/8/layout/process1"/>
    <dgm:cxn modelId="{FC3F9F31-51C0-4207-85C0-EA10EC257C5F}" type="presParOf" srcId="{2CCA7358-0DF4-49D6-8EC2-B7BA61151DFD}" destId="{320CCFA4-A03A-4F07-82B7-5B4C619519BD}" srcOrd="4"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FF8E70-12FB-470E-AA26-03B0E21A20B7}"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847A3803-0643-430F-8B24-0AAAA695CDBB}">
      <dgm:prSet/>
      <dgm:spPr/>
      <dgm:t>
        <a:bodyPr/>
        <a:lstStyle/>
        <a:p>
          <a:r>
            <a:rPr lang="en-US"/>
            <a:t>Individualized – based on student needs</a:t>
          </a:r>
        </a:p>
      </dgm:t>
    </dgm:pt>
    <dgm:pt modelId="{8D57048E-0868-47EF-A9D4-9E28B93D71A6}" type="parTrans" cxnId="{6D960AD1-DACE-4360-B87C-E2A239E8AE37}">
      <dgm:prSet/>
      <dgm:spPr/>
      <dgm:t>
        <a:bodyPr/>
        <a:lstStyle/>
        <a:p>
          <a:endParaRPr lang="en-US"/>
        </a:p>
      </dgm:t>
    </dgm:pt>
    <dgm:pt modelId="{2824544A-6950-42C0-9F96-EE12B658017D}" type="sibTrans" cxnId="{6D960AD1-DACE-4360-B87C-E2A239E8AE37}">
      <dgm:prSet/>
      <dgm:spPr/>
      <dgm:t>
        <a:bodyPr/>
        <a:lstStyle/>
        <a:p>
          <a:endParaRPr lang="en-US"/>
        </a:p>
      </dgm:t>
    </dgm:pt>
    <dgm:pt modelId="{EF899E28-779E-400E-BBA0-8610EB62CE0A}">
      <dgm:prSet/>
      <dgm:spPr/>
      <dgm:t>
        <a:bodyPr/>
        <a:lstStyle/>
        <a:p>
          <a:r>
            <a:rPr lang="en-US"/>
            <a:t>Legally binding (like a contract)</a:t>
          </a:r>
        </a:p>
      </dgm:t>
    </dgm:pt>
    <dgm:pt modelId="{DE4DC531-8939-4623-8013-142DB4A3E164}" type="parTrans" cxnId="{7ED4462B-247E-445C-A6F6-2C0A3F8DD9EC}">
      <dgm:prSet/>
      <dgm:spPr/>
      <dgm:t>
        <a:bodyPr/>
        <a:lstStyle/>
        <a:p>
          <a:endParaRPr lang="en-US"/>
        </a:p>
      </dgm:t>
    </dgm:pt>
    <dgm:pt modelId="{8D55F82C-CC8E-4F7E-82F4-1BCCF61EF01E}" type="sibTrans" cxnId="{7ED4462B-247E-445C-A6F6-2C0A3F8DD9EC}">
      <dgm:prSet/>
      <dgm:spPr/>
      <dgm:t>
        <a:bodyPr/>
        <a:lstStyle/>
        <a:p>
          <a:endParaRPr lang="en-US"/>
        </a:p>
      </dgm:t>
    </dgm:pt>
    <dgm:pt modelId="{6CDC50FF-1121-4ECA-A9E7-805CB3F8E4E6}">
      <dgm:prSet/>
      <dgm:spPr/>
      <dgm:t>
        <a:bodyPr/>
        <a:lstStyle/>
        <a:p>
          <a:r>
            <a:rPr lang="en-US"/>
            <a:t>Good for one year</a:t>
          </a:r>
        </a:p>
      </dgm:t>
    </dgm:pt>
    <dgm:pt modelId="{6DAECE6A-F294-467D-A17C-E721EFA10F06}" type="parTrans" cxnId="{373C4D7D-24B0-4EDF-8657-44C6822CD4E2}">
      <dgm:prSet/>
      <dgm:spPr/>
      <dgm:t>
        <a:bodyPr/>
        <a:lstStyle/>
        <a:p>
          <a:endParaRPr lang="en-US"/>
        </a:p>
      </dgm:t>
    </dgm:pt>
    <dgm:pt modelId="{752E22F2-EB51-4D63-BB24-DEB0DB891772}" type="sibTrans" cxnId="{373C4D7D-24B0-4EDF-8657-44C6822CD4E2}">
      <dgm:prSet/>
      <dgm:spPr/>
      <dgm:t>
        <a:bodyPr/>
        <a:lstStyle/>
        <a:p>
          <a:endParaRPr lang="en-US"/>
        </a:p>
      </dgm:t>
    </dgm:pt>
    <dgm:pt modelId="{88122A63-C027-4454-BB31-D1272548C05C}">
      <dgm:prSet/>
      <dgm:spPr/>
      <dgm:t>
        <a:bodyPr/>
        <a:lstStyle/>
        <a:p>
          <a:r>
            <a:rPr lang="en-US"/>
            <a:t>Created at meeting - Parent is team member</a:t>
          </a:r>
        </a:p>
      </dgm:t>
    </dgm:pt>
    <dgm:pt modelId="{1D195778-1915-4288-8600-DEC17B30B730}" type="parTrans" cxnId="{7D40BB44-30D9-4937-A02F-6D84DD2EF403}">
      <dgm:prSet/>
      <dgm:spPr/>
      <dgm:t>
        <a:bodyPr/>
        <a:lstStyle/>
        <a:p>
          <a:endParaRPr lang="en-US"/>
        </a:p>
      </dgm:t>
    </dgm:pt>
    <dgm:pt modelId="{90407257-1894-4614-A67D-2F5F47548285}" type="sibTrans" cxnId="{7D40BB44-30D9-4937-A02F-6D84DD2EF403}">
      <dgm:prSet/>
      <dgm:spPr/>
      <dgm:t>
        <a:bodyPr/>
        <a:lstStyle/>
        <a:p>
          <a:endParaRPr lang="en-US"/>
        </a:p>
      </dgm:t>
    </dgm:pt>
    <dgm:pt modelId="{CF502296-40BF-4E73-B6C8-1EB0A0F58070}">
      <dgm:prSet/>
      <dgm:spPr/>
      <dgm:t>
        <a:bodyPr/>
        <a:lstStyle/>
        <a:p>
          <a:r>
            <a:rPr lang="en-US"/>
            <a:t>Must get a copy of IEP</a:t>
          </a:r>
        </a:p>
      </dgm:t>
    </dgm:pt>
    <dgm:pt modelId="{A709B219-5970-411A-ABC0-150F2B76DB0A}" type="parTrans" cxnId="{EB813747-2C72-497B-8C93-4A89B28AAEF7}">
      <dgm:prSet/>
      <dgm:spPr/>
      <dgm:t>
        <a:bodyPr/>
        <a:lstStyle/>
        <a:p>
          <a:endParaRPr lang="en-US"/>
        </a:p>
      </dgm:t>
    </dgm:pt>
    <dgm:pt modelId="{D6CA173A-D65C-4684-BCB7-01EB587FDED9}" type="sibTrans" cxnId="{EB813747-2C72-497B-8C93-4A89B28AAEF7}">
      <dgm:prSet/>
      <dgm:spPr/>
      <dgm:t>
        <a:bodyPr/>
        <a:lstStyle/>
        <a:p>
          <a:endParaRPr lang="en-US"/>
        </a:p>
      </dgm:t>
    </dgm:pt>
    <dgm:pt modelId="{5B84CE80-006B-470D-B291-C53EC246C025}" type="pres">
      <dgm:prSet presAssocID="{34FF8E70-12FB-470E-AA26-03B0E21A20B7}" presName="linear" presStyleCnt="0">
        <dgm:presLayoutVars>
          <dgm:animLvl val="lvl"/>
          <dgm:resizeHandles val="exact"/>
        </dgm:presLayoutVars>
      </dgm:prSet>
      <dgm:spPr/>
    </dgm:pt>
    <dgm:pt modelId="{AFE6A11B-82CB-4AF5-9BAD-0644D952CDEB}" type="pres">
      <dgm:prSet presAssocID="{847A3803-0643-430F-8B24-0AAAA695CDBB}" presName="parentText" presStyleLbl="node1" presStyleIdx="0" presStyleCnt="5">
        <dgm:presLayoutVars>
          <dgm:chMax val="0"/>
          <dgm:bulletEnabled val="1"/>
        </dgm:presLayoutVars>
      </dgm:prSet>
      <dgm:spPr/>
    </dgm:pt>
    <dgm:pt modelId="{F74BA0A9-3E6A-4319-9993-228C5E2A5F3F}" type="pres">
      <dgm:prSet presAssocID="{2824544A-6950-42C0-9F96-EE12B658017D}" presName="spacer" presStyleCnt="0"/>
      <dgm:spPr/>
    </dgm:pt>
    <dgm:pt modelId="{1D8B548A-CC0F-4FB9-8ED2-806103069DB1}" type="pres">
      <dgm:prSet presAssocID="{EF899E28-779E-400E-BBA0-8610EB62CE0A}" presName="parentText" presStyleLbl="node1" presStyleIdx="1" presStyleCnt="5">
        <dgm:presLayoutVars>
          <dgm:chMax val="0"/>
          <dgm:bulletEnabled val="1"/>
        </dgm:presLayoutVars>
      </dgm:prSet>
      <dgm:spPr/>
    </dgm:pt>
    <dgm:pt modelId="{4709144A-55FF-401E-A30C-CAF16308B502}" type="pres">
      <dgm:prSet presAssocID="{8D55F82C-CC8E-4F7E-82F4-1BCCF61EF01E}" presName="spacer" presStyleCnt="0"/>
      <dgm:spPr/>
    </dgm:pt>
    <dgm:pt modelId="{124E4DBF-5EDC-45B0-95A3-AF8A8EADD1D5}" type="pres">
      <dgm:prSet presAssocID="{6CDC50FF-1121-4ECA-A9E7-805CB3F8E4E6}" presName="parentText" presStyleLbl="node1" presStyleIdx="2" presStyleCnt="5">
        <dgm:presLayoutVars>
          <dgm:chMax val="0"/>
          <dgm:bulletEnabled val="1"/>
        </dgm:presLayoutVars>
      </dgm:prSet>
      <dgm:spPr/>
    </dgm:pt>
    <dgm:pt modelId="{5994F782-80F3-4FF1-A8C9-5F1B99ABE4B0}" type="pres">
      <dgm:prSet presAssocID="{752E22F2-EB51-4D63-BB24-DEB0DB891772}" presName="spacer" presStyleCnt="0"/>
      <dgm:spPr/>
    </dgm:pt>
    <dgm:pt modelId="{0FD64359-E356-4841-A49D-C2891B8F1B55}" type="pres">
      <dgm:prSet presAssocID="{88122A63-C027-4454-BB31-D1272548C05C}" presName="parentText" presStyleLbl="node1" presStyleIdx="3" presStyleCnt="5">
        <dgm:presLayoutVars>
          <dgm:chMax val="0"/>
          <dgm:bulletEnabled val="1"/>
        </dgm:presLayoutVars>
      </dgm:prSet>
      <dgm:spPr/>
    </dgm:pt>
    <dgm:pt modelId="{1DB0B49B-9252-49B5-90B4-021A3C4539A9}" type="pres">
      <dgm:prSet presAssocID="{90407257-1894-4614-A67D-2F5F47548285}" presName="spacer" presStyleCnt="0"/>
      <dgm:spPr/>
    </dgm:pt>
    <dgm:pt modelId="{560568CD-AE4F-4F1A-B630-A2A9C6733532}" type="pres">
      <dgm:prSet presAssocID="{CF502296-40BF-4E73-B6C8-1EB0A0F58070}" presName="parentText" presStyleLbl="node1" presStyleIdx="4" presStyleCnt="5">
        <dgm:presLayoutVars>
          <dgm:chMax val="0"/>
          <dgm:bulletEnabled val="1"/>
        </dgm:presLayoutVars>
      </dgm:prSet>
      <dgm:spPr/>
    </dgm:pt>
  </dgm:ptLst>
  <dgm:cxnLst>
    <dgm:cxn modelId="{B6DA9A1E-1BA3-415D-980D-33B770B6D22D}" type="presOf" srcId="{6CDC50FF-1121-4ECA-A9E7-805CB3F8E4E6}" destId="{124E4DBF-5EDC-45B0-95A3-AF8A8EADD1D5}" srcOrd="0" destOrd="0" presId="urn:microsoft.com/office/officeart/2005/8/layout/vList2"/>
    <dgm:cxn modelId="{7ED4462B-247E-445C-A6F6-2C0A3F8DD9EC}" srcId="{34FF8E70-12FB-470E-AA26-03B0E21A20B7}" destId="{EF899E28-779E-400E-BBA0-8610EB62CE0A}" srcOrd="1" destOrd="0" parTransId="{DE4DC531-8939-4623-8013-142DB4A3E164}" sibTransId="{8D55F82C-CC8E-4F7E-82F4-1BCCF61EF01E}"/>
    <dgm:cxn modelId="{8ED05F61-4733-40EC-9A9E-46843D32866D}" type="presOf" srcId="{88122A63-C027-4454-BB31-D1272548C05C}" destId="{0FD64359-E356-4841-A49D-C2891B8F1B55}" srcOrd="0" destOrd="0" presId="urn:microsoft.com/office/officeart/2005/8/layout/vList2"/>
    <dgm:cxn modelId="{7D40BB44-30D9-4937-A02F-6D84DD2EF403}" srcId="{34FF8E70-12FB-470E-AA26-03B0E21A20B7}" destId="{88122A63-C027-4454-BB31-D1272548C05C}" srcOrd="3" destOrd="0" parTransId="{1D195778-1915-4288-8600-DEC17B30B730}" sibTransId="{90407257-1894-4614-A67D-2F5F47548285}"/>
    <dgm:cxn modelId="{8C302246-91BA-4745-AC11-B6285B540446}" type="presOf" srcId="{EF899E28-779E-400E-BBA0-8610EB62CE0A}" destId="{1D8B548A-CC0F-4FB9-8ED2-806103069DB1}" srcOrd="0" destOrd="0" presId="urn:microsoft.com/office/officeart/2005/8/layout/vList2"/>
    <dgm:cxn modelId="{44125966-2713-49EA-A518-407D8152BC79}" type="presOf" srcId="{CF502296-40BF-4E73-B6C8-1EB0A0F58070}" destId="{560568CD-AE4F-4F1A-B630-A2A9C6733532}" srcOrd="0" destOrd="0" presId="urn:microsoft.com/office/officeart/2005/8/layout/vList2"/>
    <dgm:cxn modelId="{EB813747-2C72-497B-8C93-4A89B28AAEF7}" srcId="{34FF8E70-12FB-470E-AA26-03B0E21A20B7}" destId="{CF502296-40BF-4E73-B6C8-1EB0A0F58070}" srcOrd="4" destOrd="0" parTransId="{A709B219-5970-411A-ABC0-150F2B76DB0A}" sibTransId="{D6CA173A-D65C-4684-BCB7-01EB587FDED9}"/>
    <dgm:cxn modelId="{373C4D7D-24B0-4EDF-8657-44C6822CD4E2}" srcId="{34FF8E70-12FB-470E-AA26-03B0E21A20B7}" destId="{6CDC50FF-1121-4ECA-A9E7-805CB3F8E4E6}" srcOrd="2" destOrd="0" parTransId="{6DAECE6A-F294-467D-A17C-E721EFA10F06}" sibTransId="{752E22F2-EB51-4D63-BB24-DEB0DB891772}"/>
    <dgm:cxn modelId="{2976A5BA-1B19-4114-BA04-9C7EAC574710}" type="presOf" srcId="{34FF8E70-12FB-470E-AA26-03B0E21A20B7}" destId="{5B84CE80-006B-470D-B291-C53EC246C025}" srcOrd="0" destOrd="0" presId="urn:microsoft.com/office/officeart/2005/8/layout/vList2"/>
    <dgm:cxn modelId="{4FF478C7-E157-4B5E-AF36-FAA455CA1E5B}" type="presOf" srcId="{847A3803-0643-430F-8B24-0AAAA695CDBB}" destId="{AFE6A11B-82CB-4AF5-9BAD-0644D952CDEB}" srcOrd="0" destOrd="0" presId="urn:microsoft.com/office/officeart/2005/8/layout/vList2"/>
    <dgm:cxn modelId="{6D960AD1-DACE-4360-B87C-E2A239E8AE37}" srcId="{34FF8E70-12FB-470E-AA26-03B0E21A20B7}" destId="{847A3803-0643-430F-8B24-0AAAA695CDBB}" srcOrd="0" destOrd="0" parTransId="{8D57048E-0868-47EF-A9D4-9E28B93D71A6}" sibTransId="{2824544A-6950-42C0-9F96-EE12B658017D}"/>
    <dgm:cxn modelId="{F42983B2-8B16-4B72-91DB-082F1C5C50C7}" type="presParOf" srcId="{5B84CE80-006B-470D-B291-C53EC246C025}" destId="{AFE6A11B-82CB-4AF5-9BAD-0644D952CDEB}" srcOrd="0" destOrd="0" presId="urn:microsoft.com/office/officeart/2005/8/layout/vList2"/>
    <dgm:cxn modelId="{C1E972A7-CA3C-4094-BD25-59ADACC2B939}" type="presParOf" srcId="{5B84CE80-006B-470D-B291-C53EC246C025}" destId="{F74BA0A9-3E6A-4319-9993-228C5E2A5F3F}" srcOrd="1" destOrd="0" presId="urn:microsoft.com/office/officeart/2005/8/layout/vList2"/>
    <dgm:cxn modelId="{9C6667F6-61A1-4691-8AE2-89421C6894BF}" type="presParOf" srcId="{5B84CE80-006B-470D-B291-C53EC246C025}" destId="{1D8B548A-CC0F-4FB9-8ED2-806103069DB1}" srcOrd="2" destOrd="0" presId="urn:microsoft.com/office/officeart/2005/8/layout/vList2"/>
    <dgm:cxn modelId="{0522A3AD-326F-452A-B7B8-2A01DA49B75C}" type="presParOf" srcId="{5B84CE80-006B-470D-B291-C53EC246C025}" destId="{4709144A-55FF-401E-A30C-CAF16308B502}" srcOrd="3" destOrd="0" presId="urn:microsoft.com/office/officeart/2005/8/layout/vList2"/>
    <dgm:cxn modelId="{8E1FB647-F625-4D02-BD7E-B05AB34665E1}" type="presParOf" srcId="{5B84CE80-006B-470D-B291-C53EC246C025}" destId="{124E4DBF-5EDC-45B0-95A3-AF8A8EADD1D5}" srcOrd="4" destOrd="0" presId="urn:microsoft.com/office/officeart/2005/8/layout/vList2"/>
    <dgm:cxn modelId="{EC75110A-B68D-4F0A-9E9D-E101B7BA36E8}" type="presParOf" srcId="{5B84CE80-006B-470D-B291-C53EC246C025}" destId="{5994F782-80F3-4FF1-A8C9-5F1B99ABE4B0}" srcOrd="5" destOrd="0" presId="urn:microsoft.com/office/officeart/2005/8/layout/vList2"/>
    <dgm:cxn modelId="{AE61885C-FB5D-4CBB-B77E-A172DF870F1D}" type="presParOf" srcId="{5B84CE80-006B-470D-B291-C53EC246C025}" destId="{0FD64359-E356-4841-A49D-C2891B8F1B55}" srcOrd="6" destOrd="0" presId="urn:microsoft.com/office/officeart/2005/8/layout/vList2"/>
    <dgm:cxn modelId="{ACB6C0CC-C6F5-4670-8D1A-F16B42C360F7}" type="presParOf" srcId="{5B84CE80-006B-470D-B291-C53EC246C025}" destId="{1DB0B49B-9252-49B5-90B4-021A3C4539A9}" srcOrd="7" destOrd="0" presId="urn:microsoft.com/office/officeart/2005/8/layout/vList2"/>
    <dgm:cxn modelId="{5A0887F9-5AAA-4BAB-A5EB-3AFFEE2FEF59}" type="presParOf" srcId="{5B84CE80-006B-470D-B291-C53EC246C025}" destId="{560568CD-AE4F-4F1A-B630-A2A9C6733532}"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2345197-E393-4636-8F0B-F3C73B94796D}" type="doc">
      <dgm:prSet loTypeId="urn:microsoft.com/office/officeart/2005/8/layout/process1" loCatId="process" qsTypeId="urn:microsoft.com/office/officeart/2005/8/quickstyle/simple1" qsCatId="simple" csTypeId="urn:microsoft.com/office/officeart/2005/8/colors/colorful3" csCatId="colorful" phldr="1"/>
      <dgm:spPr/>
    </dgm:pt>
    <dgm:pt modelId="{B4260C49-F7F1-455E-9B78-D569AC26A315}">
      <dgm:prSet phldrT="[Text]"/>
      <dgm:spPr/>
      <dgm:t>
        <a:bodyPr/>
        <a:lstStyle/>
        <a:p>
          <a:pPr rtl="0"/>
          <a:r>
            <a:rPr lang="en-US"/>
            <a:t>If you ask for a program, should show up here.</a:t>
          </a:r>
        </a:p>
      </dgm:t>
    </dgm:pt>
    <dgm:pt modelId="{83846272-6C4F-4BBA-B3E9-C11656193D8E}" type="parTrans" cxnId="{25E840C2-85AC-4DF2-86F1-FB1767F53A77}">
      <dgm:prSet/>
      <dgm:spPr/>
      <dgm:t>
        <a:bodyPr/>
        <a:lstStyle/>
        <a:p>
          <a:endParaRPr lang="en-US"/>
        </a:p>
      </dgm:t>
    </dgm:pt>
    <dgm:pt modelId="{82EF8814-9924-4633-A0E0-31D161B69450}" type="sibTrans" cxnId="{25E840C2-85AC-4DF2-86F1-FB1767F53A77}">
      <dgm:prSet/>
      <dgm:spPr/>
      <dgm:t>
        <a:bodyPr/>
        <a:lstStyle/>
        <a:p>
          <a:endParaRPr lang="en-US"/>
        </a:p>
      </dgm:t>
    </dgm:pt>
    <dgm:pt modelId="{DAB06886-9B58-4D93-AAF8-E3C44F54878B}">
      <dgm:prSet phldrT="[Text]"/>
      <dgm:spPr/>
      <dgm:t>
        <a:bodyPr/>
        <a:lstStyle/>
        <a:p>
          <a:pPr rtl="0"/>
          <a:r>
            <a:rPr lang="en-US"/>
            <a:t>Sometimes schools explain what they don’t have  (“Considered small class but don’t have”)</a:t>
          </a:r>
        </a:p>
      </dgm:t>
    </dgm:pt>
    <dgm:pt modelId="{FEFFF501-9F6A-4F5C-90F3-911F545F151D}" type="parTrans" cxnId="{DCDFE777-5056-4D48-A148-86407E78942B}">
      <dgm:prSet/>
      <dgm:spPr/>
      <dgm:t>
        <a:bodyPr/>
        <a:lstStyle/>
        <a:p>
          <a:endParaRPr lang="en-US"/>
        </a:p>
      </dgm:t>
    </dgm:pt>
    <dgm:pt modelId="{7C29C93D-E74F-4A84-ADA6-71117952FA05}" type="sibTrans" cxnId="{DCDFE777-5056-4D48-A148-86407E78942B}">
      <dgm:prSet/>
      <dgm:spPr/>
      <dgm:t>
        <a:bodyPr/>
        <a:lstStyle/>
        <a:p>
          <a:endParaRPr lang="en-US"/>
        </a:p>
      </dgm:t>
    </dgm:pt>
    <dgm:pt modelId="{5A6634F4-ABCC-4673-939B-5E099786BAEC}">
      <dgm:prSet phldrT="[Text]"/>
      <dgm:spPr/>
      <dgm:t>
        <a:bodyPr/>
        <a:lstStyle/>
        <a:p>
          <a:pPr rtl="0"/>
          <a:r>
            <a:rPr lang="en-US"/>
            <a:t>Important section but not always accurate (didn’t consider)</a:t>
          </a:r>
        </a:p>
      </dgm:t>
    </dgm:pt>
    <dgm:pt modelId="{A2E044F9-F9DC-4DDA-AA19-62B66691ECC2}" type="parTrans" cxnId="{E1360A26-687E-48D2-A4CF-682E42736C1E}">
      <dgm:prSet/>
      <dgm:spPr/>
      <dgm:t>
        <a:bodyPr/>
        <a:lstStyle/>
        <a:p>
          <a:endParaRPr lang="en-US"/>
        </a:p>
      </dgm:t>
    </dgm:pt>
    <dgm:pt modelId="{C5CEB7B8-8C78-4557-BCEC-327694CA1396}" type="sibTrans" cxnId="{E1360A26-687E-48D2-A4CF-682E42736C1E}">
      <dgm:prSet/>
      <dgm:spPr/>
      <dgm:t>
        <a:bodyPr/>
        <a:lstStyle/>
        <a:p>
          <a:endParaRPr lang="en-US"/>
        </a:p>
      </dgm:t>
    </dgm:pt>
    <dgm:pt modelId="{2CCA7358-0DF4-49D6-8EC2-B7BA61151DFD}" type="pres">
      <dgm:prSet presAssocID="{B2345197-E393-4636-8F0B-F3C73B94796D}" presName="Name0" presStyleCnt="0">
        <dgm:presLayoutVars>
          <dgm:dir/>
          <dgm:resizeHandles val="exact"/>
        </dgm:presLayoutVars>
      </dgm:prSet>
      <dgm:spPr/>
    </dgm:pt>
    <dgm:pt modelId="{C7F0D31F-4BB8-4695-84B2-3EB81AC493D6}" type="pres">
      <dgm:prSet presAssocID="{B4260C49-F7F1-455E-9B78-D569AC26A315}" presName="node" presStyleLbl="node1" presStyleIdx="0" presStyleCnt="3">
        <dgm:presLayoutVars>
          <dgm:bulletEnabled val="1"/>
        </dgm:presLayoutVars>
      </dgm:prSet>
      <dgm:spPr/>
    </dgm:pt>
    <dgm:pt modelId="{296DBB94-BFEF-430E-B786-CF9A1C887158}" type="pres">
      <dgm:prSet presAssocID="{82EF8814-9924-4633-A0E0-31D161B69450}" presName="sibTrans" presStyleLbl="sibTrans2D1" presStyleIdx="0" presStyleCnt="2"/>
      <dgm:spPr/>
    </dgm:pt>
    <dgm:pt modelId="{3F2775D6-569C-4B02-A285-073C8308DD5F}" type="pres">
      <dgm:prSet presAssocID="{82EF8814-9924-4633-A0E0-31D161B69450}" presName="connectorText" presStyleLbl="sibTrans2D1" presStyleIdx="0" presStyleCnt="2"/>
      <dgm:spPr/>
    </dgm:pt>
    <dgm:pt modelId="{E98466E1-3D02-42A2-9311-CE43E1579B0B}" type="pres">
      <dgm:prSet presAssocID="{5A6634F4-ABCC-4673-939B-5E099786BAEC}" presName="node" presStyleLbl="node1" presStyleIdx="1" presStyleCnt="3">
        <dgm:presLayoutVars>
          <dgm:bulletEnabled val="1"/>
        </dgm:presLayoutVars>
      </dgm:prSet>
      <dgm:spPr/>
    </dgm:pt>
    <dgm:pt modelId="{CC7398C2-FFD8-44CE-9AF9-213E20A495B8}" type="pres">
      <dgm:prSet presAssocID="{C5CEB7B8-8C78-4557-BCEC-327694CA1396}" presName="sibTrans" presStyleLbl="sibTrans2D1" presStyleIdx="1" presStyleCnt="2"/>
      <dgm:spPr/>
    </dgm:pt>
    <dgm:pt modelId="{20A706F1-4D3F-484B-8FEE-08284CA857C8}" type="pres">
      <dgm:prSet presAssocID="{C5CEB7B8-8C78-4557-BCEC-327694CA1396}" presName="connectorText" presStyleLbl="sibTrans2D1" presStyleIdx="1" presStyleCnt="2"/>
      <dgm:spPr/>
    </dgm:pt>
    <dgm:pt modelId="{C04C85A4-94CC-4D6E-8ABB-DAC438D9D513}" type="pres">
      <dgm:prSet presAssocID="{DAB06886-9B58-4D93-AAF8-E3C44F54878B}" presName="node" presStyleLbl="node1" presStyleIdx="2" presStyleCnt="3">
        <dgm:presLayoutVars>
          <dgm:bulletEnabled val="1"/>
        </dgm:presLayoutVars>
      </dgm:prSet>
      <dgm:spPr/>
    </dgm:pt>
  </dgm:ptLst>
  <dgm:cxnLst>
    <dgm:cxn modelId="{95F38007-65E6-4DC6-B4A7-2A6C5C98336D}" type="presOf" srcId="{82EF8814-9924-4633-A0E0-31D161B69450}" destId="{296DBB94-BFEF-430E-B786-CF9A1C887158}" srcOrd="0" destOrd="0" presId="urn:microsoft.com/office/officeart/2005/8/layout/process1"/>
    <dgm:cxn modelId="{89CC5009-86B7-4A33-B519-8B14C1BF9B4B}" type="presOf" srcId="{C5CEB7B8-8C78-4557-BCEC-327694CA1396}" destId="{CC7398C2-FFD8-44CE-9AF9-213E20A495B8}" srcOrd="0" destOrd="0" presId="urn:microsoft.com/office/officeart/2005/8/layout/process1"/>
    <dgm:cxn modelId="{9953321E-B7BC-4805-9834-5BF465278B4D}" type="presOf" srcId="{C5CEB7B8-8C78-4557-BCEC-327694CA1396}" destId="{20A706F1-4D3F-484B-8FEE-08284CA857C8}" srcOrd="1" destOrd="0" presId="urn:microsoft.com/office/officeart/2005/8/layout/process1"/>
    <dgm:cxn modelId="{E1360A26-687E-48D2-A4CF-682E42736C1E}" srcId="{B2345197-E393-4636-8F0B-F3C73B94796D}" destId="{5A6634F4-ABCC-4673-939B-5E099786BAEC}" srcOrd="1" destOrd="0" parTransId="{A2E044F9-F9DC-4DDA-AA19-62B66691ECC2}" sibTransId="{C5CEB7B8-8C78-4557-BCEC-327694CA1396}"/>
    <dgm:cxn modelId="{012C5062-432A-45B6-A508-B7B9EF288828}" type="presOf" srcId="{B2345197-E393-4636-8F0B-F3C73B94796D}" destId="{2CCA7358-0DF4-49D6-8EC2-B7BA61151DFD}" srcOrd="0" destOrd="0" presId="urn:microsoft.com/office/officeart/2005/8/layout/process1"/>
    <dgm:cxn modelId="{DCDFE777-5056-4D48-A148-86407E78942B}" srcId="{B2345197-E393-4636-8F0B-F3C73B94796D}" destId="{DAB06886-9B58-4D93-AAF8-E3C44F54878B}" srcOrd="2" destOrd="0" parTransId="{FEFFF501-9F6A-4F5C-90F3-911F545F151D}" sibTransId="{7C29C93D-E74F-4A84-ADA6-71117952FA05}"/>
    <dgm:cxn modelId="{AC3DDEB2-4E3F-4B68-8C93-6324D2813DD6}" type="presOf" srcId="{DAB06886-9B58-4D93-AAF8-E3C44F54878B}" destId="{C04C85A4-94CC-4D6E-8ABB-DAC438D9D513}" srcOrd="0" destOrd="0" presId="urn:microsoft.com/office/officeart/2005/8/layout/process1"/>
    <dgm:cxn modelId="{8A11EAB7-B4DA-44A9-BE0A-872A3C156DE6}" type="presOf" srcId="{5A6634F4-ABCC-4673-939B-5E099786BAEC}" destId="{E98466E1-3D02-42A2-9311-CE43E1579B0B}" srcOrd="0" destOrd="0" presId="urn:microsoft.com/office/officeart/2005/8/layout/process1"/>
    <dgm:cxn modelId="{8EB7CBBB-0BF4-485B-B27C-4ACB6D4AB066}" type="presOf" srcId="{B4260C49-F7F1-455E-9B78-D569AC26A315}" destId="{C7F0D31F-4BB8-4695-84B2-3EB81AC493D6}" srcOrd="0" destOrd="0" presId="urn:microsoft.com/office/officeart/2005/8/layout/process1"/>
    <dgm:cxn modelId="{25E840C2-85AC-4DF2-86F1-FB1767F53A77}" srcId="{B2345197-E393-4636-8F0B-F3C73B94796D}" destId="{B4260C49-F7F1-455E-9B78-D569AC26A315}" srcOrd="0" destOrd="0" parTransId="{83846272-6C4F-4BBA-B3E9-C11656193D8E}" sibTransId="{82EF8814-9924-4633-A0E0-31D161B69450}"/>
    <dgm:cxn modelId="{6C79BCE3-5B9A-4B8C-98A3-9EB25C91F55B}" type="presOf" srcId="{82EF8814-9924-4633-A0E0-31D161B69450}" destId="{3F2775D6-569C-4B02-A285-073C8308DD5F}" srcOrd="1" destOrd="0" presId="urn:microsoft.com/office/officeart/2005/8/layout/process1"/>
    <dgm:cxn modelId="{CED2F76E-37FA-4652-B85E-D5B10AE7E265}" type="presParOf" srcId="{2CCA7358-0DF4-49D6-8EC2-B7BA61151DFD}" destId="{C7F0D31F-4BB8-4695-84B2-3EB81AC493D6}" srcOrd="0" destOrd="0" presId="urn:microsoft.com/office/officeart/2005/8/layout/process1"/>
    <dgm:cxn modelId="{F653F41E-1D4C-4414-AFE9-B287070B6502}" type="presParOf" srcId="{2CCA7358-0DF4-49D6-8EC2-B7BA61151DFD}" destId="{296DBB94-BFEF-430E-B786-CF9A1C887158}" srcOrd="1" destOrd="0" presId="urn:microsoft.com/office/officeart/2005/8/layout/process1"/>
    <dgm:cxn modelId="{6A924DB6-B01F-4347-861C-F4615904FEF6}" type="presParOf" srcId="{296DBB94-BFEF-430E-B786-CF9A1C887158}" destId="{3F2775D6-569C-4B02-A285-073C8308DD5F}" srcOrd="0" destOrd="0" presId="urn:microsoft.com/office/officeart/2005/8/layout/process1"/>
    <dgm:cxn modelId="{84A1C320-14B7-4C03-B117-984108CCE4B9}" type="presParOf" srcId="{2CCA7358-0DF4-49D6-8EC2-B7BA61151DFD}" destId="{E98466E1-3D02-42A2-9311-CE43E1579B0B}" srcOrd="2" destOrd="0" presId="urn:microsoft.com/office/officeart/2005/8/layout/process1"/>
    <dgm:cxn modelId="{98F6A60A-1877-4957-B767-631F310003A5}" type="presParOf" srcId="{2CCA7358-0DF4-49D6-8EC2-B7BA61151DFD}" destId="{CC7398C2-FFD8-44CE-9AF9-213E20A495B8}" srcOrd="3" destOrd="0" presId="urn:microsoft.com/office/officeart/2005/8/layout/process1"/>
    <dgm:cxn modelId="{2CA2BD44-67A2-49CD-8222-80E6D2A668F3}" type="presParOf" srcId="{CC7398C2-FFD8-44CE-9AF9-213E20A495B8}" destId="{20A706F1-4D3F-484B-8FEE-08284CA857C8}" srcOrd="0" destOrd="0" presId="urn:microsoft.com/office/officeart/2005/8/layout/process1"/>
    <dgm:cxn modelId="{53FE90A3-AFCA-4E93-9CB7-561DDA6EFEC2}" type="presParOf" srcId="{2CCA7358-0DF4-49D6-8EC2-B7BA61151DFD}" destId="{C04C85A4-94CC-4D6E-8ABB-DAC438D9D513}" srcOrd="4"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2345197-E393-4636-8F0B-F3C73B94796D}" type="doc">
      <dgm:prSet loTypeId="urn:microsoft.com/office/officeart/2005/8/layout/process1" loCatId="process" qsTypeId="urn:microsoft.com/office/officeart/2005/8/quickstyle/simple1" qsCatId="simple" csTypeId="urn:microsoft.com/office/officeart/2005/8/colors/colorful5" csCatId="colorful" phldr="1"/>
      <dgm:spPr/>
    </dgm:pt>
    <dgm:pt modelId="{B4260C49-F7F1-455E-9B78-D569AC26A315}">
      <dgm:prSet phldrT="[Text]"/>
      <dgm:spPr/>
      <dgm:t>
        <a:bodyPr/>
        <a:lstStyle/>
        <a:p>
          <a:pPr rtl="0"/>
          <a:r>
            <a:rPr lang="en-US"/>
            <a:t>Certain team members required.</a:t>
          </a:r>
        </a:p>
      </dgm:t>
    </dgm:pt>
    <dgm:pt modelId="{83846272-6C4F-4BBA-B3E9-C11656193D8E}" type="parTrans" cxnId="{25E840C2-85AC-4DF2-86F1-FB1767F53A77}">
      <dgm:prSet/>
      <dgm:spPr/>
      <dgm:t>
        <a:bodyPr/>
        <a:lstStyle/>
        <a:p>
          <a:endParaRPr lang="en-US"/>
        </a:p>
      </dgm:t>
    </dgm:pt>
    <dgm:pt modelId="{82EF8814-9924-4633-A0E0-31D161B69450}" type="sibTrans" cxnId="{25E840C2-85AC-4DF2-86F1-FB1767F53A77}">
      <dgm:prSet/>
      <dgm:spPr/>
      <dgm:t>
        <a:bodyPr/>
        <a:lstStyle/>
        <a:p>
          <a:endParaRPr lang="en-US"/>
        </a:p>
      </dgm:t>
    </dgm:pt>
    <dgm:pt modelId="{DAB06886-9B58-4D93-AAF8-E3C44F54878B}">
      <dgm:prSet phldrT="[Text]"/>
      <dgm:spPr/>
      <dgm:t>
        <a:bodyPr/>
        <a:lstStyle/>
        <a:p>
          <a:pPr rtl="0"/>
          <a:r>
            <a:rPr lang="en-US"/>
            <a:t>Pro tip: Sign, date and take a photo of this page</a:t>
          </a:r>
        </a:p>
      </dgm:t>
    </dgm:pt>
    <dgm:pt modelId="{FEFFF501-9F6A-4F5C-90F3-911F545F151D}" type="parTrans" cxnId="{DCDFE777-5056-4D48-A148-86407E78942B}">
      <dgm:prSet/>
      <dgm:spPr/>
      <dgm:t>
        <a:bodyPr/>
        <a:lstStyle/>
        <a:p>
          <a:endParaRPr lang="en-US"/>
        </a:p>
      </dgm:t>
    </dgm:pt>
    <dgm:pt modelId="{7C29C93D-E74F-4A84-ADA6-71117952FA05}" type="sibTrans" cxnId="{DCDFE777-5056-4D48-A148-86407E78942B}">
      <dgm:prSet/>
      <dgm:spPr/>
      <dgm:t>
        <a:bodyPr/>
        <a:lstStyle/>
        <a:p>
          <a:endParaRPr lang="en-US"/>
        </a:p>
      </dgm:t>
    </dgm:pt>
    <dgm:pt modelId="{5A6634F4-ABCC-4673-939B-5E099786BAEC}">
      <dgm:prSet phldrT="[Text]"/>
      <dgm:spPr/>
      <dgm:t>
        <a:bodyPr/>
        <a:lstStyle/>
        <a:p>
          <a:pPr rtl="0"/>
          <a:r>
            <a:rPr lang="en-US"/>
            <a:t>One person can fill two roles (i.e. Dist. Rep and Psychologist)</a:t>
          </a:r>
        </a:p>
      </dgm:t>
    </dgm:pt>
    <dgm:pt modelId="{A2E044F9-F9DC-4DDA-AA19-62B66691ECC2}" type="parTrans" cxnId="{E1360A26-687E-48D2-A4CF-682E42736C1E}">
      <dgm:prSet/>
      <dgm:spPr/>
      <dgm:t>
        <a:bodyPr/>
        <a:lstStyle/>
        <a:p>
          <a:endParaRPr lang="en-US"/>
        </a:p>
      </dgm:t>
    </dgm:pt>
    <dgm:pt modelId="{C5CEB7B8-8C78-4557-BCEC-327694CA1396}" type="sibTrans" cxnId="{E1360A26-687E-48D2-A4CF-682E42736C1E}">
      <dgm:prSet/>
      <dgm:spPr/>
      <dgm:t>
        <a:bodyPr/>
        <a:lstStyle/>
        <a:p>
          <a:endParaRPr lang="en-US"/>
        </a:p>
      </dgm:t>
    </dgm:pt>
    <dgm:pt modelId="{2CCA7358-0DF4-49D6-8EC2-B7BA61151DFD}" type="pres">
      <dgm:prSet presAssocID="{B2345197-E393-4636-8F0B-F3C73B94796D}" presName="Name0" presStyleCnt="0">
        <dgm:presLayoutVars>
          <dgm:dir/>
          <dgm:resizeHandles val="exact"/>
        </dgm:presLayoutVars>
      </dgm:prSet>
      <dgm:spPr/>
    </dgm:pt>
    <dgm:pt modelId="{C7F0D31F-4BB8-4695-84B2-3EB81AC493D6}" type="pres">
      <dgm:prSet presAssocID="{B4260C49-F7F1-455E-9B78-D569AC26A315}" presName="node" presStyleLbl="node1" presStyleIdx="0" presStyleCnt="3">
        <dgm:presLayoutVars>
          <dgm:bulletEnabled val="1"/>
        </dgm:presLayoutVars>
      </dgm:prSet>
      <dgm:spPr/>
    </dgm:pt>
    <dgm:pt modelId="{296DBB94-BFEF-430E-B786-CF9A1C887158}" type="pres">
      <dgm:prSet presAssocID="{82EF8814-9924-4633-A0E0-31D161B69450}" presName="sibTrans" presStyleLbl="sibTrans2D1" presStyleIdx="0" presStyleCnt="2"/>
      <dgm:spPr/>
    </dgm:pt>
    <dgm:pt modelId="{3F2775D6-569C-4B02-A285-073C8308DD5F}" type="pres">
      <dgm:prSet presAssocID="{82EF8814-9924-4633-A0E0-31D161B69450}" presName="connectorText" presStyleLbl="sibTrans2D1" presStyleIdx="0" presStyleCnt="2"/>
      <dgm:spPr/>
    </dgm:pt>
    <dgm:pt modelId="{E98466E1-3D02-42A2-9311-CE43E1579B0B}" type="pres">
      <dgm:prSet presAssocID="{5A6634F4-ABCC-4673-939B-5E099786BAEC}" presName="node" presStyleLbl="node1" presStyleIdx="1" presStyleCnt="3" custLinFactNeighborY="-264">
        <dgm:presLayoutVars>
          <dgm:bulletEnabled val="1"/>
        </dgm:presLayoutVars>
      </dgm:prSet>
      <dgm:spPr/>
    </dgm:pt>
    <dgm:pt modelId="{CC7398C2-FFD8-44CE-9AF9-213E20A495B8}" type="pres">
      <dgm:prSet presAssocID="{C5CEB7B8-8C78-4557-BCEC-327694CA1396}" presName="sibTrans" presStyleLbl="sibTrans2D1" presStyleIdx="1" presStyleCnt="2"/>
      <dgm:spPr/>
    </dgm:pt>
    <dgm:pt modelId="{20A706F1-4D3F-484B-8FEE-08284CA857C8}" type="pres">
      <dgm:prSet presAssocID="{C5CEB7B8-8C78-4557-BCEC-327694CA1396}" presName="connectorText" presStyleLbl="sibTrans2D1" presStyleIdx="1" presStyleCnt="2"/>
      <dgm:spPr/>
    </dgm:pt>
    <dgm:pt modelId="{C04C85A4-94CC-4D6E-8ABB-DAC438D9D513}" type="pres">
      <dgm:prSet presAssocID="{DAB06886-9B58-4D93-AAF8-E3C44F54878B}" presName="node" presStyleLbl="node1" presStyleIdx="2" presStyleCnt="3">
        <dgm:presLayoutVars>
          <dgm:bulletEnabled val="1"/>
        </dgm:presLayoutVars>
      </dgm:prSet>
      <dgm:spPr/>
    </dgm:pt>
  </dgm:ptLst>
  <dgm:cxnLst>
    <dgm:cxn modelId="{95F38007-65E6-4DC6-B4A7-2A6C5C98336D}" type="presOf" srcId="{82EF8814-9924-4633-A0E0-31D161B69450}" destId="{296DBB94-BFEF-430E-B786-CF9A1C887158}" srcOrd="0" destOrd="0" presId="urn:microsoft.com/office/officeart/2005/8/layout/process1"/>
    <dgm:cxn modelId="{89CC5009-86B7-4A33-B519-8B14C1BF9B4B}" type="presOf" srcId="{C5CEB7B8-8C78-4557-BCEC-327694CA1396}" destId="{CC7398C2-FFD8-44CE-9AF9-213E20A495B8}" srcOrd="0" destOrd="0" presId="urn:microsoft.com/office/officeart/2005/8/layout/process1"/>
    <dgm:cxn modelId="{9953321E-B7BC-4805-9834-5BF465278B4D}" type="presOf" srcId="{C5CEB7B8-8C78-4557-BCEC-327694CA1396}" destId="{20A706F1-4D3F-484B-8FEE-08284CA857C8}" srcOrd="1" destOrd="0" presId="urn:microsoft.com/office/officeart/2005/8/layout/process1"/>
    <dgm:cxn modelId="{E1360A26-687E-48D2-A4CF-682E42736C1E}" srcId="{B2345197-E393-4636-8F0B-F3C73B94796D}" destId="{5A6634F4-ABCC-4673-939B-5E099786BAEC}" srcOrd="1" destOrd="0" parTransId="{A2E044F9-F9DC-4DDA-AA19-62B66691ECC2}" sibTransId="{C5CEB7B8-8C78-4557-BCEC-327694CA1396}"/>
    <dgm:cxn modelId="{012C5062-432A-45B6-A508-B7B9EF288828}" type="presOf" srcId="{B2345197-E393-4636-8F0B-F3C73B94796D}" destId="{2CCA7358-0DF4-49D6-8EC2-B7BA61151DFD}" srcOrd="0" destOrd="0" presId="urn:microsoft.com/office/officeart/2005/8/layout/process1"/>
    <dgm:cxn modelId="{DCDFE777-5056-4D48-A148-86407E78942B}" srcId="{B2345197-E393-4636-8F0B-F3C73B94796D}" destId="{DAB06886-9B58-4D93-AAF8-E3C44F54878B}" srcOrd="2" destOrd="0" parTransId="{FEFFF501-9F6A-4F5C-90F3-911F545F151D}" sibTransId="{7C29C93D-E74F-4A84-ADA6-71117952FA05}"/>
    <dgm:cxn modelId="{AC3DDEB2-4E3F-4B68-8C93-6324D2813DD6}" type="presOf" srcId="{DAB06886-9B58-4D93-AAF8-E3C44F54878B}" destId="{C04C85A4-94CC-4D6E-8ABB-DAC438D9D513}" srcOrd="0" destOrd="0" presId="urn:microsoft.com/office/officeart/2005/8/layout/process1"/>
    <dgm:cxn modelId="{8A11EAB7-B4DA-44A9-BE0A-872A3C156DE6}" type="presOf" srcId="{5A6634F4-ABCC-4673-939B-5E099786BAEC}" destId="{E98466E1-3D02-42A2-9311-CE43E1579B0B}" srcOrd="0" destOrd="0" presId="urn:microsoft.com/office/officeart/2005/8/layout/process1"/>
    <dgm:cxn modelId="{8EB7CBBB-0BF4-485B-B27C-4ACB6D4AB066}" type="presOf" srcId="{B4260C49-F7F1-455E-9B78-D569AC26A315}" destId="{C7F0D31F-4BB8-4695-84B2-3EB81AC493D6}" srcOrd="0" destOrd="0" presId="urn:microsoft.com/office/officeart/2005/8/layout/process1"/>
    <dgm:cxn modelId="{25E840C2-85AC-4DF2-86F1-FB1767F53A77}" srcId="{B2345197-E393-4636-8F0B-F3C73B94796D}" destId="{B4260C49-F7F1-455E-9B78-D569AC26A315}" srcOrd="0" destOrd="0" parTransId="{83846272-6C4F-4BBA-B3E9-C11656193D8E}" sibTransId="{82EF8814-9924-4633-A0E0-31D161B69450}"/>
    <dgm:cxn modelId="{6C79BCE3-5B9A-4B8C-98A3-9EB25C91F55B}" type="presOf" srcId="{82EF8814-9924-4633-A0E0-31D161B69450}" destId="{3F2775D6-569C-4B02-A285-073C8308DD5F}" srcOrd="1" destOrd="0" presId="urn:microsoft.com/office/officeart/2005/8/layout/process1"/>
    <dgm:cxn modelId="{CED2F76E-37FA-4652-B85E-D5B10AE7E265}" type="presParOf" srcId="{2CCA7358-0DF4-49D6-8EC2-B7BA61151DFD}" destId="{C7F0D31F-4BB8-4695-84B2-3EB81AC493D6}" srcOrd="0" destOrd="0" presId="urn:microsoft.com/office/officeart/2005/8/layout/process1"/>
    <dgm:cxn modelId="{F653F41E-1D4C-4414-AFE9-B287070B6502}" type="presParOf" srcId="{2CCA7358-0DF4-49D6-8EC2-B7BA61151DFD}" destId="{296DBB94-BFEF-430E-B786-CF9A1C887158}" srcOrd="1" destOrd="0" presId="urn:microsoft.com/office/officeart/2005/8/layout/process1"/>
    <dgm:cxn modelId="{6A924DB6-B01F-4347-861C-F4615904FEF6}" type="presParOf" srcId="{296DBB94-BFEF-430E-B786-CF9A1C887158}" destId="{3F2775D6-569C-4B02-A285-073C8308DD5F}" srcOrd="0" destOrd="0" presId="urn:microsoft.com/office/officeart/2005/8/layout/process1"/>
    <dgm:cxn modelId="{84A1C320-14B7-4C03-B117-984108CCE4B9}" type="presParOf" srcId="{2CCA7358-0DF4-49D6-8EC2-B7BA61151DFD}" destId="{E98466E1-3D02-42A2-9311-CE43E1579B0B}" srcOrd="2" destOrd="0" presId="urn:microsoft.com/office/officeart/2005/8/layout/process1"/>
    <dgm:cxn modelId="{98F6A60A-1877-4957-B767-631F310003A5}" type="presParOf" srcId="{2CCA7358-0DF4-49D6-8EC2-B7BA61151DFD}" destId="{CC7398C2-FFD8-44CE-9AF9-213E20A495B8}" srcOrd="3" destOrd="0" presId="urn:microsoft.com/office/officeart/2005/8/layout/process1"/>
    <dgm:cxn modelId="{2CA2BD44-67A2-49CD-8222-80E6D2A668F3}" type="presParOf" srcId="{CC7398C2-FFD8-44CE-9AF9-213E20A495B8}" destId="{20A706F1-4D3F-484B-8FEE-08284CA857C8}" srcOrd="0" destOrd="0" presId="urn:microsoft.com/office/officeart/2005/8/layout/process1"/>
    <dgm:cxn modelId="{53FE90A3-AFCA-4E93-9CB7-561DDA6EFEC2}" type="presParOf" srcId="{2CCA7358-0DF4-49D6-8EC2-B7BA61151DFD}" destId="{C04C85A4-94CC-4D6E-8ABB-DAC438D9D513}"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0138AD0-AE8B-48BB-8627-1DA12DBC9CC9}" type="doc">
      <dgm:prSet loTypeId="urn:microsoft.com/office/officeart/2005/8/layout/cycle3" loCatId="cycle" qsTypeId="urn:microsoft.com/office/officeart/2005/8/quickstyle/simple1" qsCatId="simple" csTypeId="urn:microsoft.com/office/officeart/2005/8/colors/colorful1" csCatId="colorful" phldr="1"/>
      <dgm:spPr/>
      <dgm:t>
        <a:bodyPr/>
        <a:lstStyle/>
        <a:p>
          <a:endParaRPr lang="en-US"/>
        </a:p>
      </dgm:t>
    </dgm:pt>
    <dgm:pt modelId="{9A3A1B51-476B-48F2-B06B-133677A5E0E0}">
      <dgm:prSet phldrT="[Text]" custT="1"/>
      <dgm:spPr/>
      <dgm:t>
        <a:bodyPr/>
        <a:lstStyle/>
        <a:p>
          <a:r>
            <a:rPr lang="en-US" sz="2400"/>
            <a:t>Ask for any reports or evaluations before the meeting</a:t>
          </a:r>
        </a:p>
      </dgm:t>
    </dgm:pt>
    <dgm:pt modelId="{F84DFC86-27D7-49BF-8B49-5C85C4287097}" type="parTrans" cxnId="{B8607EF8-FE37-4327-8CE0-D52846F6FA41}">
      <dgm:prSet/>
      <dgm:spPr/>
      <dgm:t>
        <a:bodyPr/>
        <a:lstStyle/>
        <a:p>
          <a:endParaRPr lang="en-US"/>
        </a:p>
      </dgm:t>
    </dgm:pt>
    <dgm:pt modelId="{5CB95864-59A7-4968-98AC-CF09BE2B144B}" type="sibTrans" cxnId="{B8607EF8-FE37-4327-8CE0-D52846F6FA41}">
      <dgm:prSet/>
      <dgm:spPr/>
      <dgm:t>
        <a:bodyPr/>
        <a:lstStyle/>
        <a:p>
          <a:endParaRPr lang="en-US"/>
        </a:p>
      </dgm:t>
    </dgm:pt>
    <dgm:pt modelId="{DB3C7657-8B97-44EE-A350-3747C7DA79A0}">
      <dgm:prSet phldrT="[Text]" custT="1"/>
      <dgm:spPr/>
      <dgm:t>
        <a:bodyPr/>
        <a:lstStyle/>
        <a:p>
          <a:r>
            <a:rPr lang="en-US" sz="2400"/>
            <a:t>Sign and get a copy of the attendance sheet</a:t>
          </a:r>
          <a:endParaRPr lang="en-US" sz="2400" b="0"/>
        </a:p>
      </dgm:t>
    </dgm:pt>
    <dgm:pt modelId="{16EBED3A-FEA6-492B-BA1C-E5784F3B28FD}" type="parTrans" cxnId="{4D06A7EB-9E1A-4692-9301-AB72BDD89573}">
      <dgm:prSet/>
      <dgm:spPr/>
      <dgm:t>
        <a:bodyPr/>
        <a:lstStyle/>
        <a:p>
          <a:endParaRPr lang="en-US"/>
        </a:p>
      </dgm:t>
    </dgm:pt>
    <dgm:pt modelId="{89F184EE-F66D-4267-90F3-76AF439B55B1}" type="sibTrans" cxnId="{4D06A7EB-9E1A-4692-9301-AB72BDD89573}">
      <dgm:prSet/>
      <dgm:spPr/>
      <dgm:t>
        <a:bodyPr/>
        <a:lstStyle/>
        <a:p>
          <a:endParaRPr lang="en-US"/>
        </a:p>
      </dgm:t>
    </dgm:pt>
    <dgm:pt modelId="{AB6FD0D2-F9C6-4F58-9A5C-F037C5DD4EF5}">
      <dgm:prSet phldrT="[Text]" custT="1"/>
      <dgm:spPr/>
      <dgm:t>
        <a:bodyPr/>
        <a:lstStyle/>
        <a:p>
          <a:r>
            <a:rPr lang="en-US" sz="2400" b="0"/>
            <a:t>Get a draft of the IEP after the meeting</a:t>
          </a:r>
          <a:endParaRPr lang="en-US" sz="2400"/>
        </a:p>
      </dgm:t>
    </dgm:pt>
    <dgm:pt modelId="{A9894A52-0F00-460D-BC8A-96A1422EE224}" type="parTrans" cxnId="{7BD6C329-6AAD-46B1-94ED-5791FAA201AB}">
      <dgm:prSet/>
      <dgm:spPr/>
      <dgm:t>
        <a:bodyPr/>
        <a:lstStyle/>
        <a:p>
          <a:endParaRPr lang="en-US"/>
        </a:p>
      </dgm:t>
    </dgm:pt>
    <dgm:pt modelId="{91486E17-EA11-4A6F-AA9C-91E8515F49CA}" type="sibTrans" cxnId="{7BD6C329-6AAD-46B1-94ED-5791FAA201AB}">
      <dgm:prSet/>
      <dgm:spPr/>
      <dgm:t>
        <a:bodyPr/>
        <a:lstStyle/>
        <a:p>
          <a:endParaRPr lang="en-US"/>
        </a:p>
      </dgm:t>
    </dgm:pt>
    <dgm:pt modelId="{BFA28481-4A10-4765-A3DB-D3EFC808C28D}">
      <dgm:prSet phldrT="[Text]" custT="1"/>
      <dgm:spPr/>
      <dgm:t>
        <a:bodyPr/>
        <a:lstStyle/>
        <a:p>
          <a:r>
            <a:rPr lang="en-US" sz="2400"/>
            <a:t>Get the finalized IEP.  Compare it to your notes!</a:t>
          </a:r>
        </a:p>
      </dgm:t>
    </dgm:pt>
    <dgm:pt modelId="{5E786AE8-9B62-481A-83C1-27EBA1F5DB5E}" type="parTrans" cxnId="{1B88FF7D-AA31-4C25-86BF-68CDC0BEF2FC}">
      <dgm:prSet/>
      <dgm:spPr/>
      <dgm:t>
        <a:bodyPr/>
        <a:lstStyle/>
        <a:p>
          <a:endParaRPr lang="en-US"/>
        </a:p>
      </dgm:t>
    </dgm:pt>
    <dgm:pt modelId="{B7444728-3276-4339-A8EF-E9B4E1DEE0B3}" type="sibTrans" cxnId="{1B88FF7D-AA31-4C25-86BF-68CDC0BEF2FC}">
      <dgm:prSet/>
      <dgm:spPr/>
      <dgm:t>
        <a:bodyPr/>
        <a:lstStyle/>
        <a:p>
          <a:endParaRPr lang="en-US"/>
        </a:p>
      </dgm:t>
    </dgm:pt>
    <dgm:pt modelId="{7B626D74-2302-43D3-AE78-F5BAA083BB88}" type="pres">
      <dgm:prSet presAssocID="{70138AD0-AE8B-48BB-8627-1DA12DBC9CC9}" presName="Name0" presStyleCnt="0">
        <dgm:presLayoutVars>
          <dgm:dir/>
          <dgm:resizeHandles val="exact"/>
        </dgm:presLayoutVars>
      </dgm:prSet>
      <dgm:spPr/>
    </dgm:pt>
    <dgm:pt modelId="{658C2F72-4988-4DB1-820A-AF71139F55BB}" type="pres">
      <dgm:prSet presAssocID="{70138AD0-AE8B-48BB-8627-1DA12DBC9CC9}" presName="cycle" presStyleCnt="0"/>
      <dgm:spPr/>
    </dgm:pt>
    <dgm:pt modelId="{E573E4BF-A736-4129-A70A-7D349AAD47CB}" type="pres">
      <dgm:prSet presAssocID="{9A3A1B51-476B-48F2-B06B-133677A5E0E0}" presName="nodeFirstNode" presStyleLbl="node1" presStyleIdx="0" presStyleCnt="4">
        <dgm:presLayoutVars>
          <dgm:bulletEnabled val="1"/>
        </dgm:presLayoutVars>
      </dgm:prSet>
      <dgm:spPr/>
    </dgm:pt>
    <dgm:pt modelId="{70C17C4A-CDDC-42BD-BB63-4C7110F59958}" type="pres">
      <dgm:prSet presAssocID="{5CB95864-59A7-4968-98AC-CF09BE2B144B}" presName="sibTransFirstNode" presStyleLbl="bgShp" presStyleIdx="0" presStyleCnt="1"/>
      <dgm:spPr/>
    </dgm:pt>
    <dgm:pt modelId="{8ECFE6FE-5EC3-487B-B8A6-36C017747B71}" type="pres">
      <dgm:prSet presAssocID="{DB3C7657-8B97-44EE-A350-3747C7DA79A0}" presName="nodeFollowingNodes" presStyleLbl="node1" presStyleIdx="1" presStyleCnt="4">
        <dgm:presLayoutVars>
          <dgm:bulletEnabled val="1"/>
        </dgm:presLayoutVars>
      </dgm:prSet>
      <dgm:spPr/>
    </dgm:pt>
    <dgm:pt modelId="{C8341FB0-47A6-493B-94EC-E1CB81DE7CD0}" type="pres">
      <dgm:prSet presAssocID="{AB6FD0D2-F9C6-4F58-9A5C-F037C5DD4EF5}" presName="nodeFollowingNodes" presStyleLbl="node1" presStyleIdx="2" presStyleCnt="4">
        <dgm:presLayoutVars>
          <dgm:bulletEnabled val="1"/>
        </dgm:presLayoutVars>
      </dgm:prSet>
      <dgm:spPr/>
    </dgm:pt>
    <dgm:pt modelId="{1E0B31AA-1E05-4492-8D92-1BFD6F57A50C}" type="pres">
      <dgm:prSet presAssocID="{BFA28481-4A10-4765-A3DB-D3EFC808C28D}" presName="nodeFollowingNodes" presStyleLbl="node1" presStyleIdx="3" presStyleCnt="4">
        <dgm:presLayoutVars>
          <dgm:bulletEnabled val="1"/>
        </dgm:presLayoutVars>
      </dgm:prSet>
      <dgm:spPr/>
    </dgm:pt>
  </dgm:ptLst>
  <dgm:cxnLst>
    <dgm:cxn modelId="{7BD6C329-6AAD-46B1-94ED-5791FAA201AB}" srcId="{70138AD0-AE8B-48BB-8627-1DA12DBC9CC9}" destId="{AB6FD0D2-F9C6-4F58-9A5C-F037C5DD4EF5}" srcOrd="2" destOrd="0" parTransId="{A9894A52-0F00-460D-BC8A-96A1422EE224}" sibTransId="{91486E17-EA11-4A6F-AA9C-91E8515F49CA}"/>
    <dgm:cxn modelId="{0CEA0E5B-53D5-495A-9627-2D041BC59828}" type="presOf" srcId="{5CB95864-59A7-4968-98AC-CF09BE2B144B}" destId="{70C17C4A-CDDC-42BD-BB63-4C7110F59958}" srcOrd="0" destOrd="0" presId="urn:microsoft.com/office/officeart/2005/8/layout/cycle3"/>
    <dgm:cxn modelId="{52222779-B0E2-4BAB-876B-C5040D5E8915}" type="presOf" srcId="{AB6FD0D2-F9C6-4F58-9A5C-F037C5DD4EF5}" destId="{C8341FB0-47A6-493B-94EC-E1CB81DE7CD0}" srcOrd="0" destOrd="0" presId="urn:microsoft.com/office/officeart/2005/8/layout/cycle3"/>
    <dgm:cxn modelId="{1B88FF7D-AA31-4C25-86BF-68CDC0BEF2FC}" srcId="{70138AD0-AE8B-48BB-8627-1DA12DBC9CC9}" destId="{BFA28481-4A10-4765-A3DB-D3EFC808C28D}" srcOrd="3" destOrd="0" parTransId="{5E786AE8-9B62-481A-83C1-27EBA1F5DB5E}" sibTransId="{B7444728-3276-4339-A8EF-E9B4E1DEE0B3}"/>
    <dgm:cxn modelId="{3A6B09AC-82EF-40ED-A87B-079BC980D840}" type="presOf" srcId="{BFA28481-4A10-4765-A3DB-D3EFC808C28D}" destId="{1E0B31AA-1E05-4492-8D92-1BFD6F57A50C}" srcOrd="0" destOrd="0" presId="urn:microsoft.com/office/officeart/2005/8/layout/cycle3"/>
    <dgm:cxn modelId="{BB33A7DC-6D4B-47B7-B571-D0C4D988BC27}" type="presOf" srcId="{DB3C7657-8B97-44EE-A350-3747C7DA79A0}" destId="{8ECFE6FE-5EC3-487B-B8A6-36C017747B71}" srcOrd="0" destOrd="0" presId="urn:microsoft.com/office/officeart/2005/8/layout/cycle3"/>
    <dgm:cxn modelId="{4D06A7EB-9E1A-4692-9301-AB72BDD89573}" srcId="{70138AD0-AE8B-48BB-8627-1DA12DBC9CC9}" destId="{DB3C7657-8B97-44EE-A350-3747C7DA79A0}" srcOrd="1" destOrd="0" parTransId="{16EBED3A-FEA6-492B-BA1C-E5784F3B28FD}" sibTransId="{89F184EE-F66D-4267-90F3-76AF439B55B1}"/>
    <dgm:cxn modelId="{4AD684EF-9197-47DC-A990-DEC1AA69663B}" type="presOf" srcId="{70138AD0-AE8B-48BB-8627-1DA12DBC9CC9}" destId="{7B626D74-2302-43D3-AE78-F5BAA083BB88}" srcOrd="0" destOrd="0" presId="urn:microsoft.com/office/officeart/2005/8/layout/cycle3"/>
    <dgm:cxn modelId="{69A9DFF3-90ED-4E4E-925E-11967A6A6984}" type="presOf" srcId="{9A3A1B51-476B-48F2-B06B-133677A5E0E0}" destId="{E573E4BF-A736-4129-A70A-7D349AAD47CB}" srcOrd="0" destOrd="0" presId="urn:microsoft.com/office/officeart/2005/8/layout/cycle3"/>
    <dgm:cxn modelId="{B8607EF8-FE37-4327-8CE0-D52846F6FA41}" srcId="{70138AD0-AE8B-48BB-8627-1DA12DBC9CC9}" destId="{9A3A1B51-476B-48F2-B06B-133677A5E0E0}" srcOrd="0" destOrd="0" parTransId="{F84DFC86-27D7-49BF-8B49-5C85C4287097}" sibTransId="{5CB95864-59A7-4968-98AC-CF09BE2B144B}"/>
    <dgm:cxn modelId="{8AF6EF39-C004-46A3-9D46-D41F95E7EE61}" type="presParOf" srcId="{7B626D74-2302-43D3-AE78-F5BAA083BB88}" destId="{658C2F72-4988-4DB1-820A-AF71139F55BB}" srcOrd="0" destOrd="0" presId="urn:microsoft.com/office/officeart/2005/8/layout/cycle3"/>
    <dgm:cxn modelId="{C52579DD-F823-43F8-BAD9-842EECB32D14}" type="presParOf" srcId="{658C2F72-4988-4DB1-820A-AF71139F55BB}" destId="{E573E4BF-A736-4129-A70A-7D349AAD47CB}" srcOrd="0" destOrd="0" presId="urn:microsoft.com/office/officeart/2005/8/layout/cycle3"/>
    <dgm:cxn modelId="{ED242B22-7AD3-4E50-A589-8EACEFEEDB47}" type="presParOf" srcId="{658C2F72-4988-4DB1-820A-AF71139F55BB}" destId="{70C17C4A-CDDC-42BD-BB63-4C7110F59958}" srcOrd="1" destOrd="0" presId="urn:microsoft.com/office/officeart/2005/8/layout/cycle3"/>
    <dgm:cxn modelId="{E8A44E40-F5BC-406C-AB5B-BE977D63B364}" type="presParOf" srcId="{658C2F72-4988-4DB1-820A-AF71139F55BB}" destId="{8ECFE6FE-5EC3-487B-B8A6-36C017747B71}" srcOrd="2" destOrd="0" presId="urn:microsoft.com/office/officeart/2005/8/layout/cycle3"/>
    <dgm:cxn modelId="{E53E4C07-F8DC-40DB-8229-BD93AD83B9D1}" type="presParOf" srcId="{658C2F72-4988-4DB1-820A-AF71139F55BB}" destId="{C8341FB0-47A6-493B-94EC-E1CB81DE7CD0}" srcOrd="3" destOrd="0" presId="urn:microsoft.com/office/officeart/2005/8/layout/cycle3"/>
    <dgm:cxn modelId="{8642BEC0-A077-4826-B1CE-D071EE973633}" type="presParOf" srcId="{658C2F72-4988-4DB1-820A-AF71139F55BB}" destId="{1E0B31AA-1E05-4492-8D92-1BFD6F57A50C}"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A8C90648-0CB8-4BDA-85CE-011003B898D0}" type="doc">
      <dgm:prSet loTypeId="urn:microsoft.com/office/officeart/2005/8/layout/vList6" loCatId="process" qsTypeId="urn:microsoft.com/office/officeart/2005/8/quickstyle/simple1" qsCatId="simple" csTypeId="urn:microsoft.com/office/officeart/2005/8/colors/colorful1" csCatId="colorful" phldr="1"/>
      <dgm:spPr/>
      <dgm:t>
        <a:bodyPr/>
        <a:lstStyle/>
        <a:p>
          <a:endParaRPr lang="en-US"/>
        </a:p>
      </dgm:t>
    </dgm:pt>
    <dgm:pt modelId="{8A905D8B-32D1-4147-8C61-E0EF16752933}">
      <dgm:prSet phldrT="[Text]" custT="1"/>
      <dgm:spPr/>
      <dgm:t>
        <a:bodyPr/>
        <a:lstStyle/>
        <a:p>
          <a:r>
            <a:rPr lang="en-US" sz="2400"/>
            <a:t>What are your child’s needs?</a:t>
          </a:r>
        </a:p>
      </dgm:t>
    </dgm:pt>
    <dgm:pt modelId="{FB77BC81-11AB-4B4A-B3F0-4647027955D0}" type="parTrans" cxnId="{FE94E5FC-81B1-4B51-9622-3E27A51800A8}">
      <dgm:prSet/>
      <dgm:spPr/>
      <dgm:t>
        <a:bodyPr/>
        <a:lstStyle/>
        <a:p>
          <a:endParaRPr lang="en-US"/>
        </a:p>
      </dgm:t>
    </dgm:pt>
    <dgm:pt modelId="{48BED156-A2F0-4F2B-80BD-2431AF418DF0}" type="sibTrans" cxnId="{FE94E5FC-81B1-4B51-9622-3E27A51800A8}">
      <dgm:prSet/>
      <dgm:spPr/>
      <dgm:t>
        <a:bodyPr/>
        <a:lstStyle/>
        <a:p>
          <a:endParaRPr lang="en-US"/>
        </a:p>
      </dgm:t>
    </dgm:pt>
    <dgm:pt modelId="{0D58837C-9FB7-4830-AA8D-A8C243DBADDF}">
      <dgm:prSet phldrT="[Text]" custT="1"/>
      <dgm:spPr/>
      <dgm:t>
        <a:bodyPr/>
        <a:lstStyle/>
        <a:p>
          <a:r>
            <a:rPr lang="en-US" sz="2200" baseline="0">
              <a:solidFill>
                <a:schemeClr val="tx2"/>
              </a:solidFill>
            </a:rPr>
            <a:t>Are evaluations correct?</a:t>
          </a:r>
        </a:p>
      </dgm:t>
    </dgm:pt>
    <dgm:pt modelId="{FDE1BE1C-49F7-42EA-AFE6-37AC56B676F5}" type="parTrans" cxnId="{730407A4-4C81-4218-8562-66612D8A001B}">
      <dgm:prSet/>
      <dgm:spPr/>
      <dgm:t>
        <a:bodyPr/>
        <a:lstStyle/>
        <a:p>
          <a:endParaRPr lang="en-US"/>
        </a:p>
      </dgm:t>
    </dgm:pt>
    <dgm:pt modelId="{DBF0156E-46E3-4D6F-A4C3-318DB085DB90}" type="sibTrans" cxnId="{730407A4-4C81-4218-8562-66612D8A001B}">
      <dgm:prSet/>
      <dgm:spPr/>
      <dgm:t>
        <a:bodyPr/>
        <a:lstStyle/>
        <a:p>
          <a:endParaRPr lang="en-US"/>
        </a:p>
      </dgm:t>
    </dgm:pt>
    <dgm:pt modelId="{10FF97A9-618D-4D2F-B1EF-BC91B8B0E0F2}">
      <dgm:prSet phldrT="[Text]" custT="1"/>
      <dgm:spPr/>
      <dgm:t>
        <a:bodyPr/>
        <a:lstStyle/>
        <a:p>
          <a:r>
            <a:rPr lang="en-US" sz="2200" baseline="0">
              <a:solidFill>
                <a:schemeClr val="tx2"/>
              </a:solidFill>
            </a:rPr>
            <a:t>If not, get new evals.</a:t>
          </a:r>
        </a:p>
      </dgm:t>
    </dgm:pt>
    <dgm:pt modelId="{F6D04C50-398B-4A7E-A1D4-F4D38A54C1EA}" type="parTrans" cxnId="{EF3A7C45-78A7-47A0-84B8-593EA00EA4B2}">
      <dgm:prSet/>
      <dgm:spPr/>
      <dgm:t>
        <a:bodyPr/>
        <a:lstStyle/>
        <a:p>
          <a:endParaRPr lang="en-US"/>
        </a:p>
      </dgm:t>
    </dgm:pt>
    <dgm:pt modelId="{D0B8D71B-86A2-49DF-BD51-CE58E1C655D2}" type="sibTrans" cxnId="{EF3A7C45-78A7-47A0-84B8-593EA00EA4B2}">
      <dgm:prSet/>
      <dgm:spPr/>
      <dgm:t>
        <a:bodyPr/>
        <a:lstStyle/>
        <a:p>
          <a:endParaRPr lang="en-US"/>
        </a:p>
      </dgm:t>
    </dgm:pt>
    <dgm:pt modelId="{A2223194-194E-4597-AD5E-764856C0D718}">
      <dgm:prSet phldrT="[Text]" custT="1"/>
      <dgm:spPr/>
      <dgm:t>
        <a:bodyPr/>
        <a:lstStyle/>
        <a:p>
          <a:r>
            <a:rPr lang="en-US" sz="2400"/>
            <a:t>What should IEP say?</a:t>
          </a:r>
        </a:p>
      </dgm:t>
    </dgm:pt>
    <dgm:pt modelId="{C3BE5F2C-7265-4D48-A8C6-8D33C39C8294}" type="parTrans" cxnId="{67B2D2C2-C191-45D4-8FC5-52244C39CB31}">
      <dgm:prSet/>
      <dgm:spPr/>
      <dgm:t>
        <a:bodyPr/>
        <a:lstStyle/>
        <a:p>
          <a:endParaRPr lang="en-US"/>
        </a:p>
      </dgm:t>
    </dgm:pt>
    <dgm:pt modelId="{D6044182-B97B-4FB4-AC5C-35415ECCE2E4}" type="sibTrans" cxnId="{67B2D2C2-C191-45D4-8FC5-52244C39CB31}">
      <dgm:prSet/>
      <dgm:spPr/>
      <dgm:t>
        <a:bodyPr/>
        <a:lstStyle/>
        <a:p>
          <a:endParaRPr lang="en-US"/>
        </a:p>
      </dgm:t>
    </dgm:pt>
    <dgm:pt modelId="{82FF14D8-AD27-4DAC-966F-C8594A33F817}">
      <dgm:prSet phldrT="[Text]" custT="1"/>
      <dgm:spPr/>
      <dgm:t>
        <a:bodyPr/>
        <a:lstStyle/>
        <a:p>
          <a:r>
            <a:rPr lang="en-US" sz="2200" baseline="0">
              <a:solidFill>
                <a:schemeClr val="tx2"/>
              </a:solidFill>
            </a:rPr>
            <a:t>Describe needs accurately?</a:t>
          </a:r>
        </a:p>
      </dgm:t>
    </dgm:pt>
    <dgm:pt modelId="{6F0B9A16-95BA-41D3-8C14-72B70AA21C01}" type="parTrans" cxnId="{DFEC780C-771C-4410-B208-3B4EAE50614F}">
      <dgm:prSet/>
      <dgm:spPr/>
      <dgm:t>
        <a:bodyPr/>
        <a:lstStyle/>
        <a:p>
          <a:endParaRPr lang="en-US"/>
        </a:p>
      </dgm:t>
    </dgm:pt>
    <dgm:pt modelId="{476E9965-021A-49D8-9A95-BBD1919943AD}" type="sibTrans" cxnId="{DFEC780C-771C-4410-B208-3B4EAE50614F}">
      <dgm:prSet/>
      <dgm:spPr/>
      <dgm:t>
        <a:bodyPr/>
        <a:lstStyle/>
        <a:p>
          <a:endParaRPr lang="en-US"/>
        </a:p>
      </dgm:t>
    </dgm:pt>
    <dgm:pt modelId="{20452413-DFD6-4203-A648-21BD0B6E7A24}">
      <dgm:prSet phldrT="[Text]" custT="1"/>
      <dgm:spPr/>
      <dgm:t>
        <a:bodyPr/>
        <a:lstStyle/>
        <a:p>
          <a:r>
            <a:rPr lang="en-US" sz="2400"/>
            <a:t>Is your child getting what’s on IEP?</a:t>
          </a:r>
        </a:p>
      </dgm:t>
    </dgm:pt>
    <dgm:pt modelId="{587E1173-DD6A-45FD-ACD3-A90EC94CA511}" type="parTrans" cxnId="{85F39301-A364-4141-9392-0E85E397D603}">
      <dgm:prSet/>
      <dgm:spPr/>
      <dgm:t>
        <a:bodyPr/>
        <a:lstStyle/>
        <a:p>
          <a:endParaRPr lang="en-US"/>
        </a:p>
      </dgm:t>
    </dgm:pt>
    <dgm:pt modelId="{2CDE984A-C275-47FB-B403-02EA63AC1C11}" type="sibTrans" cxnId="{85F39301-A364-4141-9392-0E85E397D603}">
      <dgm:prSet/>
      <dgm:spPr/>
      <dgm:t>
        <a:bodyPr/>
        <a:lstStyle/>
        <a:p>
          <a:endParaRPr lang="en-US"/>
        </a:p>
      </dgm:t>
    </dgm:pt>
    <dgm:pt modelId="{00DF6B27-B6E1-4BD0-A06A-F1C4B1783B6E}">
      <dgm:prSet phldrT="[Text]" custT="1"/>
      <dgm:spPr/>
      <dgm:t>
        <a:bodyPr/>
        <a:lstStyle/>
        <a:p>
          <a:r>
            <a:rPr lang="en-US" sz="2200" baseline="0">
              <a:solidFill>
                <a:schemeClr val="tx2"/>
              </a:solidFill>
            </a:rPr>
            <a:t>If not, why not?</a:t>
          </a:r>
        </a:p>
      </dgm:t>
    </dgm:pt>
    <dgm:pt modelId="{47EBB1D8-05E6-4B23-96DA-8DE4C203F2DE}" type="parTrans" cxnId="{B0706007-266D-42F6-A9A1-953272CFE379}">
      <dgm:prSet/>
      <dgm:spPr/>
      <dgm:t>
        <a:bodyPr/>
        <a:lstStyle/>
        <a:p>
          <a:endParaRPr lang="en-US"/>
        </a:p>
      </dgm:t>
    </dgm:pt>
    <dgm:pt modelId="{8735B68D-A4F2-4A6A-A972-469691DF14E5}" type="sibTrans" cxnId="{B0706007-266D-42F6-A9A1-953272CFE379}">
      <dgm:prSet/>
      <dgm:spPr/>
      <dgm:t>
        <a:bodyPr/>
        <a:lstStyle/>
        <a:p>
          <a:endParaRPr lang="en-US"/>
        </a:p>
      </dgm:t>
    </dgm:pt>
    <dgm:pt modelId="{85EA042D-D02D-4280-A13F-57F4BBE704C6}">
      <dgm:prSet phldrT="[Text]" custT="1"/>
      <dgm:spPr/>
      <dgm:t>
        <a:bodyPr/>
        <a:lstStyle/>
        <a:p>
          <a:r>
            <a:rPr lang="en-US" sz="2200" baseline="0">
              <a:solidFill>
                <a:schemeClr val="tx2"/>
              </a:solidFill>
            </a:rPr>
            <a:t>Recommends right program? </a:t>
          </a:r>
        </a:p>
      </dgm:t>
    </dgm:pt>
    <dgm:pt modelId="{737530A9-F066-44DF-A584-2EF3BFCBC9BD}" type="parTrans" cxnId="{2CA910C9-91E4-4380-B2C6-F78BDDA727FE}">
      <dgm:prSet/>
      <dgm:spPr/>
      <dgm:t>
        <a:bodyPr/>
        <a:lstStyle/>
        <a:p>
          <a:endParaRPr lang="en-US"/>
        </a:p>
      </dgm:t>
    </dgm:pt>
    <dgm:pt modelId="{83BB39D4-B1D2-4FA3-AFB8-9029545D8954}" type="sibTrans" cxnId="{2CA910C9-91E4-4380-B2C6-F78BDDA727FE}">
      <dgm:prSet/>
      <dgm:spPr/>
      <dgm:t>
        <a:bodyPr/>
        <a:lstStyle/>
        <a:p>
          <a:endParaRPr lang="en-US"/>
        </a:p>
      </dgm:t>
    </dgm:pt>
    <dgm:pt modelId="{5469FDE4-59DD-4A58-83A3-938EC40EF3E5}">
      <dgm:prSet phldrT="[Text]" custT="1"/>
      <dgm:spPr/>
      <dgm:t>
        <a:bodyPr/>
        <a:lstStyle/>
        <a:p>
          <a:r>
            <a:rPr lang="en-US" sz="2400"/>
            <a:t>Is Program working?</a:t>
          </a:r>
        </a:p>
      </dgm:t>
    </dgm:pt>
    <dgm:pt modelId="{4F9A63B1-E8DD-4F55-A80F-A5B54CA02634}" type="parTrans" cxnId="{CC23D4DD-6F8B-4BB5-8A2E-DBC32CC53A5B}">
      <dgm:prSet/>
      <dgm:spPr/>
      <dgm:t>
        <a:bodyPr/>
        <a:lstStyle/>
        <a:p>
          <a:endParaRPr lang="en-US"/>
        </a:p>
      </dgm:t>
    </dgm:pt>
    <dgm:pt modelId="{479EBD88-B2BA-4969-A84B-EE3236D6F7C0}" type="sibTrans" cxnId="{CC23D4DD-6F8B-4BB5-8A2E-DBC32CC53A5B}">
      <dgm:prSet/>
      <dgm:spPr/>
      <dgm:t>
        <a:bodyPr/>
        <a:lstStyle/>
        <a:p>
          <a:endParaRPr lang="en-US"/>
        </a:p>
      </dgm:t>
    </dgm:pt>
    <dgm:pt modelId="{EBAA4A38-EAEC-4190-81FB-6869A0CE8463}">
      <dgm:prSet phldrT="[Text]" custT="1"/>
      <dgm:spPr/>
      <dgm:t>
        <a:bodyPr/>
        <a:lstStyle/>
        <a:p>
          <a:r>
            <a:rPr lang="en-US" sz="2200" baseline="0">
              <a:solidFill>
                <a:schemeClr val="tx2"/>
              </a:solidFill>
            </a:rPr>
            <a:t>Does staff have the right skills/training?</a:t>
          </a:r>
        </a:p>
      </dgm:t>
    </dgm:pt>
    <dgm:pt modelId="{72E0F7B2-3AB7-4BED-904F-E31ED9044A7E}" type="parTrans" cxnId="{15E7B63E-AD98-40BC-ABFF-CBFC5869C551}">
      <dgm:prSet/>
      <dgm:spPr/>
      <dgm:t>
        <a:bodyPr/>
        <a:lstStyle/>
        <a:p>
          <a:endParaRPr lang="en-US"/>
        </a:p>
      </dgm:t>
    </dgm:pt>
    <dgm:pt modelId="{6C08CD3F-74DC-4088-AB72-2034D7CF832D}" type="sibTrans" cxnId="{15E7B63E-AD98-40BC-ABFF-CBFC5869C551}">
      <dgm:prSet/>
      <dgm:spPr/>
      <dgm:t>
        <a:bodyPr/>
        <a:lstStyle/>
        <a:p>
          <a:endParaRPr lang="en-US"/>
        </a:p>
      </dgm:t>
    </dgm:pt>
    <dgm:pt modelId="{A692B0BE-A606-49F8-8076-910364264A65}">
      <dgm:prSet phldrT="[Text]"/>
      <dgm:spPr/>
      <dgm:t>
        <a:bodyPr/>
        <a:lstStyle/>
        <a:p>
          <a:endParaRPr lang="en-US" sz="1700"/>
        </a:p>
      </dgm:t>
    </dgm:pt>
    <dgm:pt modelId="{F762FFD9-552A-47D4-8C4A-78DB828CBD32}" type="parTrans" cxnId="{620B7545-9B72-4705-930F-4937613D5797}">
      <dgm:prSet/>
      <dgm:spPr/>
      <dgm:t>
        <a:bodyPr/>
        <a:lstStyle/>
        <a:p>
          <a:endParaRPr lang="en-US"/>
        </a:p>
      </dgm:t>
    </dgm:pt>
    <dgm:pt modelId="{32BE9B82-5DC7-40EC-A720-86031A6AB054}" type="sibTrans" cxnId="{620B7545-9B72-4705-930F-4937613D5797}">
      <dgm:prSet/>
      <dgm:spPr/>
      <dgm:t>
        <a:bodyPr/>
        <a:lstStyle/>
        <a:p>
          <a:endParaRPr lang="en-US"/>
        </a:p>
      </dgm:t>
    </dgm:pt>
    <dgm:pt modelId="{6FE4D448-EF52-40D3-BC61-B2771D3825A5}">
      <dgm:prSet phldrT="[Text]" custT="1"/>
      <dgm:spPr/>
      <dgm:t>
        <a:bodyPr/>
        <a:lstStyle/>
        <a:p>
          <a:r>
            <a:rPr lang="en-US" sz="2200" baseline="0">
              <a:solidFill>
                <a:schemeClr val="tx2"/>
              </a:solidFill>
            </a:rPr>
            <a:t>Other supports needed?</a:t>
          </a:r>
        </a:p>
      </dgm:t>
    </dgm:pt>
    <dgm:pt modelId="{1C5BA457-A2F9-481E-B520-F6CF6941294C}" type="parTrans" cxnId="{15CEBBBA-2A1C-4666-BBF2-5399F472847C}">
      <dgm:prSet/>
      <dgm:spPr/>
      <dgm:t>
        <a:bodyPr/>
        <a:lstStyle/>
        <a:p>
          <a:endParaRPr lang="en-US"/>
        </a:p>
      </dgm:t>
    </dgm:pt>
    <dgm:pt modelId="{C33E5E47-71C3-4AA8-AC10-A52AF85F226D}" type="sibTrans" cxnId="{15CEBBBA-2A1C-4666-BBF2-5399F472847C}">
      <dgm:prSet/>
      <dgm:spPr/>
      <dgm:t>
        <a:bodyPr/>
        <a:lstStyle/>
        <a:p>
          <a:endParaRPr lang="en-US"/>
        </a:p>
      </dgm:t>
    </dgm:pt>
    <dgm:pt modelId="{A6D7B2D7-0454-406A-994D-06DC621FD01C}">
      <dgm:prSet phldrT="[Text]" custT="1"/>
      <dgm:spPr/>
      <dgm:t>
        <a:bodyPr/>
        <a:lstStyle/>
        <a:p>
          <a:r>
            <a:rPr lang="en-US" sz="2200" baseline="0">
              <a:solidFill>
                <a:schemeClr val="tx2"/>
              </a:solidFill>
            </a:rPr>
            <a:t>New school? Extra services?</a:t>
          </a:r>
        </a:p>
      </dgm:t>
    </dgm:pt>
    <dgm:pt modelId="{5FB53BEC-7A8A-4680-BFC9-74C6FFED946C}" type="parTrans" cxnId="{F752BAF2-1C57-4A20-BF12-24388A36721F}">
      <dgm:prSet/>
      <dgm:spPr/>
      <dgm:t>
        <a:bodyPr/>
        <a:lstStyle/>
        <a:p>
          <a:endParaRPr lang="en-US"/>
        </a:p>
      </dgm:t>
    </dgm:pt>
    <dgm:pt modelId="{2730762E-C500-4569-ADFB-799E6E13245E}" type="sibTrans" cxnId="{F752BAF2-1C57-4A20-BF12-24388A36721F}">
      <dgm:prSet/>
      <dgm:spPr/>
      <dgm:t>
        <a:bodyPr/>
        <a:lstStyle/>
        <a:p>
          <a:endParaRPr lang="en-US"/>
        </a:p>
      </dgm:t>
    </dgm:pt>
    <dgm:pt modelId="{156D79AA-0CEF-462F-ADBC-9BD02E7B390B}" type="pres">
      <dgm:prSet presAssocID="{A8C90648-0CB8-4BDA-85CE-011003B898D0}" presName="Name0" presStyleCnt="0">
        <dgm:presLayoutVars>
          <dgm:dir/>
          <dgm:animLvl val="lvl"/>
          <dgm:resizeHandles/>
        </dgm:presLayoutVars>
      </dgm:prSet>
      <dgm:spPr/>
    </dgm:pt>
    <dgm:pt modelId="{9CA785C3-55CF-4A17-91CD-B6837336421B}" type="pres">
      <dgm:prSet presAssocID="{8A905D8B-32D1-4147-8C61-E0EF16752933}" presName="linNode" presStyleCnt="0"/>
      <dgm:spPr/>
    </dgm:pt>
    <dgm:pt modelId="{4F4C6F22-D21D-45E3-9D87-68A85948859F}" type="pres">
      <dgm:prSet presAssocID="{8A905D8B-32D1-4147-8C61-E0EF16752933}" presName="parentShp" presStyleLbl="node1" presStyleIdx="0" presStyleCnt="4">
        <dgm:presLayoutVars>
          <dgm:bulletEnabled val="1"/>
        </dgm:presLayoutVars>
      </dgm:prSet>
      <dgm:spPr/>
    </dgm:pt>
    <dgm:pt modelId="{60E14278-D0BF-4EE0-A808-33982EB59450}" type="pres">
      <dgm:prSet presAssocID="{8A905D8B-32D1-4147-8C61-E0EF16752933}" presName="childShp" presStyleLbl="bgAccFollowNode1" presStyleIdx="0" presStyleCnt="4">
        <dgm:presLayoutVars>
          <dgm:bulletEnabled val="1"/>
        </dgm:presLayoutVars>
      </dgm:prSet>
      <dgm:spPr/>
    </dgm:pt>
    <dgm:pt modelId="{32B888EF-4C22-47F9-A902-6BECF2C62F6F}" type="pres">
      <dgm:prSet presAssocID="{48BED156-A2F0-4F2B-80BD-2431AF418DF0}" presName="spacing" presStyleCnt="0"/>
      <dgm:spPr/>
    </dgm:pt>
    <dgm:pt modelId="{12CA5370-D5F4-483D-91C8-ADE45B18C113}" type="pres">
      <dgm:prSet presAssocID="{A2223194-194E-4597-AD5E-764856C0D718}" presName="linNode" presStyleCnt="0"/>
      <dgm:spPr/>
    </dgm:pt>
    <dgm:pt modelId="{48C187FC-0D47-4291-849F-895D998A90A2}" type="pres">
      <dgm:prSet presAssocID="{A2223194-194E-4597-AD5E-764856C0D718}" presName="parentShp" presStyleLbl="node1" presStyleIdx="1" presStyleCnt="4">
        <dgm:presLayoutVars>
          <dgm:bulletEnabled val="1"/>
        </dgm:presLayoutVars>
      </dgm:prSet>
      <dgm:spPr/>
    </dgm:pt>
    <dgm:pt modelId="{3EF395FD-47DD-40BB-80FA-283DE0B60ED7}" type="pres">
      <dgm:prSet presAssocID="{A2223194-194E-4597-AD5E-764856C0D718}" presName="childShp" presStyleLbl="bgAccFollowNode1" presStyleIdx="1" presStyleCnt="4">
        <dgm:presLayoutVars>
          <dgm:bulletEnabled val="1"/>
        </dgm:presLayoutVars>
      </dgm:prSet>
      <dgm:spPr/>
    </dgm:pt>
    <dgm:pt modelId="{3AD127CC-F278-4F5A-9A8E-0359BEBE5FB3}" type="pres">
      <dgm:prSet presAssocID="{D6044182-B97B-4FB4-AC5C-35415ECCE2E4}" presName="spacing" presStyleCnt="0"/>
      <dgm:spPr/>
    </dgm:pt>
    <dgm:pt modelId="{1F28D1C1-5E6E-4AC8-A862-ADCF584C618B}" type="pres">
      <dgm:prSet presAssocID="{20452413-DFD6-4203-A648-21BD0B6E7A24}" presName="linNode" presStyleCnt="0"/>
      <dgm:spPr/>
    </dgm:pt>
    <dgm:pt modelId="{9D7E5F7B-DE49-431A-AB56-007DFFFB2FB5}" type="pres">
      <dgm:prSet presAssocID="{20452413-DFD6-4203-A648-21BD0B6E7A24}" presName="parentShp" presStyleLbl="node1" presStyleIdx="2" presStyleCnt="4">
        <dgm:presLayoutVars>
          <dgm:bulletEnabled val="1"/>
        </dgm:presLayoutVars>
      </dgm:prSet>
      <dgm:spPr/>
    </dgm:pt>
    <dgm:pt modelId="{FE1FF13B-284D-4BA5-9C2C-15932AEC583D}" type="pres">
      <dgm:prSet presAssocID="{20452413-DFD6-4203-A648-21BD0B6E7A24}" presName="childShp" presStyleLbl="bgAccFollowNode1" presStyleIdx="2" presStyleCnt="4">
        <dgm:presLayoutVars>
          <dgm:bulletEnabled val="1"/>
        </dgm:presLayoutVars>
      </dgm:prSet>
      <dgm:spPr/>
    </dgm:pt>
    <dgm:pt modelId="{C86D1F2A-8EDA-42BD-A0D6-D65E1D9EDCF3}" type="pres">
      <dgm:prSet presAssocID="{2CDE984A-C275-47FB-B403-02EA63AC1C11}" presName="spacing" presStyleCnt="0"/>
      <dgm:spPr/>
    </dgm:pt>
    <dgm:pt modelId="{B8114531-6E27-4268-A3AF-107FC89EEEB0}" type="pres">
      <dgm:prSet presAssocID="{5469FDE4-59DD-4A58-83A3-938EC40EF3E5}" presName="linNode" presStyleCnt="0"/>
      <dgm:spPr/>
    </dgm:pt>
    <dgm:pt modelId="{290CE058-87FE-47BF-9CF8-851D1195EC09}" type="pres">
      <dgm:prSet presAssocID="{5469FDE4-59DD-4A58-83A3-938EC40EF3E5}" presName="parentShp" presStyleLbl="node1" presStyleIdx="3" presStyleCnt="4">
        <dgm:presLayoutVars>
          <dgm:bulletEnabled val="1"/>
        </dgm:presLayoutVars>
      </dgm:prSet>
      <dgm:spPr/>
    </dgm:pt>
    <dgm:pt modelId="{B977B372-E6E0-41F2-9C0A-10DEA957EF90}" type="pres">
      <dgm:prSet presAssocID="{5469FDE4-59DD-4A58-83A3-938EC40EF3E5}" presName="childShp" presStyleLbl="bgAccFollowNode1" presStyleIdx="3" presStyleCnt="4">
        <dgm:presLayoutVars>
          <dgm:bulletEnabled val="1"/>
        </dgm:presLayoutVars>
      </dgm:prSet>
      <dgm:spPr/>
    </dgm:pt>
  </dgm:ptLst>
  <dgm:cxnLst>
    <dgm:cxn modelId="{85F39301-A364-4141-9392-0E85E397D603}" srcId="{A8C90648-0CB8-4BDA-85CE-011003B898D0}" destId="{20452413-DFD6-4203-A648-21BD0B6E7A24}" srcOrd="2" destOrd="0" parTransId="{587E1173-DD6A-45FD-ACD3-A90EC94CA511}" sibTransId="{2CDE984A-C275-47FB-B403-02EA63AC1C11}"/>
    <dgm:cxn modelId="{35D8BE05-2DC9-4D64-A373-E990E5E954F8}" type="presOf" srcId="{5469FDE4-59DD-4A58-83A3-938EC40EF3E5}" destId="{290CE058-87FE-47BF-9CF8-851D1195EC09}" srcOrd="0" destOrd="0" presId="urn:microsoft.com/office/officeart/2005/8/layout/vList6"/>
    <dgm:cxn modelId="{B0706007-266D-42F6-A9A1-953272CFE379}" srcId="{20452413-DFD6-4203-A648-21BD0B6E7A24}" destId="{00DF6B27-B6E1-4BD0-A06A-F1C4B1783B6E}" srcOrd="0" destOrd="0" parTransId="{47EBB1D8-05E6-4B23-96DA-8DE4C203F2DE}" sibTransId="{8735B68D-A4F2-4A6A-A972-469691DF14E5}"/>
    <dgm:cxn modelId="{DFEC780C-771C-4410-B208-3B4EAE50614F}" srcId="{A2223194-194E-4597-AD5E-764856C0D718}" destId="{82FF14D8-AD27-4DAC-966F-C8594A33F817}" srcOrd="0" destOrd="0" parTransId="{6F0B9A16-95BA-41D3-8C14-72B70AA21C01}" sibTransId="{476E9965-021A-49D8-9A95-BBD1919943AD}"/>
    <dgm:cxn modelId="{95E8760E-EF61-4A36-BE9C-F547BD8F8D9C}" type="presOf" srcId="{00DF6B27-B6E1-4BD0-A06A-F1C4B1783B6E}" destId="{FE1FF13B-284D-4BA5-9C2C-15932AEC583D}" srcOrd="0" destOrd="0" presId="urn:microsoft.com/office/officeart/2005/8/layout/vList6"/>
    <dgm:cxn modelId="{0DEF8F3C-E976-40AA-92B1-69E129D4437C}" type="presOf" srcId="{20452413-DFD6-4203-A648-21BD0B6E7A24}" destId="{9D7E5F7B-DE49-431A-AB56-007DFFFB2FB5}" srcOrd="0" destOrd="0" presId="urn:microsoft.com/office/officeart/2005/8/layout/vList6"/>
    <dgm:cxn modelId="{E6C7CE3C-3F38-4ACA-95C9-FDC9803D1A62}" type="presOf" srcId="{A692B0BE-A606-49F8-8076-910364264A65}" destId="{B977B372-E6E0-41F2-9C0A-10DEA957EF90}" srcOrd="0" destOrd="2" presId="urn:microsoft.com/office/officeart/2005/8/layout/vList6"/>
    <dgm:cxn modelId="{15E7B63E-AD98-40BC-ABFF-CBFC5869C551}" srcId="{5469FDE4-59DD-4A58-83A3-938EC40EF3E5}" destId="{EBAA4A38-EAEC-4190-81FB-6869A0CE8463}" srcOrd="0" destOrd="0" parTransId="{72E0F7B2-3AB7-4BED-904F-E31ED9044A7E}" sibTransId="{6C08CD3F-74DC-4088-AB72-2034D7CF832D}"/>
    <dgm:cxn modelId="{620B7545-9B72-4705-930F-4937613D5797}" srcId="{5469FDE4-59DD-4A58-83A3-938EC40EF3E5}" destId="{A692B0BE-A606-49F8-8076-910364264A65}" srcOrd="2" destOrd="0" parTransId="{F762FFD9-552A-47D4-8C4A-78DB828CBD32}" sibTransId="{32BE9B82-5DC7-40EC-A720-86031A6AB054}"/>
    <dgm:cxn modelId="{EF3A7C45-78A7-47A0-84B8-593EA00EA4B2}" srcId="{8A905D8B-32D1-4147-8C61-E0EF16752933}" destId="{10FF97A9-618D-4D2F-B1EF-BC91B8B0E0F2}" srcOrd="1" destOrd="0" parTransId="{F6D04C50-398B-4A7E-A1D4-F4D38A54C1EA}" sibTransId="{D0B8D71B-86A2-49DF-BD51-CE58E1C655D2}"/>
    <dgm:cxn modelId="{593BCD4D-AEB2-4936-8BA3-D2540AA02F4E}" type="presOf" srcId="{A8C90648-0CB8-4BDA-85CE-011003B898D0}" destId="{156D79AA-0CEF-462F-ADBC-9BD02E7B390B}" srcOrd="0" destOrd="0" presId="urn:microsoft.com/office/officeart/2005/8/layout/vList6"/>
    <dgm:cxn modelId="{69693581-9D89-43FD-9F1F-9D36CC6FE69C}" type="presOf" srcId="{6FE4D448-EF52-40D3-BC61-B2771D3825A5}" destId="{B977B372-E6E0-41F2-9C0A-10DEA957EF90}" srcOrd="0" destOrd="1" presId="urn:microsoft.com/office/officeart/2005/8/layout/vList6"/>
    <dgm:cxn modelId="{CD2CCC83-100C-4C3C-8289-834D66B78B69}" type="presOf" srcId="{85EA042D-D02D-4280-A13F-57F4BBE704C6}" destId="{3EF395FD-47DD-40BB-80FA-283DE0B60ED7}" srcOrd="0" destOrd="1" presId="urn:microsoft.com/office/officeart/2005/8/layout/vList6"/>
    <dgm:cxn modelId="{F6642888-8D6E-4367-925B-67F68ADDD74E}" type="presOf" srcId="{10FF97A9-618D-4D2F-B1EF-BC91B8B0E0F2}" destId="{60E14278-D0BF-4EE0-A808-33982EB59450}" srcOrd="0" destOrd="1" presId="urn:microsoft.com/office/officeart/2005/8/layout/vList6"/>
    <dgm:cxn modelId="{730407A4-4C81-4218-8562-66612D8A001B}" srcId="{8A905D8B-32D1-4147-8C61-E0EF16752933}" destId="{0D58837C-9FB7-4830-AA8D-A8C243DBADDF}" srcOrd="0" destOrd="0" parTransId="{FDE1BE1C-49F7-42EA-AFE6-37AC56B676F5}" sibTransId="{DBF0156E-46E3-4D6F-A4C3-318DB085DB90}"/>
    <dgm:cxn modelId="{CFF283B6-8CC6-47B9-957D-EA7A7FE4958B}" type="presOf" srcId="{8A905D8B-32D1-4147-8C61-E0EF16752933}" destId="{4F4C6F22-D21D-45E3-9D87-68A85948859F}" srcOrd="0" destOrd="0" presId="urn:microsoft.com/office/officeart/2005/8/layout/vList6"/>
    <dgm:cxn modelId="{15CEBBBA-2A1C-4666-BBF2-5399F472847C}" srcId="{5469FDE4-59DD-4A58-83A3-938EC40EF3E5}" destId="{6FE4D448-EF52-40D3-BC61-B2771D3825A5}" srcOrd="1" destOrd="0" parTransId="{1C5BA457-A2F9-481E-B520-F6CF6941294C}" sibTransId="{C33E5E47-71C3-4AA8-AC10-A52AF85F226D}"/>
    <dgm:cxn modelId="{67B2D2C2-C191-45D4-8FC5-52244C39CB31}" srcId="{A8C90648-0CB8-4BDA-85CE-011003B898D0}" destId="{A2223194-194E-4597-AD5E-764856C0D718}" srcOrd="1" destOrd="0" parTransId="{C3BE5F2C-7265-4D48-A8C6-8D33C39C8294}" sibTransId="{D6044182-B97B-4FB4-AC5C-35415ECCE2E4}"/>
    <dgm:cxn modelId="{2CA910C9-91E4-4380-B2C6-F78BDDA727FE}" srcId="{A2223194-194E-4597-AD5E-764856C0D718}" destId="{85EA042D-D02D-4280-A13F-57F4BBE704C6}" srcOrd="1" destOrd="0" parTransId="{737530A9-F066-44DF-A584-2EF3BFCBC9BD}" sibTransId="{83BB39D4-B1D2-4FA3-AFB8-9029545D8954}"/>
    <dgm:cxn modelId="{FDA9F0CB-4F9A-465E-B21B-A816B2C81960}" type="presOf" srcId="{A2223194-194E-4597-AD5E-764856C0D718}" destId="{48C187FC-0D47-4291-849F-895D998A90A2}" srcOrd="0" destOrd="0" presId="urn:microsoft.com/office/officeart/2005/8/layout/vList6"/>
    <dgm:cxn modelId="{E5D4D7DB-7D51-4AD6-AD2F-55D0A93EDDA3}" type="presOf" srcId="{A6D7B2D7-0454-406A-994D-06DC621FD01C}" destId="{FE1FF13B-284D-4BA5-9C2C-15932AEC583D}" srcOrd="0" destOrd="1" presId="urn:microsoft.com/office/officeart/2005/8/layout/vList6"/>
    <dgm:cxn modelId="{DFC4A1DC-52EF-4E3E-BCE3-19051A7FC55A}" type="presOf" srcId="{0D58837C-9FB7-4830-AA8D-A8C243DBADDF}" destId="{60E14278-D0BF-4EE0-A808-33982EB59450}" srcOrd="0" destOrd="0" presId="urn:microsoft.com/office/officeart/2005/8/layout/vList6"/>
    <dgm:cxn modelId="{CC23D4DD-6F8B-4BB5-8A2E-DBC32CC53A5B}" srcId="{A8C90648-0CB8-4BDA-85CE-011003B898D0}" destId="{5469FDE4-59DD-4A58-83A3-938EC40EF3E5}" srcOrd="3" destOrd="0" parTransId="{4F9A63B1-E8DD-4F55-A80F-A5B54CA02634}" sibTransId="{479EBD88-B2BA-4969-A84B-EE3236D6F7C0}"/>
    <dgm:cxn modelId="{F180FEE2-5329-4EB5-B6D3-EC55A0AD3430}" type="presOf" srcId="{EBAA4A38-EAEC-4190-81FB-6869A0CE8463}" destId="{B977B372-E6E0-41F2-9C0A-10DEA957EF90}" srcOrd="0" destOrd="0" presId="urn:microsoft.com/office/officeart/2005/8/layout/vList6"/>
    <dgm:cxn modelId="{F752BAF2-1C57-4A20-BF12-24388A36721F}" srcId="{20452413-DFD6-4203-A648-21BD0B6E7A24}" destId="{A6D7B2D7-0454-406A-994D-06DC621FD01C}" srcOrd="1" destOrd="0" parTransId="{5FB53BEC-7A8A-4680-BFC9-74C6FFED946C}" sibTransId="{2730762E-C500-4569-ADFB-799E6E13245E}"/>
    <dgm:cxn modelId="{B6FBC6FC-5C3A-4F69-9F80-7964DDAC019B}" type="presOf" srcId="{82FF14D8-AD27-4DAC-966F-C8594A33F817}" destId="{3EF395FD-47DD-40BB-80FA-283DE0B60ED7}" srcOrd="0" destOrd="0" presId="urn:microsoft.com/office/officeart/2005/8/layout/vList6"/>
    <dgm:cxn modelId="{FE94E5FC-81B1-4B51-9622-3E27A51800A8}" srcId="{A8C90648-0CB8-4BDA-85CE-011003B898D0}" destId="{8A905D8B-32D1-4147-8C61-E0EF16752933}" srcOrd="0" destOrd="0" parTransId="{FB77BC81-11AB-4B4A-B3F0-4647027955D0}" sibTransId="{48BED156-A2F0-4F2B-80BD-2431AF418DF0}"/>
    <dgm:cxn modelId="{01DFC607-8BB1-4480-ACB3-0464F7CD5D12}" type="presParOf" srcId="{156D79AA-0CEF-462F-ADBC-9BD02E7B390B}" destId="{9CA785C3-55CF-4A17-91CD-B6837336421B}" srcOrd="0" destOrd="0" presId="urn:microsoft.com/office/officeart/2005/8/layout/vList6"/>
    <dgm:cxn modelId="{1C94D027-6D74-4BC3-8267-F04E8C6EB05F}" type="presParOf" srcId="{9CA785C3-55CF-4A17-91CD-B6837336421B}" destId="{4F4C6F22-D21D-45E3-9D87-68A85948859F}" srcOrd="0" destOrd="0" presId="urn:microsoft.com/office/officeart/2005/8/layout/vList6"/>
    <dgm:cxn modelId="{EA3AB929-AA44-43A6-AB1B-EF7C2CCA23C1}" type="presParOf" srcId="{9CA785C3-55CF-4A17-91CD-B6837336421B}" destId="{60E14278-D0BF-4EE0-A808-33982EB59450}" srcOrd="1" destOrd="0" presId="urn:microsoft.com/office/officeart/2005/8/layout/vList6"/>
    <dgm:cxn modelId="{C9601DAA-A7D1-451E-AB58-397C53C58C5E}" type="presParOf" srcId="{156D79AA-0CEF-462F-ADBC-9BD02E7B390B}" destId="{32B888EF-4C22-47F9-A902-6BECF2C62F6F}" srcOrd="1" destOrd="0" presId="urn:microsoft.com/office/officeart/2005/8/layout/vList6"/>
    <dgm:cxn modelId="{F5AD7901-0C66-498F-A01D-67886914D0C4}" type="presParOf" srcId="{156D79AA-0CEF-462F-ADBC-9BD02E7B390B}" destId="{12CA5370-D5F4-483D-91C8-ADE45B18C113}" srcOrd="2" destOrd="0" presId="urn:microsoft.com/office/officeart/2005/8/layout/vList6"/>
    <dgm:cxn modelId="{E603E5D6-27FC-4861-8682-45FD4B13223C}" type="presParOf" srcId="{12CA5370-D5F4-483D-91C8-ADE45B18C113}" destId="{48C187FC-0D47-4291-849F-895D998A90A2}" srcOrd="0" destOrd="0" presId="urn:microsoft.com/office/officeart/2005/8/layout/vList6"/>
    <dgm:cxn modelId="{DF235111-9DE5-4690-BBB8-ECEB53546105}" type="presParOf" srcId="{12CA5370-D5F4-483D-91C8-ADE45B18C113}" destId="{3EF395FD-47DD-40BB-80FA-283DE0B60ED7}" srcOrd="1" destOrd="0" presId="urn:microsoft.com/office/officeart/2005/8/layout/vList6"/>
    <dgm:cxn modelId="{C925559C-D979-4D3E-92C8-74F53BDA5153}" type="presParOf" srcId="{156D79AA-0CEF-462F-ADBC-9BD02E7B390B}" destId="{3AD127CC-F278-4F5A-9A8E-0359BEBE5FB3}" srcOrd="3" destOrd="0" presId="urn:microsoft.com/office/officeart/2005/8/layout/vList6"/>
    <dgm:cxn modelId="{5B5F93AC-AA68-41CC-9B3E-7C3F5162FF8F}" type="presParOf" srcId="{156D79AA-0CEF-462F-ADBC-9BD02E7B390B}" destId="{1F28D1C1-5E6E-4AC8-A862-ADCF584C618B}" srcOrd="4" destOrd="0" presId="urn:microsoft.com/office/officeart/2005/8/layout/vList6"/>
    <dgm:cxn modelId="{5D68F2D5-4784-4483-937A-FA0428639E60}" type="presParOf" srcId="{1F28D1C1-5E6E-4AC8-A862-ADCF584C618B}" destId="{9D7E5F7B-DE49-431A-AB56-007DFFFB2FB5}" srcOrd="0" destOrd="0" presId="urn:microsoft.com/office/officeart/2005/8/layout/vList6"/>
    <dgm:cxn modelId="{71450D89-5039-42E1-B5BD-C2B801A7C789}" type="presParOf" srcId="{1F28D1C1-5E6E-4AC8-A862-ADCF584C618B}" destId="{FE1FF13B-284D-4BA5-9C2C-15932AEC583D}" srcOrd="1" destOrd="0" presId="urn:microsoft.com/office/officeart/2005/8/layout/vList6"/>
    <dgm:cxn modelId="{69672487-137C-4EA6-A8BD-941D74999416}" type="presParOf" srcId="{156D79AA-0CEF-462F-ADBC-9BD02E7B390B}" destId="{C86D1F2A-8EDA-42BD-A0D6-D65E1D9EDCF3}" srcOrd="5" destOrd="0" presId="urn:microsoft.com/office/officeart/2005/8/layout/vList6"/>
    <dgm:cxn modelId="{4498EC7D-0BA5-4CEE-B172-D305FF959F29}" type="presParOf" srcId="{156D79AA-0CEF-462F-ADBC-9BD02E7B390B}" destId="{B8114531-6E27-4268-A3AF-107FC89EEEB0}" srcOrd="6" destOrd="0" presId="urn:microsoft.com/office/officeart/2005/8/layout/vList6"/>
    <dgm:cxn modelId="{16D3D1AD-BDD5-4C43-B5B7-E5A0867EE0F1}" type="presParOf" srcId="{B8114531-6E27-4268-A3AF-107FC89EEEB0}" destId="{290CE058-87FE-47BF-9CF8-851D1195EC09}" srcOrd="0" destOrd="0" presId="urn:microsoft.com/office/officeart/2005/8/layout/vList6"/>
    <dgm:cxn modelId="{6369AD9C-4102-483F-B8AA-067F54B86CFA}" type="presParOf" srcId="{B8114531-6E27-4268-A3AF-107FC89EEEB0}" destId="{B977B372-E6E0-41F2-9C0A-10DEA957EF90}"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65F1D9E0-2322-45C4-8EE4-C418725B7E15}" type="doc">
      <dgm:prSet loTypeId="urn:microsoft.com/office/officeart/2005/8/layout/process4" loCatId="process" qsTypeId="urn:microsoft.com/office/officeart/2005/8/quickstyle/simple1" qsCatId="simple" csTypeId="urn:microsoft.com/office/officeart/2005/8/colors/colorful5" csCatId="colorful" phldr="1"/>
      <dgm:spPr/>
      <dgm:t>
        <a:bodyPr/>
        <a:lstStyle/>
        <a:p>
          <a:endParaRPr lang="en-US"/>
        </a:p>
      </dgm:t>
    </dgm:pt>
    <dgm:pt modelId="{22D1F5AB-8312-448E-B8CF-4BBA05E6B342}">
      <dgm:prSet phldrT="[Text]" custT="1"/>
      <dgm:spPr/>
      <dgm:t>
        <a:bodyPr/>
        <a:lstStyle/>
        <a:p>
          <a:r>
            <a:rPr lang="en-US" sz="2400"/>
            <a:t>Start with the School</a:t>
          </a:r>
        </a:p>
      </dgm:t>
    </dgm:pt>
    <dgm:pt modelId="{E73374DA-65E3-431F-BB23-DE7EF5EDD966}" type="parTrans" cxnId="{CC9118C1-51A1-4E4F-91CB-33F72DBC6252}">
      <dgm:prSet/>
      <dgm:spPr/>
      <dgm:t>
        <a:bodyPr/>
        <a:lstStyle/>
        <a:p>
          <a:endParaRPr lang="en-US"/>
        </a:p>
      </dgm:t>
    </dgm:pt>
    <dgm:pt modelId="{1BD83FAE-3318-42AA-88BC-B115A994D367}" type="sibTrans" cxnId="{CC9118C1-51A1-4E4F-91CB-33F72DBC6252}">
      <dgm:prSet/>
      <dgm:spPr/>
      <dgm:t>
        <a:bodyPr/>
        <a:lstStyle/>
        <a:p>
          <a:endParaRPr lang="en-US"/>
        </a:p>
      </dgm:t>
    </dgm:pt>
    <dgm:pt modelId="{D50121BB-629D-45B9-8E7D-E9417D35B209}">
      <dgm:prSet phldrT="[Text]" custT="1"/>
      <dgm:spPr/>
      <dgm:t>
        <a:bodyPr/>
        <a:lstStyle/>
        <a:p>
          <a:pPr rtl="0"/>
          <a:r>
            <a:rPr lang="en-US" sz="2400">
              <a:solidFill>
                <a:schemeClr val="tx2"/>
              </a:solidFill>
            </a:rPr>
            <a:t>Parent Coordinator,</a:t>
          </a:r>
          <a:r>
            <a:rPr lang="en-US" sz="2400">
              <a:solidFill>
                <a:schemeClr val="tx2"/>
              </a:solidFill>
              <a:latin typeface="Gill Sans MT"/>
            </a:rPr>
            <a:t> Principal</a:t>
          </a:r>
          <a:endParaRPr lang="en-US" sz="2400">
            <a:solidFill>
              <a:schemeClr val="tx2"/>
            </a:solidFill>
          </a:endParaRPr>
        </a:p>
      </dgm:t>
    </dgm:pt>
    <dgm:pt modelId="{01AB0F83-8A3B-47CD-B04F-8D10FAF3B57A}" type="parTrans" cxnId="{CF801EAD-8265-4800-894D-E55DF03D362F}">
      <dgm:prSet/>
      <dgm:spPr/>
      <dgm:t>
        <a:bodyPr/>
        <a:lstStyle/>
        <a:p>
          <a:endParaRPr lang="en-US"/>
        </a:p>
      </dgm:t>
    </dgm:pt>
    <dgm:pt modelId="{96B2018A-5E98-4FA7-9D25-46CA17C69EAC}" type="sibTrans" cxnId="{CF801EAD-8265-4800-894D-E55DF03D362F}">
      <dgm:prSet/>
      <dgm:spPr/>
      <dgm:t>
        <a:bodyPr/>
        <a:lstStyle/>
        <a:p>
          <a:endParaRPr lang="en-US"/>
        </a:p>
      </dgm:t>
    </dgm:pt>
    <dgm:pt modelId="{43542D7F-05AE-4462-B21E-19BE51BC2CBF}">
      <dgm:prSet phldrT="[Text]" custT="1"/>
      <dgm:spPr/>
      <dgm:t>
        <a:bodyPr/>
        <a:lstStyle/>
        <a:p>
          <a:r>
            <a:rPr lang="en-US" sz="2400"/>
            <a:t>District Superintendent’s Office</a:t>
          </a:r>
        </a:p>
      </dgm:t>
    </dgm:pt>
    <dgm:pt modelId="{C331F10D-F2D8-4EBA-B887-326639786207}" type="parTrans" cxnId="{2B463020-F7EF-4A82-8503-1B78596F9A9C}">
      <dgm:prSet/>
      <dgm:spPr/>
      <dgm:t>
        <a:bodyPr/>
        <a:lstStyle/>
        <a:p>
          <a:endParaRPr lang="en-US"/>
        </a:p>
      </dgm:t>
    </dgm:pt>
    <dgm:pt modelId="{CE8C86AC-0A31-424E-BF18-4090D155CF13}" type="sibTrans" cxnId="{2B463020-F7EF-4A82-8503-1B78596F9A9C}">
      <dgm:prSet/>
      <dgm:spPr/>
      <dgm:t>
        <a:bodyPr/>
        <a:lstStyle/>
        <a:p>
          <a:endParaRPr lang="en-US"/>
        </a:p>
      </dgm:t>
    </dgm:pt>
    <dgm:pt modelId="{CB568933-A4E6-4EA8-B918-BB5A56BB0367}">
      <dgm:prSet phldrT="[Text]" custT="1"/>
      <dgm:spPr/>
      <dgm:t>
        <a:bodyPr/>
        <a:lstStyle/>
        <a:p>
          <a:r>
            <a:rPr lang="en-US" sz="2400">
              <a:solidFill>
                <a:schemeClr val="tx2"/>
              </a:solidFill>
            </a:rPr>
            <a:t>Family Support Coordinator or District Family Advocate</a:t>
          </a:r>
        </a:p>
      </dgm:t>
    </dgm:pt>
    <dgm:pt modelId="{53B61CA2-DD3D-4B66-9DBC-B7426168174D}" type="parTrans" cxnId="{DE4D0130-4696-409D-BA60-FEDC9659D776}">
      <dgm:prSet/>
      <dgm:spPr/>
      <dgm:t>
        <a:bodyPr/>
        <a:lstStyle/>
        <a:p>
          <a:endParaRPr lang="en-US"/>
        </a:p>
      </dgm:t>
    </dgm:pt>
    <dgm:pt modelId="{74886C2A-93F3-473A-82A2-F04267A3FD9B}" type="sibTrans" cxnId="{DE4D0130-4696-409D-BA60-FEDC9659D776}">
      <dgm:prSet/>
      <dgm:spPr/>
      <dgm:t>
        <a:bodyPr/>
        <a:lstStyle/>
        <a:p>
          <a:endParaRPr lang="en-US"/>
        </a:p>
      </dgm:t>
    </dgm:pt>
    <dgm:pt modelId="{41259761-4F6A-45CC-9758-B218F5CA9584}">
      <dgm:prSet phldrT="[Text]" custT="1"/>
      <dgm:spPr/>
      <dgm:t>
        <a:bodyPr/>
        <a:lstStyle/>
        <a:p>
          <a:r>
            <a:rPr lang="en-US" sz="2400"/>
            <a:t>DOE Central – Office of Special Education</a:t>
          </a:r>
        </a:p>
      </dgm:t>
    </dgm:pt>
    <dgm:pt modelId="{93390175-1D04-47B1-8DE2-D9C371FB3886}" type="parTrans" cxnId="{1C6D93AC-F3A0-4118-8F85-B2415050AB10}">
      <dgm:prSet/>
      <dgm:spPr/>
      <dgm:t>
        <a:bodyPr/>
        <a:lstStyle/>
        <a:p>
          <a:endParaRPr lang="en-US"/>
        </a:p>
      </dgm:t>
    </dgm:pt>
    <dgm:pt modelId="{76CE7954-EB5E-45B4-8223-F2A4E224BF5A}" type="sibTrans" cxnId="{1C6D93AC-F3A0-4118-8F85-B2415050AB10}">
      <dgm:prSet/>
      <dgm:spPr/>
      <dgm:t>
        <a:bodyPr/>
        <a:lstStyle/>
        <a:p>
          <a:endParaRPr lang="en-US"/>
        </a:p>
      </dgm:t>
    </dgm:pt>
    <dgm:pt modelId="{D4F67CCF-058F-4958-A4C4-DC81C1AB0396}">
      <dgm:prSet phldrT="[Text]" custT="1"/>
      <dgm:spPr/>
      <dgm:t>
        <a:bodyPr/>
        <a:lstStyle/>
        <a:p>
          <a:pPr rtl="0"/>
          <a:r>
            <a:rPr lang="en-US" sz="2300">
              <a:solidFill>
                <a:schemeClr val="tx2"/>
              </a:solidFill>
            </a:rPr>
            <a:t>(718) </a:t>
          </a:r>
          <a:r>
            <a:rPr lang="en-US" sz="2300">
              <a:solidFill>
                <a:schemeClr val="tx2"/>
              </a:solidFill>
              <a:latin typeface="Gill Sans MT"/>
            </a:rPr>
            <a:t>935-2007 or</a:t>
          </a:r>
          <a:r>
            <a:rPr lang="en-US" sz="2300">
              <a:solidFill>
                <a:schemeClr val="tx2"/>
              </a:solidFill>
            </a:rPr>
            <a:t> specialeducation@schools.nyc.gov</a:t>
          </a:r>
        </a:p>
      </dgm:t>
    </dgm:pt>
    <dgm:pt modelId="{C19EC0BB-94E3-479B-9D89-528184C09558}" type="parTrans" cxnId="{062A0D58-2E1C-4AB4-B748-AA4A8B95569F}">
      <dgm:prSet/>
      <dgm:spPr/>
      <dgm:t>
        <a:bodyPr/>
        <a:lstStyle/>
        <a:p>
          <a:endParaRPr lang="en-US"/>
        </a:p>
      </dgm:t>
    </dgm:pt>
    <dgm:pt modelId="{6BAF77E5-9B44-4DAA-9DEB-EB2F20467CE2}" type="sibTrans" cxnId="{062A0D58-2E1C-4AB4-B748-AA4A8B95569F}">
      <dgm:prSet/>
      <dgm:spPr/>
      <dgm:t>
        <a:bodyPr/>
        <a:lstStyle/>
        <a:p>
          <a:endParaRPr lang="en-US"/>
        </a:p>
      </dgm:t>
    </dgm:pt>
    <dgm:pt modelId="{F186271D-2C0C-43C5-AA40-FED12D556D64}" type="pres">
      <dgm:prSet presAssocID="{65F1D9E0-2322-45C4-8EE4-C418725B7E15}" presName="Name0" presStyleCnt="0">
        <dgm:presLayoutVars>
          <dgm:dir/>
          <dgm:animLvl val="lvl"/>
          <dgm:resizeHandles val="exact"/>
        </dgm:presLayoutVars>
      </dgm:prSet>
      <dgm:spPr/>
    </dgm:pt>
    <dgm:pt modelId="{EC2D8B31-17F1-41E1-9B3C-DD1B9CE39C24}" type="pres">
      <dgm:prSet presAssocID="{41259761-4F6A-45CC-9758-B218F5CA9584}" presName="boxAndChildren" presStyleCnt="0"/>
      <dgm:spPr/>
    </dgm:pt>
    <dgm:pt modelId="{331C74BC-81DF-4628-9C8D-C20A911D2942}" type="pres">
      <dgm:prSet presAssocID="{41259761-4F6A-45CC-9758-B218F5CA9584}" presName="parentTextBox" presStyleLbl="node1" presStyleIdx="0" presStyleCnt="3"/>
      <dgm:spPr/>
    </dgm:pt>
    <dgm:pt modelId="{114080D7-E4CC-4C20-8494-34CC2AFE1DC4}" type="pres">
      <dgm:prSet presAssocID="{41259761-4F6A-45CC-9758-B218F5CA9584}" presName="entireBox" presStyleLbl="node1" presStyleIdx="0" presStyleCnt="3" custScaleY="133280"/>
      <dgm:spPr/>
    </dgm:pt>
    <dgm:pt modelId="{48D24523-AD8A-4E0A-8371-9990429AE30B}" type="pres">
      <dgm:prSet presAssocID="{41259761-4F6A-45CC-9758-B218F5CA9584}" presName="descendantBox" presStyleCnt="0"/>
      <dgm:spPr/>
    </dgm:pt>
    <dgm:pt modelId="{6A7888A4-4ECA-40DE-A78C-AF6FE7A87F68}" type="pres">
      <dgm:prSet presAssocID="{D4F67CCF-058F-4958-A4C4-DC81C1AB0396}" presName="childTextBox" presStyleLbl="fgAccFollowNode1" presStyleIdx="0" presStyleCnt="3">
        <dgm:presLayoutVars>
          <dgm:bulletEnabled val="1"/>
        </dgm:presLayoutVars>
      </dgm:prSet>
      <dgm:spPr/>
    </dgm:pt>
    <dgm:pt modelId="{669227D8-CF0A-424E-AF73-F48BF7933146}" type="pres">
      <dgm:prSet presAssocID="{CE8C86AC-0A31-424E-BF18-4090D155CF13}" presName="sp" presStyleCnt="0"/>
      <dgm:spPr/>
    </dgm:pt>
    <dgm:pt modelId="{DA772DD0-E584-47F9-8DDF-343CDE450B3E}" type="pres">
      <dgm:prSet presAssocID="{43542D7F-05AE-4462-B21E-19BE51BC2CBF}" presName="arrowAndChildren" presStyleCnt="0"/>
      <dgm:spPr/>
    </dgm:pt>
    <dgm:pt modelId="{6BC13DE1-1360-45FB-ADD0-6D1085AA9456}" type="pres">
      <dgm:prSet presAssocID="{43542D7F-05AE-4462-B21E-19BE51BC2CBF}" presName="parentTextArrow" presStyleLbl="node1" presStyleIdx="0" presStyleCnt="3"/>
      <dgm:spPr/>
    </dgm:pt>
    <dgm:pt modelId="{179DC027-BDDF-45AE-966F-C87D26E990AA}" type="pres">
      <dgm:prSet presAssocID="{43542D7F-05AE-4462-B21E-19BE51BC2CBF}" presName="arrow" presStyleLbl="node1" presStyleIdx="1" presStyleCnt="3"/>
      <dgm:spPr/>
    </dgm:pt>
    <dgm:pt modelId="{75969963-4B76-4AE2-A0DA-77604D55F96D}" type="pres">
      <dgm:prSet presAssocID="{43542D7F-05AE-4462-B21E-19BE51BC2CBF}" presName="descendantArrow" presStyleCnt="0"/>
      <dgm:spPr/>
    </dgm:pt>
    <dgm:pt modelId="{3407B92A-FF60-49B9-92CC-67F87DD71A57}" type="pres">
      <dgm:prSet presAssocID="{CB568933-A4E6-4EA8-B918-BB5A56BB0367}" presName="childTextArrow" presStyleLbl="fgAccFollowNode1" presStyleIdx="1" presStyleCnt="3">
        <dgm:presLayoutVars>
          <dgm:bulletEnabled val="1"/>
        </dgm:presLayoutVars>
      </dgm:prSet>
      <dgm:spPr/>
    </dgm:pt>
    <dgm:pt modelId="{1BD42813-B1DD-4FDC-8DC1-414460B8EC8B}" type="pres">
      <dgm:prSet presAssocID="{1BD83FAE-3318-42AA-88BC-B115A994D367}" presName="sp" presStyleCnt="0"/>
      <dgm:spPr/>
    </dgm:pt>
    <dgm:pt modelId="{1E5AD2C9-5E6F-4D92-94C7-FAED4A7F823F}" type="pres">
      <dgm:prSet presAssocID="{22D1F5AB-8312-448E-B8CF-4BBA05E6B342}" presName="arrowAndChildren" presStyleCnt="0"/>
      <dgm:spPr/>
    </dgm:pt>
    <dgm:pt modelId="{6607C0A2-001D-4CAE-9958-7BB294AEA758}" type="pres">
      <dgm:prSet presAssocID="{22D1F5AB-8312-448E-B8CF-4BBA05E6B342}" presName="parentTextArrow" presStyleLbl="node1" presStyleIdx="1" presStyleCnt="3"/>
      <dgm:spPr/>
    </dgm:pt>
    <dgm:pt modelId="{1AD7F757-AECB-40D2-983D-F5341C107F53}" type="pres">
      <dgm:prSet presAssocID="{22D1F5AB-8312-448E-B8CF-4BBA05E6B342}" presName="arrow" presStyleLbl="node1" presStyleIdx="2" presStyleCnt="3" custLinFactNeighborY="646"/>
      <dgm:spPr/>
    </dgm:pt>
    <dgm:pt modelId="{AA349399-3BBF-4DCA-9B01-CC7B843CEB87}" type="pres">
      <dgm:prSet presAssocID="{22D1F5AB-8312-448E-B8CF-4BBA05E6B342}" presName="descendantArrow" presStyleCnt="0"/>
      <dgm:spPr/>
    </dgm:pt>
    <dgm:pt modelId="{64F04A7E-9496-43C9-B73F-880509A7258D}" type="pres">
      <dgm:prSet presAssocID="{D50121BB-629D-45B9-8E7D-E9417D35B209}" presName="childTextArrow" presStyleLbl="fgAccFollowNode1" presStyleIdx="2" presStyleCnt="3">
        <dgm:presLayoutVars>
          <dgm:bulletEnabled val="1"/>
        </dgm:presLayoutVars>
      </dgm:prSet>
      <dgm:spPr/>
    </dgm:pt>
  </dgm:ptLst>
  <dgm:cxnLst>
    <dgm:cxn modelId="{2C6F2F00-191D-4EE9-A85A-ED2CA546A6E3}" type="presOf" srcId="{65F1D9E0-2322-45C4-8EE4-C418725B7E15}" destId="{F186271D-2C0C-43C5-AA40-FED12D556D64}" srcOrd="0" destOrd="0" presId="urn:microsoft.com/office/officeart/2005/8/layout/process4"/>
    <dgm:cxn modelId="{61517911-7DB3-484B-8071-9EA937B0CC0A}" type="presOf" srcId="{43542D7F-05AE-4462-B21E-19BE51BC2CBF}" destId="{6BC13DE1-1360-45FB-ADD0-6D1085AA9456}" srcOrd="0" destOrd="0" presId="urn:microsoft.com/office/officeart/2005/8/layout/process4"/>
    <dgm:cxn modelId="{92127E11-D807-4446-8C7D-34B9BDAA9645}" type="presOf" srcId="{41259761-4F6A-45CC-9758-B218F5CA9584}" destId="{114080D7-E4CC-4C20-8494-34CC2AFE1DC4}" srcOrd="1" destOrd="0" presId="urn:microsoft.com/office/officeart/2005/8/layout/process4"/>
    <dgm:cxn modelId="{2B463020-F7EF-4A82-8503-1B78596F9A9C}" srcId="{65F1D9E0-2322-45C4-8EE4-C418725B7E15}" destId="{43542D7F-05AE-4462-B21E-19BE51BC2CBF}" srcOrd="1" destOrd="0" parTransId="{C331F10D-F2D8-4EBA-B887-326639786207}" sibTransId="{CE8C86AC-0A31-424E-BF18-4090D155CF13}"/>
    <dgm:cxn modelId="{DE4D0130-4696-409D-BA60-FEDC9659D776}" srcId="{43542D7F-05AE-4462-B21E-19BE51BC2CBF}" destId="{CB568933-A4E6-4EA8-B918-BB5A56BB0367}" srcOrd="0" destOrd="0" parTransId="{53B61CA2-DD3D-4B66-9DBC-B7426168174D}" sibTransId="{74886C2A-93F3-473A-82A2-F04267A3FD9B}"/>
    <dgm:cxn modelId="{EAA6D935-408F-4C0E-8C18-049D56D7C9F2}" type="presOf" srcId="{D50121BB-629D-45B9-8E7D-E9417D35B209}" destId="{64F04A7E-9496-43C9-B73F-880509A7258D}" srcOrd="0" destOrd="0" presId="urn:microsoft.com/office/officeart/2005/8/layout/process4"/>
    <dgm:cxn modelId="{6A640942-1375-4337-8592-B7E2DA26C5CF}" type="presOf" srcId="{43542D7F-05AE-4462-B21E-19BE51BC2CBF}" destId="{179DC027-BDDF-45AE-966F-C87D26E990AA}" srcOrd="1" destOrd="0" presId="urn:microsoft.com/office/officeart/2005/8/layout/process4"/>
    <dgm:cxn modelId="{5730B247-E43E-4B9E-8182-4047607CA797}" type="presOf" srcId="{41259761-4F6A-45CC-9758-B218F5CA9584}" destId="{331C74BC-81DF-4628-9C8D-C20A911D2942}" srcOrd="0" destOrd="0" presId="urn:microsoft.com/office/officeart/2005/8/layout/process4"/>
    <dgm:cxn modelId="{062A0D58-2E1C-4AB4-B748-AA4A8B95569F}" srcId="{41259761-4F6A-45CC-9758-B218F5CA9584}" destId="{D4F67CCF-058F-4958-A4C4-DC81C1AB0396}" srcOrd="0" destOrd="0" parTransId="{C19EC0BB-94E3-479B-9D89-528184C09558}" sibTransId="{6BAF77E5-9B44-4DAA-9DEB-EB2F20467CE2}"/>
    <dgm:cxn modelId="{40AC4E80-6563-4EE1-A5AB-F45F75D762B1}" type="presOf" srcId="{D4F67CCF-058F-4958-A4C4-DC81C1AB0396}" destId="{6A7888A4-4ECA-40DE-A78C-AF6FE7A87F68}" srcOrd="0" destOrd="0" presId="urn:microsoft.com/office/officeart/2005/8/layout/process4"/>
    <dgm:cxn modelId="{1C6D93AC-F3A0-4118-8F85-B2415050AB10}" srcId="{65F1D9E0-2322-45C4-8EE4-C418725B7E15}" destId="{41259761-4F6A-45CC-9758-B218F5CA9584}" srcOrd="2" destOrd="0" parTransId="{93390175-1D04-47B1-8DE2-D9C371FB3886}" sibTransId="{76CE7954-EB5E-45B4-8223-F2A4E224BF5A}"/>
    <dgm:cxn modelId="{CF801EAD-8265-4800-894D-E55DF03D362F}" srcId="{22D1F5AB-8312-448E-B8CF-4BBA05E6B342}" destId="{D50121BB-629D-45B9-8E7D-E9417D35B209}" srcOrd="0" destOrd="0" parTransId="{01AB0F83-8A3B-47CD-B04F-8D10FAF3B57A}" sibTransId="{96B2018A-5E98-4FA7-9D25-46CA17C69EAC}"/>
    <dgm:cxn modelId="{CC9118C1-51A1-4E4F-91CB-33F72DBC6252}" srcId="{65F1D9E0-2322-45C4-8EE4-C418725B7E15}" destId="{22D1F5AB-8312-448E-B8CF-4BBA05E6B342}" srcOrd="0" destOrd="0" parTransId="{E73374DA-65E3-431F-BB23-DE7EF5EDD966}" sibTransId="{1BD83FAE-3318-42AA-88BC-B115A994D367}"/>
    <dgm:cxn modelId="{617691CF-9179-41FA-8899-56E844037E85}" type="presOf" srcId="{CB568933-A4E6-4EA8-B918-BB5A56BB0367}" destId="{3407B92A-FF60-49B9-92CC-67F87DD71A57}" srcOrd="0" destOrd="0" presId="urn:microsoft.com/office/officeart/2005/8/layout/process4"/>
    <dgm:cxn modelId="{C11FF9D5-E529-4368-8988-85F38DDF4267}" type="presOf" srcId="{22D1F5AB-8312-448E-B8CF-4BBA05E6B342}" destId="{1AD7F757-AECB-40D2-983D-F5341C107F53}" srcOrd="1" destOrd="0" presId="urn:microsoft.com/office/officeart/2005/8/layout/process4"/>
    <dgm:cxn modelId="{2BECF8FC-6163-4582-94DA-00DD6CB362AE}" type="presOf" srcId="{22D1F5AB-8312-448E-B8CF-4BBA05E6B342}" destId="{6607C0A2-001D-4CAE-9958-7BB294AEA758}" srcOrd="0" destOrd="0" presId="urn:microsoft.com/office/officeart/2005/8/layout/process4"/>
    <dgm:cxn modelId="{4D0D1B75-49D7-4F71-9334-4D880309F1E3}" type="presParOf" srcId="{F186271D-2C0C-43C5-AA40-FED12D556D64}" destId="{EC2D8B31-17F1-41E1-9B3C-DD1B9CE39C24}" srcOrd="0" destOrd="0" presId="urn:microsoft.com/office/officeart/2005/8/layout/process4"/>
    <dgm:cxn modelId="{D06D79EF-3807-46B2-8D50-ECE81A0BA350}" type="presParOf" srcId="{EC2D8B31-17F1-41E1-9B3C-DD1B9CE39C24}" destId="{331C74BC-81DF-4628-9C8D-C20A911D2942}" srcOrd="0" destOrd="0" presId="urn:microsoft.com/office/officeart/2005/8/layout/process4"/>
    <dgm:cxn modelId="{DE16EDA3-4DFF-4B12-B7F4-3F30EBE5906A}" type="presParOf" srcId="{EC2D8B31-17F1-41E1-9B3C-DD1B9CE39C24}" destId="{114080D7-E4CC-4C20-8494-34CC2AFE1DC4}" srcOrd="1" destOrd="0" presId="urn:microsoft.com/office/officeart/2005/8/layout/process4"/>
    <dgm:cxn modelId="{7C143866-3010-4467-8796-273094BF5A67}" type="presParOf" srcId="{EC2D8B31-17F1-41E1-9B3C-DD1B9CE39C24}" destId="{48D24523-AD8A-4E0A-8371-9990429AE30B}" srcOrd="2" destOrd="0" presId="urn:microsoft.com/office/officeart/2005/8/layout/process4"/>
    <dgm:cxn modelId="{549DD167-E2E2-4B17-B63E-2268368B3D04}" type="presParOf" srcId="{48D24523-AD8A-4E0A-8371-9990429AE30B}" destId="{6A7888A4-4ECA-40DE-A78C-AF6FE7A87F68}" srcOrd="0" destOrd="0" presId="urn:microsoft.com/office/officeart/2005/8/layout/process4"/>
    <dgm:cxn modelId="{1282E6A0-E3DA-47DF-81D4-C64032FB1C50}" type="presParOf" srcId="{F186271D-2C0C-43C5-AA40-FED12D556D64}" destId="{669227D8-CF0A-424E-AF73-F48BF7933146}" srcOrd="1" destOrd="0" presId="urn:microsoft.com/office/officeart/2005/8/layout/process4"/>
    <dgm:cxn modelId="{2B6E9548-9ED8-4C71-9F99-7BA0A2DBC593}" type="presParOf" srcId="{F186271D-2C0C-43C5-AA40-FED12D556D64}" destId="{DA772DD0-E584-47F9-8DDF-343CDE450B3E}" srcOrd="2" destOrd="0" presId="urn:microsoft.com/office/officeart/2005/8/layout/process4"/>
    <dgm:cxn modelId="{841ADC54-8354-4375-89BA-2A513A197CDF}" type="presParOf" srcId="{DA772DD0-E584-47F9-8DDF-343CDE450B3E}" destId="{6BC13DE1-1360-45FB-ADD0-6D1085AA9456}" srcOrd="0" destOrd="0" presId="urn:microsoft.com/office/officeart/2005/8/layout/process4"/>
    <dgm:cxn modelId="{498076DF-2A0A-40BF-ADEC-41A34EB3F5BE}" type="presParOf" srcId="{DA772DD0-E584-47F9-8DDF-343CDE450B3E}" destId="{179DC027-BDDF-45AE-966F-C87D26E990AA}" srcOrd="1" destOrd="0" presId="urn:microsoft.com/office/officeart/2005/8/layout/process4"/>
    <dgm:cxn modelId="{9366265F-0EFD-4C5B-A46B-09F2790E2787}" type="presParOf" srcId="{DA772DD0-E584-47F9-8DDF-343CDE450B3E}" destId="{75969963-4B76-4AE2-A0DA-77604D55F96D}" srcOrd="2" destOrd="0" presId="urn:microsoft.com/office/officeart/2005/8/layout/process4"/>
    <dgm:cxn modelId="{C4FE0234-4782-488C-9B65-BBFEBAA8FF78}" type="presParOf" srcId="{75969963-4B76-4AE2-A0DA-77604D55F96D}" destId="{3407B92A-FF60-49B9-92CC-67F87DD71A57}" srcOrd="0" destOrd="0" presId="urn:microsoft.com/office/officeart/2005/8/layout/process4"/>
    <dgm:cxn modelId="{0CB6B9D7-B8DC-4493-A11B-2F670954D667}" type="presParOf" srcId="{F186271D-2C0C-43C5-AA40-FED12D556D64}" destId="{1BD42813-B1DD-4FDC-8DC1-414460B8EC8B}" srcOrd="3" destOrd="0" presId="urn:microsoft.com/office/officeart/2005/8/layout/process4"/>
    <dgm:cxn modelId="{2A277531-4F85-49A3-A09A-31D66A6B98EC}" type="presParOf" srcId="{F186271D-2C0C-43C5-AA40-FED12D556D64}" destId="{1E5AD2C9-5E6F-4D92-94C7-FAED4A7F823F}" srcOrd="4" destOrd="0" presId="urn:microsoft.com/office/officeart/2005/8/layout/process4"/>
    <dgm:cxn modelId="{4D456BE8-6056-4801-9DF6-7201527F9A99}" type="presParOf" srcId="{1E5AD2C9-5E6F-4D92-94C7-FAED4A7F823F}" destId="{6607C0A2-001D-4CAE-9958-7BB294AEA758}" srcOrd="0" destOrd="0" presId="urn:microsoft.com/office/officeart/2005/8/layout/process4"/>
    <dgm:cxn modelId="{79D8DCBF-C985-443A-B4BB-DD2FFFBB5D6B}" type="presParOf" srcId="{1E5AD2C9-5E6F-4D92-94C7-FAED4A7F823F}" destId="{1AD7F757-AECB-40D2-983D-F5341C107F53}" srcOrd="1" destOrd="0" presId="urn:microsoft.com/office/officeart/2005/8/layout/process4"/>
    <dgm:cxn modelId="{D41E793F-FAA6-4792-9C49-E532499FA439}" type="presParOf" srcId="{1E5AD2C9-5E6F-4D92-94C7-FAED4A7F823F}" destId="{AA349399-3BBF-4DCA-9B01-CC7B843CEB87}" srcOrd="2" destOrd="0" presId="urn:microsoft.com/office/officeart/2005/8/layout/process4"/>
    <dgm:cxn modelId="{4DED9A94-BCB1-4CBA-88D5-1A9FA2816D9F}" type="presParOf" srcId="{AA349399-3BBF-4DCA-9B01-CC7B843CEB87}" destId="{64F04A7E-9496-43C9-B73F-880509A7258D}"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3CB7BCF1-338C-4E70-9C77-12A4C9C5943C}"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37587ADC-660C-40DB-AA95-435B16FD9F0B}">
      <dgm:prSet/>
      <dgm:spPr/>
      <dgm:t>
        <a:bodyPr/>
        <a:lstStyle/>
        <a:p>
          <a:r>
            <a:rPr lang="en-US"/>
            <a:t>The IEP is a legal document containing mandated services needed for your child to make educational progress.</a:t>
          </a:r>
        </a:p>
      </dgm:t>
    </dgm:pt>
    <dgm:pt modelId="{C30C4891-F44A-4DEB-AC75-DF4B5A75603F}" type="parTrans" cxnId="{566F40DE-E1B9-432A-B5B5-58B68B5398FA}">
      <dgm:prSet/>
      <dgm:spPr/>
      <dgm:t>
        <a:bodyPr/>
        <a:lstStyle/>
        <a:p>
          <a:endParaRPr lang="en-US"/>
        </a:p>
      </dgm:t>
    </dgm:pt>
    <dgm:pt modelId="{764C78A8-E432-43AA-9BB1-CB37454C5D39}" type="sibTrans" cxnId="{566F40DE-E1B9-432A-B5B5-58B68B5398FA}">
      <dgm:prSet/>
      <dgm:spPr/>
      <dgm:t>
        <a:bodyPr/>
        <a:lstStyle/>
        <a:p>
          <a:endParaRPr lang="en-US"/>
        </a:p>
      </dgm:t>
    </dgm:pt>
    <dgm:pt modelId="{E7FE4CC4-4D69-4750-B247-522A1A0F6995}">
      <dgm:prSet/>
      <dgm:spPr/>
      <dgm:t>
        <a:bodyPr/>
        <a:lstStyle/>
        <a:p>
          <a:r>
            <a:rPr lang="en-US"/>
            <a:t>The parent is a key member of the IEP Team!</a:t>
          </a:r>
        </a:p>
      </dgm:t>
    </dgm:pt>
    <dgm:pt modelId="{5CBA2260-3D78-4E52-9778-67CC9A26EC1C}" type="parTrans" cxnId="{4CC878DC-5D44-4A00-9015-7DB27E2A9920}">
      <dgm:prSet/>
      <dgm:spPr/>
      <dgm:t>
        <a:bodyPr/>
        <a:lstStyle/>
        <a:p>
          <a:endParaRPr lang="en-US"/>
        </a:p>
      </dgm:t>
    </dgm:pt>
    <dgm:pt modelId="{F148B4F4-6588-4C5F-B34D-8110DC92069A}" type="sibTrans" cxnId="{4CC878DC-5D44-4A00-9015-7DB27E2A9920}">
      <dgm:prSet/>
      <dgm:spPr/>
      <dgm:t>
        <a:bodyPr/>
        <a:lstStyle/>
        <a:p>
          <a:endParaRPr lang="en-US"/>
        </a:p>
      </dgm:t>
    </dgm:pt>
    <dgm:pt modelId="{5D3844A1-84D3-4077-880F-42CBF571F6DD}">
      <dgm:prSet/>
      <dgm:spPr/>
      <dgm:t>
        <a:bodyPr/>
        <a:lstStyle/>
        <a:p>
          <a:r>
            <a:rPr lang="en-US"/>
            <a:t>Your knowledge of  your child, your input, concerns and requests should be respected, considered and reflected on the IEP.</a:t>
          </a:r>
        </a:p>
      </dgm:t>
    </dgm:pt>
    <dgm:pt modelId="{0909A873-C44C-4A1E-96CF-A30BE9A04CEE}" type="parTrans" cxnId="{246DBEEF-BF94-44DB-8A2E-E6C80074B0DB}">
      <dgm:prSet/>
      <dgm:spPr/>
      <dgm:t>
        <a:bodyPr/>
        <a:lstStyle/>
        <a:p>
          <a:endParaRPr lang="en-US"/>
        </a:p>
      </dgm:t>
    </dgm:pt>
    <dgm:pt modelId="{5110E888-0E35-46E9-A40C-645C4840B0FD}" type="sibTrans" cxnId="{246DBEEF-BF94-44DB-8A2E-E6C80074B0DB}">
      <dgm:prSet/>
      <dgm:spPr/>
      <dgm:t>
        <a:bodyPr/>
        <a:lstStyle/>
        <a:p>
          <a:endParaRPr lang="en-US"/>
        </a:p>
      </dgm:t>
    </dgm:pt>
    <dgm:pt modelId="{5FF63530-E8A7-4C8C-A64C-265D2FD6C0CF}">
      <dgm:prSet/>
      <dgm:spPr/>
      <dgm:t>
        <a:bodyPr/>
        <a:lstStyle/>
        <a:p>
          <a:pPr rtl="0"/>
          <a:r>
            <a:rPr lang="en-US">
              <a:latin typeface="Gill Sans MT"/>
            </a:rPr>
            <a:t>Learn more about</a:t>
          </a:r>
          <a:r>
            <a:rPr lang="en-US"/>
            <a:t> your child’s disability</a:t>
          </a:r>
          <a:r>
            <a:rPr lang="en-US">
              <a:latin typeface="Gill Sans MT"/>
            </a:rPr>
            <a:t>—and share with them what you know!</a:t>
          </a:r>
          <a:endParaRPr lang="en-US"/>
        </a:p>
      </dgm:t>
    </dgm:pt>
    <dgm:pt modelId="{E7680BBC-B3EF-47D6-BFDA-AF1CD4D8F6E2}" type="parTrans" cxnId="{95122565-6025-48A1-9EAA-134CBC041C2F}">
      <dgm:prSet/>
      <dgm:spPr/>
      <dgm:t>
        <a:bodyPr/>
        <a:lstStyle/>
        <a:p>
          <a:endParaRPr lang="en-US"/>
        </a:p>
      </dgm:t>
    </dgm:pt>
    <dgm:pt modelId="{CBDA6915-8B37-41D9-AC56-7EC864D37BAB}" type="sibTrans" cxnId="{95122565-6025-48A1-9EAA-134CBC041C2F}">
      <dgm:prSet/>
      <dgm:spPr/>
      <dgm:t>
        <a:bodyPr/>
        <a:lstStyle/>
        <a:p>
          <a:endParaRPr lang="en-US"/>
        </a:p>
      </dgm:t>
    </dgm:pt>
    <dgm:pt modelId="{9C0C178D-CDA9-4AD8-9BAD-B9194CD91FA0}">
      <dgm:prSet/>
      <dgm:spPr/>
      <dgm:t>
        <a:bodyPr/>
        <a:lstStyle/>
        <a:p>
          <a:r>
            <a:rPr lang="en-US"/>
            <a:t>Remember: You are your child’s best advocate.</a:t>
          </a:r>
        </a:p>
      </dgm:t>
    </dgm:pt>
    <dgm:pt modelId="{C6819628-8E73-4BE3-8162-B0AE8D782862}" type="parTrans" cxnId="{407595F3-B8B4-4052-8BBF-756597232967}">
      <dgm:prSet/>
      <dgm:spPr/>
      <dgm:t>
        <a:bodyPr/>
        <a:lstStyle/>
        <a:p>
          <a:endParaRPr lang="en-US"/>
        </a:p>
      </dgm:t>
    </dgm:pt>
    <dgm:pt modelId="{DD4037FE-7DD2-4E90-920A-2BA9BFE3FE7D}" type="sibTrans" cxnId="{407595F3-B8B4-4052-8BBF-756597232967}">
      <dgm:prSet/>
      <dgm:spPr/>
      <dgm:t>
        <a:bodyPr/>
        <a:lstStyle/>
        <a:p>
          <a:endParaRPr lang="en-US"/>
        </a:p>
      </dgm:t>
    </dgm:pt>
    <dgm:pt modelId="{E06410CB-5BD7-4760-81DC-05F2A8F724A8}">
      <dgm:prSet/>
      <dgm:spPr/>
      <dgm:t>
        <a:bodyPr/>
        <a:lstStyle/>
        <a:p>
          <a:r>
            <a:rPr lang="en-US"/>
            <a:t>Don’t be afraid to ask questions!</a:t>
          </a:r>
        </a:p>
      </dgm:t>
    </dgm:pt>
    <dgm:pt modelId="{E0A4F004-BE88-4078-851E-85C9724FFEDF}" type="parTrans" cxnId="{146BC471-3BC7-48DD-9682-DDD77F078B11}">
      <dgm:prSet/>
      <dgm:spPr/>
      <dgm:t>
        <a:bodyPr/>
        <a:lstStyle/>
        <a:p>
          <a:endParaRPr lang="en-US"/>
        </a:p>
      </dgm:t>
    </dgm:pt>
    <dgm:pt modelId="{919FEF8E-12F6-4998-9FA8-CA84CE10B47E}" type="sibTrans" cxnId="{146BC471-3BC7-48DD-9682-DDD77F078B11}">
      <dgm:prSet/>
      <dgm:spPr/>
      <dgm:t>
        <a:bodyPr/>
        <a:lstStyle/>
        <a:p>
          <a:endParaRPr lang="en-US"/>
        </a:p>
      </dgm:t>
    </dgm:pt>
    <dgm:pt modelId="{45B1E51B-7CFC-4FA5-B751-196567A914F1}" type="pres">
      <dgm:prSet presAssocID="{3CB7BCF1-338C-4E70-9C77-12A4C9C5943C}" presName="vert0" presStyleCnt="0">
        <dgm:presLayoutVars>
          <dgm:dir/>
          <dgm:animOne val="branch"/>
          <dgm:animLvl val="lvl"/>
        </dgm:presLayoutVars>
      </dgm:prSet>
      <dgm:spPr/>
    </dgm:pt>
    <dgm:pt modelId="{F8A6E280-ADE0-42EB-B0A8-E0AD7EBE797E}" type="pres">
      <dgm:prSet presAssocID="{37587ADC-660C-40DB-AA95-435B16FD9F0B}" presName="thickLine" presStyleLbl="alignNode1" presStyleIdx="0" presStyleCnt="6"/>
      <dgm:spPr/>
    </dgm:pt>
    <dgm:pt modelId="{DF28E005-A108-4296-A568-A713738C563E}" type="pres">
      <dgm:prSet presAssocID="{37587ADC-660C-40DB-AA95-435B16FD9F0B}" presName="horz1" presStyleCnt="0"/>
      <dgm:spPr/>
    </dgm:pt>
    <dgm:pt modelId="{B649F73C-2768-4E1C-967B-79AFD504DDEC}" type="pres">
      <dgm:prSet presAssocID="{37587ADC-660C-40DB-AA95-435B16FD9F0B}" presName="tx1" presStyleLbl="revTx" presStyleIdx="0" presStyleCnt="6"/>
      <dgm:spPr/>
    </dgm:pt>
    <dgm:pt modelId="{9234B448-FC52-440B-AF89-E2BD1C652BA6}" type="pres">
      <dgm:prSet presAssocID="{37587ADC-660C-40DB-AA95-435B16FD9F0B}" presName="vert1" presStyleCnt="0"/>
      <dgm:spPr/>
    </dgm:pt>
    <dgm:pt modelId="{7C3F941A-31DC-4F32-8A14-1C39449DDF6C}" type="pres">
      <dgm:prSet presAssocID="{E7FE4CC4-4D69-4750-B247-522A1A0F6995}" presName="thickLine" presStyleLbl="alignNode1" presStyleIdx="1" presStyleCnt="6"/>
      <dgm:spPr/>
    </dgm:pt>
    <dgm:pt modelId="{245CD4C8-BC05-4EF3-8643-04233E5283E9}" type="pres">
      <dgm:prSet presAssocID="{E7FE4CC4-4D69-4750-B247-522A1A0F6995}" presName="horz1" presStyleCnt="0"/>
      <dgm:spPr/>
    </dgm:pt>
    <dgm:pt modelId="{0016DB06-9DE9-4791-80D4-BF4DB64A448F}" type="pres">
      <dgm:prSet presAssocID="{E7FE4CC4-4D69-4750-B247-522A1A0F6995}" presName="tx1" presStyleLbl="revTx" presStyleIdx="1" presStyleCnt="6"/>
      <dgm:spPr/>
    </dgm:pt>
    <dgm:pt modelId="{AEC1609C-4DB2-488A-8068-98C11799D524}" type="pres">
      <dgm:prSet presAssocID="{E7FE4CC4-4D69-4750-B247-522A1A0F6995}" presName="vert1" presStyleCnt="0"/>
      <dgm:spPr/>
    </dgm:pt>
    <dgm:pt modelId="{9D128F03-BE6F-422E-A7F3-172468C6FC72}" type="pres">
      <dgm:prSet presAssocID="{5D3844A1-84D3-4077-880F-42CBF571F6DD}" presName="thickLine" presStyleLbl="alignNode1" presStyleIdx="2" presStyleCnt="6"/>
      <dgm:spPr/>
    </dgm:pt>
    <dgm:pt modelId="{6BAF49B7-1892-4C69-B128-653CD7F20399}" type="pres">
      <dgm:prSet presAssocID="{5D3844A1-84D3-4077-880F-42CBF571F6DD}" presName="horz1" presStyleCnt="0"/>
      <dgm:spPr/>
    </dgm:pt>
    <dgm:pt modelId="{DD0BC330-1908-43D5-8E0F-DA9685C6939A}" type="pres">
      <dgm:prSet presAssocID="{5D3844A1-84D3-4077-880F-42CBF571F6DD}" presName="tx1" presStyleLbl="revTx" presStyleIdx="2" presStyleCnt="6"/>
      <dgm:spPr/>
    </dgm:pt>
    <dgm:pt modelId="{1E1FAE3B-A323-43E4-B3F2-2D1D4BECB2CA}" type="pres">
      <dgm:prSet presAssocID="{5D3844A1-84D3-4077-880F-42CBF571F6DD}" presName="vert1" presStyleCnt="0"/>
      <dgm:spPr/>
    </dgm:pt>
    <dgm:pt modelId="{E62FB6BC-4446-439C-8DB4-18DD2996D6F7}" type="pres">
      <dgm:prSet presAssocID="{5FF63530-E8A7-4C8C-A64C-265D2FD6C0CF}" presName="thickLine" presStyleLbl="alignNode1" presStyleIdx="3" presStyleCnt="6"/>
      <dgm:spPr/>
    </dgm:pt>
    <dgm:pt modelId="{E066E157-981F-4C69-88FF-F7A054E3A0C1}" type="pres">
      <dgm:prSet presAssocID="{5FF63530-E8A7-4C8C-A64C-265D2FD6C0CF}" presName="horz1" presStyleCnt="0"/>
      <dgm:spPr/>
    </dgm:pt>
    <dgm:pt modelId="{E552BD62-C258-472A-AC76-A9BD5F130C5F}" type="pres">
      <dgm:prSet presAssocID="{5FF63530-E8A7-4C8C-A64C-265D2FD6C0CF}" presName="tx1" presStyleLbl="revTx" presStyleIdx="3" presStyleCnt="6"/>
      <dgm:spPr/>
    </dgm:pt>
    <dgm:pt modelId="{E3EB28C0-D977-4BB1-8A90-A95EF4D5D671}" type="pres">
      <dgm:prSet presAssocID="{5FF63530-E8A7-4C8C-A64C-265D2FD6C0CF}" presName="vert1" presStyleCnt="0"/>
      <dgm:spPr/>
    </dgm:pt>
    <dgm:pt modelId="{33FA1735-C3E8-4574-890A-D8DF772D06F9}" type="pres">
      <dgm:prSet presAssocID="{9C0C178D-CDA9-4AD8-9BAD-B9194CD91FA0}" presName="thickLine" presStyleLbl="alignNode1" presStyleIdx="4" presStyleCnt="6"/>
      <dgm:spPr/>
    </dgm:pt>
    <dgm:pt modelId="{F2E7959A-7408-4820-A1C2-A9D770961655}" type="pres">
      <dgm:prSet presAssocID="{9C0C178D-CDA9-4AD8-9BAD-B9194CD91FA0}" presName="horz1" presStyleCnt="0"/>
      <dgm:spPr/>
    </dgm:pt>
    <dgm:pt modelId="{22D43C28-7FD4-4612-BFB3-32F3345AAE7A}" type="pres">
      <dgm:prSet presAssocID="{9C0C178D-CDA9-4AD8-9BAD-B9194CD91FA0}" presName="tx1" presStyleLbl="revTx" presStyleIdx="4" presStyleCnt="6"/>
      <dgm:spPr/>
    </dgm:pt>
    <dgm:pt modelId="{191E11D1-1866-4696-87E6-BF5BB83BBECC}" type="pres">
      <dgm:prSet presAssocID="{9C0C178D-CDA9-4AD8-9BAD-B9194CD91FA0}" presName="vert1" presStyleCnt="0"/>
      <dgm:spPr/>
    </dgm:pt>
    <dgm:pt modelId="{AC28C07F-6448-4937-ADA1-C27BF909AEE3}" type="pres">
      <dgm:prSet presAssocID="{E06410CB-5BD7-4760-81DC-05F2A8F724A8}" presName="thickLine" presStyleLbl="alignNode1" presStyleIdx="5" presStyleCnt="6"/>
      <dgm:spPr/>
    </dgm:pt>
    <dgm:pt modelId="{F3BE9D3E-4D29-4C69-89D2-9BC23B386CE3}" type="pres">
      <dgm:prSet presAssocID="{E06410CB-5BD7-4760-81DC-05F2A8F724A8}" presName="horz1" presStyleCnt="0"/>
      <dgm:spPr/>
    </dgm:pt>
    <dgm:pt modelId="{292F855B-3C4A-48CA-8D4D-E3BBCC3F45DE}" type="pres">
      <dgm:prSet presAssocID="{E06410CB-5BD7-4760-81DC-05F2A8F724A8}" presName="tx1" presStyleLbl="revTx" presStyleIdx="5" presStyleCnt="6"/>
      <dgm:spPr/>
    </dgm:pt>
    <dgm:pt modelId="{091F3B35-9FB5-4E1A-A0DC-967733F15CF3}" type="pres">
      <dgm:prSet presAssocID="{E06410CB-5BD7-4760-81DC-05F2A8F724A8}" presName="vert1" presStyleCnt="0"/>
      <dgm:spPr/>
    </dgm:pt>
  </dgm:ptLst>
  <dgm:cxnLst>
    <dgm:cxn modelId="{404D1A28-4791-4DB1-B55B-3E49C6FE2800}" type="presOf" srcId="{9C0C178D-CDA9-4AD8-9BAD-B9194CD91FA0}" destId="{22D43C28-7FD4-4612-BFB3-32F3345AAE7A}" srcOrd="0" destOrd="0" presId="urn:microsoft.com/office/officeart/2008/layout/LinedList"/>
    <dgm:cxn modelId="{2A9C2F3A-9450-4BB4-9E2B-55A5CC722A7D}" type="presOf" srcId="{5FF63530-E8A7-4C8C-A64C-265D2FD6C0CF}" destId="{E552BD62-C258-472A-AC76-A9BD5F130C5F}" srcOrd="0" destOrd="0" presId="urn:microsoft.com/office/officeart/2008/layout/LinedList"/>
    <dgm:cxn modelId="{9953C65F-0D75-450D-B2D1-328999F6239C}" type="presOf" srcId="{E7FE4CC4-4D69-4750-B247-522A1A0F6995}" destId="{0016DB06-9DE9-4791-80D4-BF4DB64A448F}" srcOrd="0" destOrd="0" presId="urn:microsoft.com/office/officeart/2008/layout/LinedList"/>
    <dgm:cxn modelId="{27638342-2345-4E3E-B20B-08AC0DF268E6}" type="presOf" srcId="{3CB7BCF1-338C-4E70-9C77-12A4C9C5943C}" destId="{45B1E51B-7CFC-4FA5-B751-196567A914F1}" srcOrd="0" destOrd="0" presId="urn:microsoft.com/office/officeart/2008/layout/LinedList"/>
    <dgm:cxn modelId="{95122565-6025-48A1-9EAA-134CBC041C2F}" srcId="{3CB7BCF1-338C-4E70-9C77-12A4C9C5943C}" destId="{5FF63530-E8A7-4C8C-A64C-265D2FD6C0CF}" srcOrd="3" destOrd="0" parTransId="{E7680BBC-B3EF-47D6-BFDA-AF1CD4D8F6E2}" sibTransId="{CBDA6915-8B37-41D9-AC56-7EC864D37BAB}"/>
    <dgm:cxn modelId="{146BC471-3BC7-48DD-9682-DDD77F078B11}" srcId="{3CB7BCF1-338C-4E70-9C77-12A4C9C5943C}" destId="{E06410CB-5BD7-4760-81DC-05F2A8F724A8}" srcOrd="5" destOrd="0" parTransId="{E0A4F004-BE88-4078-851E-85C9724FFEDF}" sibTransId="{919FEF8E-12F6-4998-9FA8-CA84CE10B47E}"/>
    <dgm:cxn modelId="{2E4B37C9-07DF-46F3-930B-0B9DD999B36D}" type="presOf" srcId="{5D3844A1-84D3-4077-880F-42CBF571F6DD}" destId="{DD0BC330-1908-43D5-8E0F-DA9685C6939A}" srcOrd="0" destOrd="0" presId="urn:microsoft.com/office/officeart/2008/layout/LinedList"/>
    <dgm:cxn modelId="{D89438CA-6091-4F93-B834-C4232884DBF6}" type="presOf" srcId="{E06410CB-5BD7-4760-81DC-05F2A8F724A8}" destId="{292F855B-3C4A-48CA-8D4D-E3BBCC3F45DE}" srcOrd="0" destOrd="0" presId="urn:microsoft.com/office/officeart/2008/layout/LinedList"/>
    <dgm:cxn modelId="{263C02CF-CF5E-49B6-94A8-46015D728D45}" type="presOf" srcId="{37587ADC-660C-40DB-AA95-435B16FD9F0B}" destId="{B649F73C-2768-4E1C-967B-79AFD504DDEC}" srcOrd="0" destOrd="0" presId="urn:microsoft.com/office/officeart/2008/layout/LinedList"/>
    <dgm:cxn modelId="{4CC878DC-5D44-4A00-9015-7DB27E2A9920}" srcId="{3CB7BCF1-338C-4E70-9C77-12A4C9C5943C}" destId="{E7FE4CC4-4D69-4750-B247-522A1A0F6995}" srcOrd="1" destOrd="0" parTransId="{5CBA2260-3D78-4E52-9778-67CC9A26EC1C}" sibTransId="{F148B4F4-6588-4C5F-B34D-8110DC92069A}"/>
    <dgm:cxn modelId="{566F40DE-E1B9-432A-B5B5-58B68B5398FA}" srcId="{3CB7BCF1-338C-4E70-9C77-12A4C9C5943C}" destId="{37587ADC-660C-40DB-AA95-435B16FD9F0B}" srcOrd="0" destOrd="0" parTransId="{C30C4891-F44A-4DEB-AC75-DF4B5A75603F}" sibTransId="{764C78A8-E432-43AA-9BB1-CB37454C5D39}"/>
    <dgm:cxn modelId="{246DBEEF-BF94-44DB-8A2E-E6C80074B0DB}" srcId="{3CB7BCF1-338C-4E70-9C77-12A4C9C5943C}" destId="{5D3844A1-84D3-4077-880F-42CBF571F6DD}" srcOrd="2" destOrd="0" parTransId="{0909A873-C44C-4A1E-96CF-A30BE9A04CEE}" sibTransId="{5110E888-0E35-46E9-A40C-645C4840B0FD}"/>
    <dgm:cxn modelId="{407595F3-B8B4-4052-8BBF-756597232967}" srcId="{3CB7BCF1-338C-4E70-9C77-12A4C9C5943C}" destId="{9C0C178D-CDA9-4AD8-9BAD-B9194CD91FA0}" srcOrd="4" destOrd="0" parTransId="{C6819628-8E73-4BE3-8162-B0AE8D782862}" sibTransId="{DD4037FE-7DD2-4E90-920A-2BA9BFE3FE7D}"/>
    <dgm:cxn modelId="{95C1F318-4B26-44AB-AD65-9117755EFB4B}" type="presParOf" srcId="{45B1E51B-7CFC-4FA5-B751-196567A914F1}" destId="{F8A6E280-ADE0-42EB-B0A8-E0AD7EBE797E}" srcOrd="0" destOrd="0" presId="urn:microsoft.com/office/officeart/2008/layout/LinedList"/>
    <dgm:cxn modelId="{4E04678F-2164-4D17-BD2C-CBD7A5B57D1E}" type="presParOf" srcId="{45B1E51B-7CFC-4FA5-B751-196567A914F1}" destId="{DF28E005-A108-4296-A568-A713738C563E}" srcOrd="1" destOrd="0" presId="urn:microsoft.com/office/officeart/2008/layout/LinedList"/>
    <dgm:cxn modelId="{74A9E480-F6C7-49EB-89E3-A208D9036285}" type="presParOf" srcId="{DF28E005-A108-4296-A568-A713738C563E}" destId="{B649F73C-2768-4E1C-967B-79AFD504DDEC}" srcOrd="0" destOrd="0" presId="urn:microsoft.com/office/officeart/2008/layout/LinedList"/>
    <dgm:cxn modelId="{61C3EBD9-9E96-4935-A800-B780D3A5FE63}" type="presParOf" srcId="{DF28E005-A108-4296-A568-A713738C563E}" destId="{9234B448-FC52-440B-AF89-E2BD1C652BA6}" srcOrd="1" destOrd="0" presId="urn:microsoft.com/office/officeart/2008/layout/LinedList"/>
    <dgm:cxn modelId="{74D23070-5BFE-49A4-8BF3-7C9B5E503213}" type="presParOf" srcId="{45B1E51B-7CFC-4FA5-B751-196567A914F1}" destId="{7C3F941A-31DC-4F32-8A14-1C39449DDF6C}" srcOrd="2" destOrd="0" presId="urn:microsoft.com/office/officeart/2008/layout/LinedList"/>
    <dgm:cxn modelId="{ADDAB9E8-5A14-4F25-AB03-D12553942117}" type="presParOf" srcId="{45B1E51B-7CFC-4FA5-B751-196567A914F1}" destId="{245CD4C8-BC05-4EF3-8643-04233E5283E9}" srcOrd="3" destOrd="0" presId="urn:microsoft.com/office/officeart/2008/layout/LinedList"/>
    <dgm:cxn modelId="{27D6534D-F587-4B95-BA35-FF61A699A6B3}" type="presParOf" srcId="{245CD4C8-BC05-4EF3-8643-04233E5283E9}" destId="{0016DB06-9DE9-4791-80D4-BF4DB64A448F}" srcOrd="0" destOrd="0" presId="urn:microsoft.com/office/officeart/2008/layout/LinedList"/>
    <dgm:cxn modelId="{D4E71109-0677-428F-93B0-BA1F64AA8046}" type="presParOf" srcId="{245CD4C8-BC05-4EF3-8643-04233E5283E9}" destId="{AEC1609C-4DB2-488A-8068-98C11799D524}" srcOrd="1" destOrd="0" presId="urn:microsoft.com/office/officeart/2008/layout/LinedList"/>
    <dgm:cxn modelId="{768BA762-1677-4193-900A-8F8EF3195E5F}" type="presParOf" srcId="{45B1E51B-7CFC-4FA5-B751-196567A914F1}" destId="{9D128F03-BE6F-422E-A7F3-172468C6FC72}" srcOrd="4" destOrd="0" presId="urn:microsoft.com/office/officeart/2008/layout/LinedList"/>
    <dgm:cxn modelId="{ADC28923-6D73-457B-94D8-1FDFBCAE2EE7}" type="presParOf" srcId="{45B1E51B-7CFC-4FA5-B751-196567A914F1}" destId="{6BAF49B7-1892-4C69-B128-653CD7F20399}" srcOrd="5" destOrd="0" presId="urn:microsoft.com/office/officeart/2008/layout/LinedList"/>
    <dgm:cxn modelId="{52E75027-ECCB-4390-A18D-7033A868C073}" type="presParOf" srcId="{6BAF49B7-1892-4C69-B128-653CD7F20399}" destId="{DD0BC330-1908-43D5-8E0F-DA9685C6939A}" srcOrd="0" destOrd="0" presId="urn:microsoft.com/office/officeart/2008/layout/LinedList"/>
    <dgm:cxn modelId="{410162C9-1DDB-4725-90A0-CDE07C8CF562}" type="presParOf" srcId="{6BAF49B7-1892-4C69-B128-653CD7F20399}" destId="{1E1FAE3B-A323-43E4-B3F2-2D1D4BECB2CA}" srcOrd="1" destOrd="0" presId="urn:microsoft.com/office/officeart/2008/layout/LinedList"/>
    <dgm:cxn modelId="{219FC8E7-8F54-4312-8D91-5E064F4B24E3}" type="presParOf" srcId="{45B1E51B-7CFC-4FA5-B751-196567A914F1}" destId="{E62FB6BC-4446-439C-8DB4-18DD2996D6F7}" srcOrd="6" destOrd="0" presId="urn:microsoft.com/office/officeart/2008/layout/LinedList"/>
    <dgm:cxn modelId="{1B0A82B6-B011-4537-B281-00FFCEB72D71}" type="presParOf" srcId="{45B1E51B-7CFC-4FA5-B751-196567A914F1}" destId="{E066E157-981F-4C69-88FF-F7A054E3A0C1}" srcOrd="7" destOrd="0" presId="urn:microsoft.com/office/officeart/2008/layout/LinedList"/>
    <dgm:cxn modelId="{A54FC8C7-D24B-480C-8434-55EDD49D8715}" type="presParOf" srcId="{E066E157-981F-4C69-88FF-F7A054E3A0C1}" destId="{E552BD62-C258-472A-AC76-A9BD5F130C5F}" srcOrd="0" destOrd="0" presId="urn:microsoft.com/office/officeart/2008/layout/LinedList"/>
    <dgm:cxn modelId="{0D9E5D69-84D6-45FB-8D71-11178A669ABA}" type="presParOf" srcId="{E066E157-981F-4C69-88FF-F7A054E3A0C1}" destId="{E3EB28C0-D977-4BB1-8A90-A95EF4D5D671}" srcOrd="1" destOrd="0" presId="urn:microsoft.com/office/officeart/2008/layout/LinedList"/>
    <dgm:cxn modelId="{7633FA6E-586B-44B8-AC48-6634FDC51944}" type="presParOf" srcId="{45B1E51B-7CFC-4FA5-B751-196567A914F1}" destId="{33FA1735-C3E8-4574-890A-D8DF772D06F9}" srcOrd="8" destOrd="0" presId="urn:microsoft.com/office/officeart/2008/layout/LinedList"/>
    <dgm:cxn modelId="{0E0CE551-3708-4D6F-8CE3-E3DEE927C052}" type="presParOf" srcId="{45B1E51B-7CFC-4FA5-B751-196567A914F1}" destId="{F2E7959A-7408-4820-A1C2-A9D770961655}" srcOrd="9" destOrd="0" presId="urn:microsoft.com/office/officeart/2008/layout/LinedList"/>
    <dgm:cxn modelId="{3A2CC4E5-11D3-4F47-A192-3465DD639ADC}" type="presParOf" srcId="{F2E7959A-7408-4820-A1C2-A9D770961655}" destId="{22D43C28-7FD4-4612-BFB3-32F3345AAE7A}" srcOrd="0" destOrd="0" presId="urn:microsoft.com/office/officeart/2008/layout/LinedList"/>
    <dgm:cxn modelId="{A86E307F-8B1C-4000-B234-60C14D4260AA}" type="presParOf" srcId="{F2E7959A-7408-4820-A1C2-A9D770961655}" destId="{191E11D1-1866-4696-87E6-BF5BB83BBECC}" srcOrd="1" destOrd="0" presId="urn:microsoft.com/office/officeart/2008/layout/LinedList"/>
    <dgm:cxn modelId="{5CE46B2D-6807-45A8-9726-7D1ACF278B21}" type="presParOf" srcId="{45B1E51B-7CFC-4FA5-B751-196567A914F1}" destId="{AC28C07F-6448-4937-ADA1-C27BF909AEE3}" srcOrd="10" destOrd="0" presId="urn:microsoft.com/office/officeart/2008/layout/LinedList"/>
    <dgm:cxn modelId="{82FDBF48-1092-4A65-8E69-060106A81EED}" type="presParOf" srcId="{45B1E51B-7CFC-4FA5-B751-196567A914F1}" destId="{F3BE9D3E-4D29-4C69-89D2-9BC23B386CE3}" srcOrd="11" destOrd="0" presId="urn:microsoft.com/office/officeart/2008/layout/LinedList"/>
    <dgm:cxn modelId="{B29C9C3C-9B04-4B56-B9C7-AB69EAE7E252}" type="presParOf" srcId="{F3BE9D3E-4D29-4C69-89D2-9BC23B386CE3}" destId="{292F855B-3C4A-48CA-8D4D-E3BBCC3F45DE}" srcOrd="0" destOrd="0" presId="urn:microsoft.com/office/officeart/2008/layout/LinedList"/>
    <dgm:cxn modelId="{80F70B59-8A1F-44F5-AFCF-BB994F0E2425}" type="presParOf" srcId="{F3BE9D3E-4D29-4C69-89D2-9BC23B386CE3}" destId="{091F3B35-9FB5-4E1A-A0DC-967733F15CF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434904A-3A6F-40AD-B836-CB1623B091FD}" type="doc">
      <dgm:prSet loTypeId="urn:microsoft.com/office/officeart/2005/8/layout/hChevron3" loCatId="process" qsTypeId="urn:microsoft.com/office/officeart/2005/8/quickstyle/simple1" qsCatId="simple" csTypeId="urn:microsoft.com/office/officeart/2005/8/colors/colorful3" csCatId="colorful" phldr="1"/>
      <dgm:spPr/>
    </dgm:pt>
    <dgm:pt modelId="{83F5B53A-CA13-40F6-85DE-319588A274D2}">
      <dgm:prSet phldrT="[Text]"/>
      <dgm:spPr/>
      <dgm:t>
        <a:bodyPr/>
        <a:lstStyle/>
        <a:p>
          <a:r>
            <a:rPr lang="en-US"/>
            <a:t>D1-32</a:t>
          </a:r>
        </a:p>
      </dgm:t>
    </dgm:pt>
    <dgm:pt modelId="{1BF9EB14-D2AF-44D5-80A6-734DB2BEC101}" type="parTrans" cxnId="{7C879C39-9361-46B8-A048-0E2E7C5E424C}">
      <dgm:prSet/>
      <dgm:spPr/>
      <dgm:t>
        <a:bodyPr/>
        <a:lstStyle/>
        <a:p>
          <a:endParaRPr lang="en-US"/>
        </a:p>
      </dgm:t>
    </dgm:pt>
    <dgm:pt modelId="{C8C46A47-4AC3-4AA7-8A24-DC8D704EA409}" type="sibTrans" cxnId="{7C879C39-9361-46B8-A048-0E2E7C5E424C}">
      <dgm:prSet/>
      <dgm:spPr/>
      <dgm:t>
        <a:bodyPr/>
        <a:lstStyle/>
        <a:p>
          <a:endParaRPr lang="en-US"/>
        </a:p>
      </dgm:t>
    </dgm:pt>
    <dgm:pt modelId="{C0D91373-F5E1-4527-90D0-5DC3F3976EFB}">
      <dgm:prSet phldrT="[Text]"/>
      <dgm:spPr/>
      <dgm:t>
        <a:bodyPr/>
        <a:lstStyle/>
        <a:p>
          <a:r>
            <a:rPr lang="en-US"/>
            <a:t>Small Class </a:t>
          </a:r>
        </a:p>
      </dgm:t>
    </dgm:pt>
    <dgm:pt modelId="{F08F924A-BB0A-4006-A5D4-236D72BA20C1}" type="parTrans" cxnId="{CA3008DE-0D41-4003-B269-7E5F34CD898D}">
      <dgm:prSet/>
      <dgm:spPr/>
      <dgm:t>
        <a:bodyPr/>
        <a:lstStyle/>
        <a:p>
          <a:endParaRPr lang="en-US"/>
        </a:p>
      </dgm:t>
    </dgm:pt>
    <dgm:pt modelId="{472C3DDC-FDCF-4FD8-A3E3-A1E42672E3F2}" type="sibTrans" cxnId="{CA3008DE-0D41-4003-B269-7E5F34CD898D}">
      <dgm:prSet/>
      <dgm:spPr/>
      <dgm:t>
        <a:bodyPr/>
        <a:lstStyle/>
        <a:p>
          <a:endParaRPr lang="en-US"/>
        </a:p>
      </dgm:t>
    </dgm:pt>
    <dgm:pt modelId="{D11502AC-3926-4388-BE57-A54B7A6B2AE1}">
      <dgm:prSet phldrT="[Text]"/>
      <dgm:spPr/>
      <dgm:t>
        <a:bodyPr/>
        <a:lstStyle/>
        <a:p>
          <a:r>
            <a:rPr lang="en-US"/>
            <a:t>D75</a:t>
          </a:r>
        </a:p>
      </dgm:t>
    </dgm:pt>
    <dgm:pt modelId="{0BF16624-DF45-4A2D-B7C6-5E359FD0890C}" type="parTrans" cxnId="{2B9C6C01-E7BF-445E-ACFA-DD92BABE07F5}">
      <dgm:prSet/>
      <dgm:spPr/>
      <dgm:t>
        <a:bodyPr/>
        <a:lstStyle/>
        <a:p>
          <a:endParaRPr lang="en-US"/>
        </a:p>
      </dgm:t>
    </dgm:pt>
    <dgm:pt modelId="{44BFA06A-26CC-4D52-8CDF-E555A8B43422}" type="sibTrans" cxnId="{2B9C6C01-E7BF-445E-ACFA-DD92BABE07F5}">
      <dgm:prSet/>
      <dgm:spPr/>
      <dgm:t>
        <a:bodyPr/>
        <a:lstStyle/>
        <a:p>
          <a:endParaRPr lang="en-US"/>
        </a:p>
      </dgm:t>
    </dgm:pt>
    <dgm:pt modelId="{AC3098A2-C4CE-434A-9EB8-4F57CDAB1AC5}">
      <dgm:prSet phldrT="[Text]"/>
      <dgm:spPr/>
      <dgm:t>
        <a:bodyPr/>
        <a:lstStyle/>
        <a:p>
          <a:r>
            <a:rPr lang="en-US"/>
            <a:t>Private</a:t>
          </a:r>
        </a:p>
      </dgm:t>
    </dgm:pt>
    <dgm:pt modelId="{83571F70-4804-4221-A6CE-12574948CC81}" type="parTrans" cxnId="{C071A48E-2D6A-42D3-B210-091CC0E92344}">
      <dgm:prSet/>
      <dgm:spPr/>
      <dgm:t>
        <a:bodyPr/>
        <a:lstStyle/>
        <a:p>
          <a:endParaRPr lang="en-US"/>
        </a:p>
      </dgm:t>
    </dgm:pt>
    <dgm:pt modelId="{E3F0DB10-59F2-48BF-9F20-C3A13208F5A9}" type="sibTrans" cxnId="{C071A48E-2D6A-42D3-B210-091CC0E92344}">
      <dgm:prSet/>
      <dgm:spPr/>
      <dgm:t>
        <a:bodyPr/>
        <a:lstStyle/>
        <a:p>
          <a:endParaRPr lang="en-US"/>
        </a:p>
      </dgm:t>
    </dgm:pt>
    <dgm:pt modelId="{C00D5524-7873-4AD1-9241-80AFA801E44C}">
      <dgm:prSet phldrT="[Text]"/>
      <dgm:spPr/>
      <dgm:t>
        <a:bodyPr/>
        <a:lstStyle/>
        <a:p>
          <a:r>
            <a:rPr lang="en-US"/>
            <a:t>ICT</a:t>
          </a:r>
        </a:p>
      </dgm:t>
    </dgm:pt>
    <dgm:pt modelId="{BA9A602A-F11D-44FF-805E-67AB97BAB28C}" type="parTrans" cxnId="{9843672F-D69B-45F3-B540-DDB6D2507C03}">
      <dgm:prSet/>
      <dgm:spPr/>
      <dgm:t>
        <a:bodyPr/>
        <a:lstStyle/>
        <a:p>
          <a:endParaRPr lang="en-US"/>
        </a:p>
      </dgm:t>
    </dgm:pt>
    <dgm:pt modelId="{666D29A0-B546-4074-BE59-9CCAFC4E74CE}" type="sibTrans" cxnId="{9843672F-D69B-45F3-B540-DDB6D2507C03}">
      <dgm:prSet/>
      <dgm:spPr/>
      <dgm:t>
        <a:bodyPr/>
        <a:lstStyle/>
        <a:p>
          <a:endParaRPr lang="en-US"/>
        </a:p>
      </dgm:t>
    </dgm:pt>
    <dgm:pt modelId="{25DDAA9E-E247-42D6-A162-F71356BF81F3}">
      <dgm:prSet phldrT="[Text]"/>
      <dgm:spPr/>
      <dgm:t>
        <a:bodyPr/>
        <a:lstStyle/>
        <a:p>
          <a:r>
            <a:rPr lang="en-US"/>
            <a:t>Gen Ed with SETSS/RS</a:t>
          </a:r>
        </a:p>
      </dgm:t>
    </dgm:pt>
    <dgm:pt modelId="{9F91D30D-F8CB-45C5-8822-20E76B356C02}" type="parTrans" cxnId="{16982996-1EFE-429A-97F4-247D7A864594}">
      <dgm:prSet/>
      <dgm:spPr/>
      <dgm:t>
        <a:bodyPr/>
        <a:lstStyle/>
        <a:p>
          <a:endParaRPr lang="en-US"/>
        </a:p>
      </dgm:t>
    </dgm:pt>
    <dgm:pt modelId="{D25F3A3D-E3C5-40B0-B678-C8DF0BCC817E}" type="sibTrans" cxnId="{16982996-1EFE-429A-97F4-247D7A864594}">
      <dgm:prSet/>
      <dgm:spPr/>
      <dgm:t>
        <a:bodyPr/>
        <a:lstStyle/>
        <a:p>
          <a:endParaRPr lang="en-US"/>
        </a:p>
      </dgm:t>
    </dgm:pt>
    <dgm:pt modelId="{AF5A58E8-131B-4D32-8D29-6A8EE8E0D3B4}">
      <dgm:prSet phldrT="[Text]"/>
      <dgm:spPr/>
      <dgm:t>
        <a:bodyPr/>
        <a:lstStyle/>
        <a:p>
          <a:r>
            <a:rPr lang="en-US"/>
            <a:t>Small Class</a:t>
          </a:r>
        </a:p>
      </dgm:t>
    </dgm:pt>
    <dgm:pt modelId="{C997E857-F326-481C-ABCB-ACD9228104C9}" type="parTrans" cxnId="{7700917F-9315-4243-90F6-7428BE02311D}">
      <dgm:prSet/>
      <dgm:spPr/>
      <dgm:t>
        <a:bodyPr/>
        <a:lstStyle/>
        <a:p>
          <a:endParaRPr lang="en-US"/>
        </a:p>
      </dgm:t>
    </dgm:pt>
    <dgm:pt modelId="{F4EAC38B-86DA-483B-BF6A-E4D29A738413}" type="sibTrans" cxnId="{7700917F-9315-4243-90F6-7428BE02311D}">
      <dgm:prSet/>
      <dgm:spPr/>
      <dgm:t>
        <a:bodyPr/>
        <a:lstStyle/>
        <a:p>
          <a:endParaRPr lang="en-US"/>
        </a:p>
      </dgm:t>
    </dgm:pt>
    <dgm:pt modelId="{41454D67-A8C8-44EC-8A6D-366E3A2FCDD0}">
      <dgm:prSet phldrT="[Text]"/>
      <dgm:spPr/>
      <dgm:t>
        <a:bodyPr/>
        <a:lstStyle/>
        <a:p>
          <a:r>
            <a:rPr lang="en-US"/>
            <a:t>NPS</a:t>
          </a:r>
        </a:p>
      </dgm:t>
    </dgm:pt>
    <dgm:pt modelId="{32D74BBE-640B-41B8-8B2F-E826FC0171F1}" type="parTrans" cxnId="{3895AF19-E41F-4A47-AD9D-905CBE717E9D}">
      <dgm:prSet/>
      <dgm:spPr/>
      <dgm:t>
        <a:bodyPr/>
        <a:lstStyle/>
        <a:p>
          <a:endParaRPr lang="en-US"/>
        </a:p>
      </dgm:t>
    </dgm:pt>
    <dgm:pt modelId="{FC14AF02-6F80-4059-9BDC-847FFFFD4953}" type="sibTrans" cxnId="{3895AF19-E41F-4A47-AD9D-905CBE717E9D}">
      <dgm:prSet/>
      <dgm:spPr/>
      <dgm:t>
        <a:bodyPr/>
        <a:lstStyle/>
        <a:p>
          <a:endParaRPr lang="en-US"/>
        </a:p>
      </dgm:t>
    </dgm:pt>
    <dgm:pt modelId="{BE55C8CE-8CC4-4F69-B5AC-CEFF9BE6093E}">
      <dgm:prSet phldrT="[Text]"/>
      <dgm:spPr/>
      <dgm:t>
        <a:bodyPr/>
        <a:lstStyle/>
        <a:p>
          <a:r>
            <a:rPr lang="en-US"/>
            <a:t>Residential</a:t>
          </a:r>
        </a:p>
      </dgm:t>
    </dgm:pt>
    <dgm:pt modelId="{76015267-2371-4EA0-AB64-963CC7C8C47B}" type="parTrans" cxnId="{328E7E0A-2069-41DF-9C6B-F3CF8E01F5A1}">
      <dgm:prSet/>
      <dgm:spPr/>
      <dgm:t>
        <a:bodyPr/>
        <a:lstStyle/>
        <a:p>
          <a:endParaRPr lang="en-US"/>
        </a:p>
      </dgm:t>
    </dgm:pt>
    <dgm:pt modelId="{8351A2B5-2AD2-4167-9720-B99D6C9EA49F}" type="sibTrans" cxnId="{328E7E0A-2069-41DF-9C6B-F3CF8E01F5A1}">
      <dgm:prSet/>
      <dgm:spPr/>
      <dgm:t>
        <a:bodyPr/>
        <a:lstStyle/>
        <a:p>
          <a:endParaRPr lang="en-US"/>
        </a:p>
      </dgm:t>
    </dgm:pt>
    <dgm:pt modelId="{7A87A133-4E91-451F-A681-D0DCD5F6E921}">
      <dgm:prSet phldrT="[Text]"/>
      <dgm:spPr/>
      <dgm:t>
        <a:bodyPr/>
        <a:lstStyle/>
        <a:p>
          <a:r>
            <a:rPr lang="en-US"/>
            <a:t>Inclusion</a:t>
          </a:r>
        </a:p>
      </dgm:t>
    </dgm:pt>
    <dgm:pt modelId="{43835D64-4AFE-44E6-82ED-C9A791BEE8AD}" type="parTrans" cxnId="{7D7A873C-DB5E-4743-818F-3AA3BC49035D}">
      <dgm:prSet/>
      <dgm:spPr/>
      <dgm:t>
        <a:bodyPr/>
        <a:lstStyle/>
        <a:p>
          <a:endParaRPr lang="en-US"/>
        </a:p>
      </dgm:t>
    </dgm:pt>
    <dgm:pt modelId="{F574B17F-B684-45ED-9BD1-F1AA96D75064}" type="sibTrans" cxnId="{7D7A873C-DB5E-4743-818F-3AA3BC49035D}">
      <dgm:prSet/>
      <dgm:spPr/>
      <dgm:t>
        <a:bodyPr/>
        <a:lstStyle/>
        <a:p>
          <a:endParaRPr lang="en-US"/>
        </a:p>
      </dgm:t>
    </dgm:pt>
    <dgm:pt modelId="{1F294243-B5EC-45A1-92BA-EC6E056C6DD1}" type="pres">
      <dgm:prSet presAssocID="{6434904A-3A6F-40AD-B836-CB1623B091FD}" presName="Name0" presStyleCnt="0">
        <dgm:presLayoutVars>
          <dgm:dir/>
          <dgm:resizeHandles val="exact"/>
        </dgm:presLayoutVars>
      </dgm:prSet>
      <dgm:spPr/>
    </dgm:pt>
    <dgm:pt modelId="{10B0F446-B726-4EFC-B77A-720A182EB8B2}" type="pres">
      <dgm:prSet presAssocID="{83F5B53A-CA13-40F6-85DE-319588A274D2}" presName="parAndChTx" presStyleLbl="node1" presStyleIdx="0" presStyleCnt="3">
        <dgm:presLayoutVars>
          <dgm:bulletEnabled val="1"/>
        </dgm:presLayoutVars>
      </dgm:prSet>
      <dgm:spPr/>
    </dgm:pt>
    <dgm:pt modelId="{72CDCC07-A505-4D8A-BF80-3153AE407F7A}" type="pres">
      <dgm:prSet presAssocID="{C8C46A47-4AC3-4AA7-8A24-DC8D704EA409}" presName="parAndChSpace" presStyleCnt="0"/>
      <dgm:spPr/>
    </dgm:pt>
    <dgm:pt modelId="{CA82D787-2FFE-40CD-B162-FB72471916FC}" type="pres">
      <dgm:prSet presAssocID="{D11502AC-3926-4388-BE57-A54B7A6B2AE1}" presName="parAndChTx" presStyleLbl="node1" presStyleIdx="1" presStyleCnt="3">
        <dgm:presLayoutVars>
          <dgm:bulletEnabled val="1"/>
        </dgm:presLayoutVars>
      </dgm:prSet>
      <dgm:spPr/>
    </dgm:pt>
    <dgm:pt modelId="{C91E7964-6FC5-4D12-AB33-116E204CB867}" type="pres">
      <dgm:prSet presAssocID="{44BFA06A-26CC-4D52-8CDF-E555A8B43422}" presName="parAndChSpace" presStyleCnt="0"/>
      <dgm:spPr/>
    </dgm:pt>
    <dgm:pt modelId="{71098557-C6C6-4303-B0F4-EAE08CDA413A}" type="pres">
      <dgm:prSet presAssocID="{AC3098A2-C4CE-434A-9EB8-4F57CDAB1AC5}" presName="parAndChTx" presStyleLbl="node1" presStyleIdx="2" presStyleCnt="3">
        <dgm:presLayoutVars>
          <dgm:bulletEnabled val="1"/>
        </dgm:presLayoutVars>
      </dgm:prSet>
      <dgm:spPr/>
    </dgm:pt>
  </dgm:ptLst>
  <dgm:cxnLst>
    <dgm:cxn modelId="{485D8600-93AA-4C66-84BB-4B87CD48AD2D}" type="presOf" srcId="{25DDAA9E-E247-42D6-A162-F71356BF81F3}" destId="{10B0F446-B726-4EFC-B77A-720A182EB8B2}" srcOrd="0" destOrd="1" presId="urn:microsoft.com/office/officeart/2005/8/layout/hChevron3"/>
    <dgm:cxn modelId="{2B9C6C01-E7BF-445E-ACFA-DD92BABE07F5}" srcId="{6434904A-3A6F-40AD-B836-CB1623B091FD}" destId="{D11502AC-3926-4388-BE57-A54B7A6B2AE1}" srcOrd="1" destOrd="0" parTransId="{0BF16624-DF45-4A2D-B7C6-5E359FD0890C}" sibTransId="{44BFA06A-26CC-4D52-8CDF-E555A8B43422}"/>
    <dgm:cxn modelId="{BBE29A08-62FD-4C2B-9EE2-9C4539C1C90A}" type="presOf" srcId="{41454D67-A8C8-44EC-8A6D-366E3A2FCDD0}" destId="{71098557-C6C6-4303-B0F4-EAE08CDA413A}" srcOrd="0" destOrd="1" presId="urn:microsoft.com/office/officeart/2005/8/layout/hChevron3"/>
    <dgm:cxn modelId="{328E7E0A-2069-41DF-9C6B-F3CF8E01F5A1}" srcId="{AC3098A2-C4CE-434A-9EB8-4F57CDAB1AC5}" destId="{BE55C8CE-8CC4-4F69-B5AC-CEFF9BE6093E}" srcOrd="1" destOrd="0" parTransId="{76015267-2371-4EA0-AB64-963CC7C8C47B}" sibTransId="{8351A2B5-2AD2-4167-9720-B99D6C9EA49F}"/>
    <dgm:cxn modelId="{3895AF19-E41F-4A47-AD9D-905CBE717E9D}" srcId="{AC3098A2-C4CE-434A-9EB8-4F57CDAB1AC5}" destId="{41454D67-A8C8-44EC-8A6D-366E3A2FCDD0}" srcOrd="0" destOrd="0" parTransId="{32D74BBE-640B-41B8-8B2F-E826FC0171F1}" sibTransId="{FC14AF02-6F80-4059-9BDC-847FFFFD4953}"/>
    <dgm:cxn modelId="{207BDE20-656E-4E6E-A66F-94AB4D948354}" type="presOf" srcId="{AF5A58E8-131B-4D32-8D29-6A8EE8E0D3B4}" destId="{CA82D787-2FFE-40CD-B162-FB72471916FC}" srcOrd="0" destOrd="1" presId="urn:microsoft.com/office/officeart/2005/8/layout/hChevron3"/>
    <dgm:cxn modelId="{9843672F-D69B-45F3-B540-DDB6D2507C03}" srcId="{83F5B53A-CA13-40F6-85DE-319588A274D2}" destId="{C00D5524-7873-4AD1-9241-80AFA801E44C}" srcOrd="1" destOrd="0" parTransId="{BA9A602A-F11D-44FF-805E-67AB97BAB28C}" sibTransId="{666D29A0-B546-4074-BE59-9CCAFC4E74CE}"/>
    <dgm:cxn modelId="{7C879C39-9361-46B8-A048-0E2E7C5E424C}" srcId="{6434904A-3A6F-40AD-B836-CB1623B091FD}" destId="{83F5B53A-CA13-40F6-85DE-319588A274D2}" srcOrd="0" destOrd="0" parTransId="{1BF9EB14-D2AF-44D5-80A6-734DB2BEC101}" sibTransId="{C8C46A47-4AC3-4AA7-8A24-DC8D704EA409}"/>
    <dgm:cxn modelId="{7D7A873C-DB5E-4743-818F-3AA3BC49035D}" srcId="{D11502AC-3926-4388-BE57-A54B7A6B2AE1}" destId="{7A87A133-4E91-451F-A681-D0DCD5F6E921}" srcOrd="1" destOrd="0" parTransId="{43835D64-4AFE-44E6-82ED-C9A791BEE8AD}" sibTransId="{F574B17F-B684-45ED-9BD1-F1AA96D75064}"/>
    <dgm:cxn modelId="{3A5B0A41-5AAC-4798-B34B-2992D345491C}" type="presOf" srcId="{83F5B53A-CA13-40F6-85DE-319588A274D2}" destId="{10B0F446-B726-4EFC-B77A-720A182EB8B2}" srcOrd="0" destOrd="0" presId="urn:microsoft.com/office/officeart/2005/8/layout/hChevron3"/>
    <dgm:cxn modelId="{CB472144-7A78-40D7-AD3D-1F5F5D953F4A}" type="presOf" srcId="{BE55C8CE-8CC4-4F69-B5AC-CEFF9BE6093E}" destId="{71098557-C6C6-4303-B0F4-EAE08CDA413A}" srcOrd="0" destOrd="2" presId="urn:microsoft.com/office/officeart/2005/8/layout/hChevron3"/>
    <dgm:cxn modelId="{700C8F46-1A5B-425F-BD5F-33A339CA777F}" type="presOf" srcId="{7A87A133-4E91-451F-A681-D0DCD5F6E921}" destId="{CA82D787-2FFE-40CD-B162-FB72471916FC}" srcOrd="0" destOrd="2" presId="urn:microsoft.com/office/officeart/2005/8/layout/hChevron3"/>
    <dgm:cxn modelId="{48040978-23A3-4434-BBC9-3F3C336BF8DD}" type="presOf" srcId="{6434904A-3A6F-40AD-B836-CB1623B091FD}" destId="{1F294243-B5EC-45A1-92BA-EC6E056C6DD1}" srcOrd="0" destOrd="0" presId="urn:microsoft.com/office/officeart/2005/8/layout/hChevron3"/>
    <dgm:cxn modelId="{7700917F-9315-4243-90F6-7428BE02311D}" srcId="{D11502AC-3926-4388-BE57-A54B7A6B2AE1}" destId="{AF5A58E8-131B-4D32-8D29-6A8EE8E0D3B4}" srcOrd="0" destOrd="0" parTransId="{C997E857-F326-481C-ABCB-ACD9228104C9}" sibTransId="{F4EAC38B-86DA-483B-BF6A-E4D29A738413}"/>
    <dgm:cxn modelId="{C071A48E-2D6A-42D3-B210-091CC0E92344}" srcId="{6434904A-3A6F-40AD-B836-CB1623B091FD}" destId="{AC3098A2-C4CE-434A-9EB8-4F57CDAB1AC5}" srcOrd="2" destOrd="0" parTransId="{83571F70-4804-4221-A6CE-12574948CC81}" sibTransId="{E3F0DB10-59F2-48BF-9F20-C3A13208F5A9}"/>
    <dgm:cxn modelId="{16982996-1EFE-429A-97F4-247D7A864594}" srcId="{83F5B53A-CA13-40F6-85DE-319588A274D2}" destId="{25DDAA9E-E247-42D6-A162-F71356BF81F3}" srcOrd="0" destOrd="0" parTransId="{9F91D30D-F8CB-45C5-8822-20E76B356C02}" sibTransId="{D25F3A3D-E3C5-40B0-B678-C8DF0BCC817E}"/>
    <dgm:cxn modelId="{16A554DC-1B3C-4E69-93A1-09C9F30E16F5}" type="presOf" srcId="{AC3098A2-C4CE-434A-9EB8-4F57CDAB1AC5}" destId="{71098557-C6C6-4303-B0F4-EAE08CDA413A}" srcOrd="0" destOrd="0" presId="urn:microsoft.com/office/officeart/2005/8/layout/hChevron3"/>
    <dgm:cxn modelId="{CA3008DE-0D41-4003-B269-7E5F34CD898D}" srcId="{83F5B53A-CA13-40F6-85DE-319588A274D2}" destId="{C0D91373-F5E1-4527-90D0-5DC3F3976EFB}" srcOrd="2" destOrd="0" parTransId="{F08F924A-BB0A-4006-A5D4-236D72BA20C1}" sibTransId="{472C3DDC-FDCF-4FD8-A3E3-A1E42672E3F2}"/>
    <dgm:cxn modelId="{5A3284F0-8ED5-4A49-820F-7F361462D6DC}" type="presOf" srcId="{C00D5524-7873-4AD1-9241-80AFA801E44C}" destId="{10B0F446-B726-4EFC-B77A-720A182EB8B2}" srcOrd="0" destOrd="2" presId="urn:microsoft.com/office/officeart/2005/8/layout/hChevron3"/>
    <dgm:cxn modelId="{1410BBF4-5D6E-489C-9D70-78A35AF27D09}" type="presOf" srcId="{D11502AC-3926-4388-BE57-A54B7A6B2AE1}" destId="{CA82D787-2FFE-40CD-B162-FB72471916FC}" srcOrd="0" destOrd="0" presId="urn:microsoft.com/office/officeart/2005/8/layout/hChevron3"/>
    <dgm:cxn modelId="{0CE38FF6-543D-428E-9879-AE400CFA0E88}" type="presOf" srcId="{C0D91373-F5E1-4527-90D0-5DC3F3976EFB}" destId="{10B0F446-B726-4EFC-B77A-720A182EB8B2}" srcOrd="0" destOrd="3" presId="urn:microsoft.com/office/officeart/2005/8/layout/hChevron3"/>
    <dgm:cxn modelId="{F5F9BD6A-57E0-4D8D-830E-BFAD1DF9D689}" type="presParOf" srcId="{1F294243-B5EC-45A1-92BA-EC6E056C6DD1}" destId="{10B0F446-B726-4EFC-B77A-720A182EB8B2}" srcOrd="0" destOrd="0" presId="urn:microsoft.com/office/officeart/2005/8/layout/hChevron3"/>
    <dgm:cxn modelId="{D6A57CAB-B971-4128-A39D-3BA68E0566BE}" type="presParOf" srcId="{1F294243-B5EC-45A1-92BA-EC6E056C6DD1}" destId="{72CDCC07-A505-4D8A-BF80-3153AE407F7A}" srcOrd="1" destOrd="0" presId="urn:microsoft.com/office/officeart/2005/8/layout/hChevron3"/>
    <dgm:cxn modelId="{D76AB5C0-A542-49AF-9435-68D962004B1E}" type="presParOf" srcId="{1F294243-B5EC-45A1-92BA-EC6E056C6DD1}" destId="{CA82D787-2FFE-40CD-B162-FB72471916FC}" srcOrd="2" destOrd="0" presId="urn:microsoft.com/office/officeart/2005/8/layout/hChevron3"/>
    <dgm:cxn modelId="{DB085110-DA37-4E4E-8982-0C7D75CC7B57}" type="presParOf" srcId="{1F294243-B5EC-45A1-92BA-EC6E056C6DD1}" destId="{C91E7964-6FC5-4D12-AB33-116E204CB867}" srcOrd="3" destOrd="0" presId="urn:microsoft.com/office/officeart/2005/8/layout/hChevron3"/>
    <dgm:cxn modelId="{D920ACC5-5469-4F36-B0A6-CB3F600D9A4E}" type="presParOf" srcId="{1F294243-B5EC-45A1-92BA-EC6E056C6DD1}" destId="{71098557-C6C6-4303-B0F4-EAE08CDA413A}"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6F3C256-D1A6-432A-8FAE-1927E897B493}"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A9952F1B-AC26-4995-AC3C-9C1B869F1F0C}">
      <dgm:prSet custT="1"/>
      <dgm:spPr/>
      <dgm:t>
        <a:bodyPr/>
        <a:lstStyle/>
        <a:p>
          <a:r>
            <a:rPr lang="en-US" sz="3200"/>
            <a:t>Student Needs</a:t>
          </a:r>
        </a:p>
      </dgm:t>
    </dgm:pt>
    <dgm:pt modelId="{E70C06A1-3490-4C4A-A110-D3773B817B4E}" type="parTrans" cxnId="{75D38BBC-24C8-44DA-8800-B41BDF8FA973}">
      <dgm:prSet/>
      <dgm:spPr/>
      <dgm:t>
        <a:bodyPr/>
        <a:lstStyle/>
        <a:p>
          <a:endParaRPr lang="en-US"/>
        </a:p>
      </dgm:t>
    </dgm:pt>
    <dgm:pt modelId="{BD8C2AA4-C3ED-437B-A5C9-2907F0FDC010}" type="sibTrans" cxnId="{75D38BBC-24C8-44DA-8800-B41BDF8FA973}">
      <dgm:prSet/>
      <dgm:spPr/>
      <dgm:t>
        <a:bodyPr/>
        <a:lstStyle/>
        <a:p>
          <a:endParaRPr lang="en-US"/>
        </a:p>
      </dgm:t>
    </dgm:pt>
    <dgm:pt modelId="{9814DA19-4381-423A-BCE6-4B4FE84D1A4D}">
      <dgm:prSet custT="1"/>
      <dgm:spPr/>
      <dgm:t>
        <a:bodyPr/>
        <a:lstStyle/>
        <a:p>
          <a:r>
            <a:rPr lang="en-US" sz="2800">
              <a:solidFill>
                <a:schemeClr val="tx2"/>
              </a:solidFill>
            </a:rPr>
            <a:t>Present Levels/Needs</a:t>
          </a:r>
        </a:p>
      </dgm:t>
    </dgm:pt>
    <dgm:pt modelId="{D70D1A51-F227-4D12-99EE-28E62F0EC7C9}" type="parTrans" cxnId="{91EF7FC5-3143-4DAD-9B8B-5C12C1856B67}">
      <dgm:prSet/>
      <dgm:spPr/>
      <dgm:t>
        <a:bodyPr/>
        <a:lstStyle/>
        <a:p>
          <a:endParaRPr lang="en-US"/>
        </a:p>
      </dgm:t>
    </dgm:pt>
    <dgm:pt modelId="{94A9DFD1-0A3B-4C2D-B79E-BAEB9F3D728B}" type="sibTrans" cxnId="{91EF7FC5-3143-4DAD-9B8B-5C12C1856B67}">
      <dgm:prSet/>
      <dgm:spPr/>
      <dgm:t>
        <a:bodyPr/>
        <a:lstStyle/>
        <a:p>
          <a:endParaRPr lang="en-US"/>
        </a:p>
      </dgm:t>
    </dgm:pt>
    <dgm:pt modelId="{E7CDB260-BC8B-447D-8A66-54D2F95E8CE9}">
      <dgm:prSet custT="1"/>
      <dgm:spPr/>
      <dgm:t>
        <a:bodyPr/>
        <a:lstStyle/>
        <a:p>
          <a:r>
            <a:rPr lang="en-US" sz="2800">
              <a:solidFill>
                <a:schemeClr val="tx2"/>
              </a:solidFill>
            </a:rPr>
            <a:t>Goals &amp; Reporting</a:t>
          </a:r>
        </a:p>
      </dgm:t>
    </dgm:pt>
    <dgm:pt modelId="{13EB08C9-68F1-4500-A3E4-EBAAE73B8BA9}" type="parTrans" cxnId="{A9AF054C-0A17-42DF-9789-DE1D5CB4EC9D}">
      <dgm:prSet/>
      <dgm:spPr/>
      <dgm:t>
        <a:bodyPr/>
        <a:lstStyle/>
        <a:p>
          <a:endParaRPr lang="en-US"/>
        </a:p>
      </dgm:t>
    </dgm:pt>
    <dgm:pt modelId="{6014A296-6CA5-4BD8-94DF-AD74BC3D80BC}" type="sibTrans" cxnId="{A9AF054C-0A17-42DF-9789-DE1D5CB4EC9D}">
      <dgm:prSet/>
      <dgm:spPr/>
      <dgm:t>
        <a:bodyPr/>
        <a:lstStyle/>
        <a:p>
          <a:endParaRPr lang="en-US"/>
        </a:p>
      </dgm:t>
    </dgm:pt>
    <dgm:pt modelId="{F029B765-09B7-4358-A0FE-C3626605EC26}">
      <dgm:prSet custT="1"/>
      <dgm:spPr/>
      <dgm:t>
        <a:bodyPr/>
        <a:lstStyle/>
        <a:p>
          <a:r>
            <a:rPr lang="en-US" sz="3200"/>
            <a:t>School will provide</a:t>
          </a:r>
        </a:p>
      </dgm:t>
    </dgm:pt>
    <dgm:pt modelId="{49614FD1-99F8-4865-B72F-294AE368B50D}" type="parTrans" cxnId="{EDD3CD84-9841-49D2-B733-6D09299FFFB7}">
      <dgm:prSet/>
      <dgm:spPr/>
      <dgm:t>
        <a:bodyPr/>
        <a:lstStyle/>
        <a:p>
          <a:endParaRPr lang="en-US"/>
        </a:p>
      </dgm:t>
    </dgm:pt>
    <dgm:pt modelId="{42C374DE-F3AB-468E-8F36-0587FE49B7E8}" type="sibTrans" cxnId="{EDD3CD84-9841-49D2-B733-6D09299FFFB7}">
      <dgm:prSet/>
      <dgm:spPr/>
      <dgm:t>
        <a:bodyPr/>
        <a:lstStyle/>
        <a:p>
          <a:endParaRPr lang="en-US"/>
        </a:p>
      </dgm:t>
    </dgm:pt>
    <dgm:pt modelId="{D8F0A589-4487-433B-9EED-CDC898C5ED2C}">
      <dgm:prSet custT="1"/>
      <dgm:spPr/>
      <dgm:t>
        <a:bodyPr/>
        <a:lstStyle/>
        <a:p>
          <a:r>
            <a:rPr lang="en-US" sz="2800">
              <a:solidFill>
                <a:schemeClr val="tx2"/>
              </a:solidFill>
            </a:rPr>
            <a:t>Compensatory Services</a:t>
          </a:r>
        </a:p>
      </dgm:t>
    </dgm:pt>
    <dgm:pt modelId="{E39BFE78-689C-46F4-977A-6E47F076C8C4}" type="parTrans" cxnId="{215029A1-FF4A-4E16-BCC9-7063E55A833D}">
      <dgm:prSet/>
      <dgm:spPr/>
      <dgm:t>
        <a:bodyPr/>
        <a:lstStyle/>
        <a:p>
          <a:endParaRPr lang="en-US"/>
        </a:p>
      </dgm:t>
    </dgm:pt>
    <dgm:pt modelId="{B213D342-88BB-44BD-98E5-09DEBA6AAC83}" type="sibTrans" cxnId="{215029A1-FF4A-4E16-BCC9-7063E55A833D}">
      <dgm:prSet/>
      <dgm:spPr/>
      <dgm:t>
        <a:bodyPr/>
        <a:lstStyle/>
        <a:p>
          <a:endParaRPr lang="en-US"/>
        </a:p>
      </dgm:t>
    </dgm:pt>
    <dgm:pt modelId="{5B0F6AC9-CC6E-4311-AC25-EB5F4A1BFCA6}">
      <dgm:prSet custT="1"/>
      <dgm:spPr/>
      <dgm:t>
        <a:bodyPr/>
        <a:lstStyle/>
        <a:p>
          <a:r>
            <a:rPr lang="en-US" sz="2800">
              <a:solidFill>
                <a:schemeClr val="tx2"/>
              </a:solidFill>
            </a:rPr>
            <a:t>Testing Accommodations</a:t>
          </a:r>
        </a:p>
      </dgm:t>
    </dgm:pt>
    <dgm:pt modelId="{00E95CF3-A326-4182-9028-BE5F069A002A}" type="parTrans" cxnId="{2F0E3D88-3F3D-46A1-94E3-835996391389}">
      <dgm:prSet/>
      <dgm:spPr/>
      <dgm:t>
        <a:bodyPr/>
        <a:lstStyle/>
        <a:p>
          <a:endParaRPr lang="en-US"/>
        </a:p>
      </dgm:t>
    </dgm:pt>
    <dgm:pt modelId="{9008B9BD-C3F5-497F-8E72-1E7009F55B2F}" type="sibTrans" cxnId="{2F0E3D88-3F3D-46A1-94E3-835996391389}">
      <dgm:prSet/>
      <dgm:spPr/>
      <dgm:t>
        <a:bodyPr/>
        <a:lstStyle/>
        <a:p>
          <a:endParaRPr lang="en-US"/>
        </a:p>
      </dgm:t>
    </dgm:pt>
    <dgm:pt modelId="{1AF094BD-051C-4C32-B442-D843B3BF2878}">
      <dgm:prSet custT="1"/>
      <dgm:spPr/>
      <dgm:t>
        <a:bodyPr/>
        <a:lstStyle/>
        <a:p>
          <a:r>
            <a:rPr lang="en-US" sz="2800">
              <a:solidFill>
                <a:schemeClr val="tx2"/>
              </a:solidFill>
            </a:rPr>
            <a:t>Transition </a:t>
          </a:r>
        </a:p>
      </dgm:t>
    </dgm:pt>
    <dgm:pt modelId="{D5DF0CF7-48E4-4A02-A53C-71946D950C3D}" type="parTrans" cxnId="{4572B348-0C21-4E5A-B129-BA97AA345769}">
      <dgm:prSet/>
      <dgm:spPr/>
      <dgm:t>
        <a:bodyPr/>
        <a:lstStyle/>
        <a:p>
          <a:endParaRPr lang="en-US"/>
        </a:p>
      </dgm:t>
    </dgm:pt>
    <dgm:pt modelId="{079D80ED-2AE0-4AC9-9AF8-0A655E1307D3}" type="sibTrans" cxnId="{4572B348-0C21-4E5A-B129-BA97AA345769}">
      <dgm:prSet/>
      <dgm:spPr/>
      <dgm:t>
        <a:bodyPr/>
        <a:lstStyle/>
        <a:p>
          <a:endParaRPr lang="en-US"/>
        </a:p>
      </dgm:t>
    </dgm:pt>
    <dgm:pt modelId="{0381E1B4-963E-4F1A-9218-49A04292743B}">
      <dgm:prSet custT="1"/>
      <dgm:spPr/>
      <dgm:t>
        <a:bodyPr/>
        <a:lstStyle/>
        <a:p>
          <a:pPr rtl="0"/>
          <a:r>
            <a:rPr lang="en-US" sz="2800">
              <a:solidFill>
                <a:schemeClr val="tx2"/>
              </a:solidFill>
            </a:rPr>
            <a:t>Name, Classification,</a:t>
          </a:r>
          <a:r>
            <a:rPr lang="en-US" sz="2800">
              <a:solidFill>
                <a:schemeClr val="tx2"/>
              </a:solidFill>
              <a:latin typeface="Gill Sans MT"/>
            </a:rPr>
            <a:t> </a:t>
          </a:r>
          <a:endParaRPr lang="en-US" sz="2800">
            <a:solidFill>
              <a:schemeClr val="tx2"/>
            </a:solidFill>
          </a:endParaRPr>
        </a:p>
      </dgm:t>
    </dgm:pt>
    <dgm:pt modelId="{065C4F6E-5B5B-424E-8C91-63063C40D7DA}" type="parTrans" cxnId="{347F5138-9EDA-456E-B09D-666D4844D6AE}">
      <dgm:prSet/>
      <dgm:spPr/>
      <dgm:t>
        <a:bodyPr/>
        <a:lstStyle/>
        <a:p>
          <a:endParaRPr lang="en-US"/>
        </a:p>
      </dgm:t>
    </dgm:pt>
    <dgm:pt modelId="{406FB5B6-4499-4502-A040-289A9F8CE8DC}" type="sibTrans" cxnId="{347F5138-9EDA-456E-B09D-666D4844D6AE}">
      <dgm:prSet/>
      <dgm:spPr/>
      <dgm:t>
        <a:bodyPr/>
        <a:lstStyle/>
        <a:p>
          <a:endParaRPr lang="en-US"/>
        </a:p>
      </dgm:t>
    </dgm:pt>
    <dgm:pt modelId="{8B3A8F8E-2262-4682-A2A3-774D1880748F}">
      <dgm:prSet custT="1"/>
      <dgm:spPr/>
      <dgm:t>
        <a:bodyPr/>
        <a:lstStyle/>
        <a:p>
          <a:r>
            <a:rPr lang="en-US" sz="2800">
              <a:solidFill>
                <a:schemeClr val="tx2"/>
              </a:solidFill>
            </a:rPr>
            <a:t>Programs/Services </a:t>
          </a:r>
        </a:p>
      </dgm:t>
    </dgm:pt>
    <dgm:pt modelId="{B8521365-430B-4548-8E30-01467F7D912B}" type="parTrans" cxnId="{0C86AD7E-31B7-4783-A1E0-49B6C29E43F6}">
      <dgm:prSet/>
      <dgm:spPr/>
      <dgm:t>
        <a:bodyPr/>
        <a:lstStyle/>
        <a:p>
          <a:endParaRPr lang="en-US"/>
        </a:p>
      </dgm:t>
    </dgm:pt>
    <dgm:pt modelId="{49B2E10F-5653-4CEB-8398-F83D21214F9A}" type="sibTrans" cxnId="{0C86AD7E-31B7-4783-A1E0-49B6C29E43F6}">
      <dgm:prSet/>
      <dgm:spPr/>
      <dgm:t>
        <a:bodyPr/>
        <a:lstStyle/>
        <a:p>
          <a:endParaRPr lang="en-US"/>
        </a:p>
      </dgm:t>
    </dgm:pt>
    <dgm:pt modelId="{AA26B301-1644-4C57-96DD-A0091A7DEE8C}">
      <dgm:prSet custT="1"/>
      <dgm:spPr/>
      <dgm:t>
        <a:bodyPr/>
        <a:lstStyle/>
        <a:p>
          <a:r>
            <a:rPr lang="en-US" sz="2800">
              <a:solidFill>
                <a:schemeClr val="tx2"/>
              </a:solidFill>
            </a:rPr>
            <a:t>Implementation Date</a:t>
          </a:r>
        </a:p>
      </dgm:t>
    </dgm:pt>
    <dgm:pt modelId="{2680EE4E-ED6E-4767-9A61-3C3AFCF2E7E7}" type="parTrans" cxnId="{11F0C559-C50A-4D33-B0BE-092161CF2D14}">
      <dgm:prSet/>
      <dgm:spPr/>
      <dgm:t>
        <a:bodyPr/>
        <a:lstStyle/>
        <a:p>
          <a:endParaRPr lang="en-US"/>
        </a:p>
      </dgm:t>
    </dgm:pt>
    <dgm:pt modelId="{179961BC-CC9A-4809-AFB6-15CAABDBBF63}" type="sibTrans" cxnId="{11F0C559-C50A-4D33-B0BE-092161CF2D14}">
      <dgm:prSet/>
      <dgm:spPr/>
      <dgm:t>
        <a:bodyPr/>
        <a:lstStyle/>
        <a:p>
          <a:endParaRPr lang="en-US"/>
        </a:p>
      </dgm:t>
    </dgm:pt>
    <dgm:pt modelId="{92562C98-8A40-47D1-858C-8CD9EF4AAA9F}">
      <dgm:prSet custT="1"/>
      <dgm:spPr/>
      <dgm:t>
        <a:bodyPr/>
        <a:lstStyle/>
        <a:p>
          <a:pPr rtl="0"/>
          <a:r>
            <a:rPr lang="en-US" sz="2800">
              <a:solidFill>
                <a:schemeClr val="tx2"/>
              </a:solidFill>
              <a:latin typeface="Gill Sans MT"/>
            </a:rPr>
            <a:t>IEP Review </a:t>
          </a:r>
          <a:r>
            <a:rPr lang="en-US" sz="2800">
              <a:solidFill>
                <a:schemeClr val="tx2"/>
              </a:solidFill>
            </a:rPr>
            <a:t>Dates</a:t>
          </a:r>
          <a:r>
            <a:rPr lang="en-US" sz="2800">
              <a:solidFill>
                <a:schemeClr val="tx2"/>
              </a:solidFill>
              <a:latin typeface="Gill Sans MT"/>
            </a:rPr>
            <a:t> </a:t>
          </a:r>
          <a:endParaRPr lang="en-US" sz="2800">
            <a:solidFill>
              <a:schemeClr val="tx2"/>
            </a:solidFill>
          </a:endParaRPr>
        </a:p>
      </dgm:t>
    </dgm:pt>
    <dgm:pt modelId="{ED049917-DDBC-41DB-9C3F-B351F1562E9F}" type="parTrans" cxnId="{DA9E2DC1-D3B5-4F64-A5B2-BAB42FB6CD62}">
      <dgm:prSet/>
      <dgm:spPr/>
      <dgm:t>
        <a:bodyPr/>
        <a:lstStyle/>
        <a:p>
          <a:endParaRPr lang="en-US"/>
        </a:p>
      </dgm:t>
    </dgm:pt>
    <dgm:pt modelId="{09CC16B3-C129-4444-ACEC-055265A45AFD}" type="sibTrans" cxnId="{DA9E2DC1-D3B5-4F64-A5B2-BAB42FB6CD62}">
      <dgm:prSet/>
      <dgm:spPr/>
      <dgm:t>
        <a:bodyPr/>
        <a:lstStyle/>
        <a:p>
          <a:endParaRPr lang="en-US"/>
        </a:p>
      </dgm:t>
    </dgm:pt>
    <dgm:pt modelId="{0734BF83-3A14-499B-820F-197E4CACD127}" type="pres">
      <dgm:prSet presAssocID="{56F3C256-D1A6-432A-8FAE-1927E897B493}" presName="Name0" presStyleCnt="0">
        <dgm:presLayoutVars>
          <dgm:dir/>
          <dgm:animLvl val="lvl"/>
          <dgm:resizeHandles val="exact"/>
        </dgm:presLayoutVars>
      </dgm:prSet>
      <dgm:spPr/>
    </dgm:pt>
    <dgm:pt modelId="{134371B1-11DD-47CE-9088-9448883B3F3D}" type="pres">
      <dgm:prSet presAssocID="{A9952F1B-AC26-4995-AC3C-9C1B869F1F0C}" presName="composite" presStyleCnt="0"/>
      <dgm:spPr/>
    </dgm:pt>
    <dgm:pt modelId="{DBFABDD7-4DF1-41C9-B6F2-ADD79BF21FB1}" type="pres">
      <dgm:prSet presAssocID="{A9952F1B-AC26-4995-AC3C-9C1B869F1F0C}" presName="parTx" presStyleLbl="alignNode1" presStyleIdx="0" presStyleCnt="2">
        <dgm:presLayoutVars>
          <dgm:chMax val="0"/>
          <dgm:chPref val="0"/>
          <dgm:bulletEnabled val="1"/>
        </dgm:presLayoutVars>
      </dgm:prSet>
      <dgm:spPr/>
    </dgm:pt>
    <dgm:pt modelId="{9F8AE92D-36F0-43EB-A7C2-1623922E6514}" type="pres">
      <dgm:prSet presAssocID="{A9952F1B-AC26-4995-AC3C-9C1B869F1F0C}" presName="desTx" presStyleLbl="alignAccFollowNode1" presStyleIdx="0" presStyleCnt="2">
        <dgm:presLayoutVars>
          <dgm:bulletEnabled val="1"/>
        </dgm:presLayoutVars>
      </dgm:prSet>
      <dgm:spPr/>
    </dgm:pt>
    <dgm:pt modelId="{FE3287B0-8AEC-4C82-BF68-B3D5261C6A2C}" type="pres">
      <dgm:prSet presAssocID="{BD8C2AA4-C3ED-437B-A5C9-2907F0FDC010}" presName="space" presStyleCnt="0"/>
      <dgm:spPr/>
    </dgm:pt>
    <dgm:pt modelId="{1C1E099E-0745-4675-9B2F-FEEFDC8663CE}" type="pres">
      <dgm:prSet presAssocID="{F029B765-09B7-4358-A0FE-C3626605EC26}" presName="composite" presStyleCnt="0"/>
      <dgm:spPr/>
    </dgm:pt>
    <dgm:pt modelId="{03B724E8-F766-4451-AF07-EF3C2188F140}" type="pres">
      <dgm:prSet presAssocID="{F029B765-09B7-4358-A0FE-C3626605EC26}" presName="parTx" presStyleLbl="alignNode1" presStyleIdx="1" presStyleCnt="2">
        <dgm:presLayoutVars>
          <dgm:chMax val="0"/>
          <dgm:chPref val="0"/>
          <dgm:bulletEnabled val="1"/>
        </dgm:presLayoutVars>
      </dgm:prSet>
      <dgm:spPr/>
    </dgm:pt>
    <dgm:pt modelId="{6D0B1CBD-F398-43B6-8248-A5E42D1A8FFD}" type="pres">
      <dgm:prSet presAssocID="{F029B765-09B7-4358-A0FE-C3626605EC26}" presName="desTx" presStyleLbl="alignAccFollowNode1" presStyleIdx="1" presStyleCnt="2">
        <dgm:presLayoutVars>
          <dgm:bulletEnabled val="1"/>
        </dgm:presLayoutVars>
      </dgm:prSet>
      <dgm:spPr/>
    </dgm:pt>
  </dgm:ptLst>
  <dgm:cxnLst>
    <dgm:cxn modelId="{A3F3FF06-B835-4A6A-A9A7-84FD5ADF0C47}" type="presOf" srcId="{8B3A8F8E-2262-4682-A2A3-774D1880748F}" destId="{6D0B1CBD-F398-43B6-8248-A5E42D1A8FFD}" srcOrd="0" destOrd="0" presId="urn:microsoft.com/office/officeart/2005/8/layout/hList1"/>
    <dgm:cxn modelId="{EF2DFE21-3096-4399-B492-9ECA74FBC03E}" type="presOf" srcId="{AA26B301-1644-4C57-96DD-A0091A7DEE8C}" destId="{9F8AE92D-36F0-43EB-A7C2-1623922E6514}" srcOrd="0" destOrd="1" presId="urn:microsoft.com/office/officeart/2005/8/layout/hList1"/>
    <dgm:cxn modelId="{80228126-52D1-42DF-9659-073357579FF2}" type="presOf" srcId="{1AF094BD-051C-4C32-B442-D843B3BF2878}" destId="{6D0B1CBD-F398-43B6-8248-A5E42D1A8FFD}" srcOrd="0" destOrd="3" presId="urn:microsoft.com/office/officeart/2005/8/layout/hList1"/>
    <dgm:cxn modelId="{0C58AF2E-A939-4C82-A451-F15CA8FD1F88}" type="presOf" srcId="{9814DA19-4381-423A-BCE6-4B4FE84D1A4D}" destId="{9F8AE92D-36F0-43EB-A7C2-1623922E6514}" srcOrd="0" destOrd="3" presId="urn:microsoft.com/office/officeart/2005/8/layout/hList1"/>
    <dgm:cxn modelId="{E5EB442F-B9CF-449D-807F-94830A420D32}" type="presOf" srcId="{0381E1B4-963E-4F1A-9218-49A04292743B}" destId="{9F8AE92D-36F0-43EB-A7C2-1623922E6514}" srcOrd="0" destOrd="0" presId="urn:microsoft.com/office/officeart/2005/8/layout/hList1"/>
    <dgm:cxn modelId="{347F5138-9EDA-456E-B09D-666D4844D6AE}" srcId="{A9952F1B-AC26-4995-AC3C-9C1B869F1F0C}" destId="{0381E1B4-963E-4F1A-9218-49A04292743B}" srcOrd="0" destOrd="0" parTransId="{065C4F6E-5B5B-424E-8C91-63063C40D7DA}" sibTransId="{406FB5B6-4499-4502-A040-289A9F8CE8DC}"/>
    <dgm:cxn modelId="{14B4893E-BF90-41B2-A0D7-D5BCAC58C090}" type="presOf" srcId="{56F3C256-D1A6-432A-8FAE-1927E897B493}" destId="{0734BF83-3A14-499B-820F-197E4CACD127}" srcOrd="0" destOrd="0" presId="urn:microsoft.com/office/officeart/2005/8/layout/hList1"/>
    <dgm:cxn modelId="{262CC762-9BE3-421A-847F-FF11FC48463D}" type="presOf" srcId="{92562C98-8A40-47D1-858C-8CD9EF4AAA9F}" destId="{9F8AE92D-36F0-43EB-A7C2-1623922E6514}" srcOrd="0" destOrd="2" presId="urn:microsoft.com/office/officeart/2005/8/layout/hList1"/>
    <dgm:cxn modelId="{7F649564-493E-4B7B-A0C5-8951C92F241B}" type="presOf" srcId="{F029B765-09B7-4358-A0FE-C3626605EC26}" destId="{03B724E8-F766-4451-AF07-EF3C2188F140}" srcOrd="0" destOrd="0" presId="urn:microsoft.com/office/officeart/2005/8/layout/hList1"/>
    <dgm:cxn modelId="{4572B348-0C21-4E5A-B129-BA97AA345769}" srcId="{F029B765-09B7-4358-A0FE-C3626605EC26}" destId="{1AF094BD-051C-4C32-B442-D843B3BF2878}" srcOrd="3" destOrd="0" parTransId="{D5DF0CF7-48E4-4A02-A53C-71946D950C3D}" sibTransId="{079D80ED-2AE0-4AC9-9AF8-0A655E1307D3}"/>
    <dgm:cxn modelId="{A9AF054C-0A17-42DF-9789-DE1D5CB4EC9D}" srcId="{A9952F1B-AC26-4995-AC3C-9C1B869F1F0C}" destId="{E7CDB260-BC8B-447D-8A66-54D2F95E8CE9}" srcOrd="4" destOrd="0" parTransId="{13EB08C9-68F1-4500-A3E4-EBAAE73B8BA9}" sibTransId="{6014A296-6CA5-4BD8-94DF-AD74BC3D80BC}"/>
    <dgm:cxn modelId="{66A5A454-B7BD-4675-B758-FFB37827CC24}" type="presOf" srcId="{E7CDB260-BC8B-447D-8A66-54D2F95E8CE9}" destId="{9F8AE92D-36F0-43EB-A7C2-1623922E6514}" srcOrd="0" destOrd="4" presId="urn:microsoft.com/office/officeart/2005/8/layout/hList1"/>
    <dgm:cxn modelId="{11F0C559-C50A-4D33-B0BE-092161CF2D14}" srcId="{A9952F1B-AC26-4995-AC3C-9C1B869F1F0C}" destId="{AA26B301-1644-4C57-96DD-A0091A7DEE8C}" srcOrd="1" destOrd="0" parTransId="{2680EE4E-ED6E-4767-9A61-3C3AFCF2E7E7}" sibTransId="{179961BC-CC9A-4809-AFB6-15CAABDBBF63}"/>
    <dgm:cxn modelId="{0C86AD7E-31B7-4783-A1E0-49B6C29E43F6}" srcId="{F029B765-09B7-4358-A0FE-C3626605EC26}" destId="{8B3A8F8E-2262-4682-A2A3-774D1880748F}" srcOrd="0" destOrd="0" parTransId="{B8521365-430B-4548-8E30-01467F7D912B}" sibTransId="{49B2E10F-5653-4CEB-8398-F83D21214F9A}"/>
    <dgm:cxn modelId="{0247F980-6E55-47B6-B031-379C35601E00}" type="presOf" srcId="{5B0F6AC9-CC6E-4311-AC25-EB5F4A1BFCA6}" destId="{6D0B1CBD-F398-43B6-8248-A5E42D1A8FFD}" srcOrd="0" destOrd="2" presId="urn:microsoft.com/office/officeart/2005/8/layout/hList1"/>
    <dgm:cxn modelId="{EDD3CD84-9841-49D2-B733-6D09299FFFB7}" srcId="{56F3C256-D1A6-432A-8FAE-1927E897B493}" destId="{F029B765-09B7-4358-A0FE-C3626605EC26}" srcOrd="1" destOrd="0" parTransId="{49614FD1-99F8-4865-B72F-294AE368B50D}" sibTransId="{42C374DE-F3AB-468E-8F36-0587FE49B7E8}"/>
    <dgm:cxn modelId="{2F0E3D88-3F3D-46A1-94E3-835996391389}" srcId="{F029B765-09B7-4358-A0FE-C3626605EC26}" destId="{5B0F6AC9-CC6E-4311-AC25-EB5F4A1BFCA6}" srcOrd="2" destOrd="0" parTransId="{00E95CF3-A326-4182-9028-BE5F069A002A}" sibTransId="{9008B9BD-C3F5-497F-8E72-1E7009F55B2F}"/>
    <dgm:cxn modelId="{215029A1-FF4A-4E16-BCC9-7063E55A833D}" srcId="{F029B765-09B7-4358-A0FE-C3626605EC26}" destId="{D8F0A589-4487-433B-9EED-CDC898C5ED2C}" srcOrd="1" destOrd="0" parTransId="{E39BFE78-689C-46F4-977A-6E47F076C8C4}" sibTransId="{B213D342-88BB-44BD-98E5-09DEBA6AAC83}"/>
    <dgm:cxn modelId="{75D38BBC-24C8-44DA-8800-B41BDF8FA973}" srcId="{56F3C256-D1A6-432A-8FAE-1927E897B493}" destId="{A9952F1B-AC26-4995-AC3C-9C1B869F1F0C}" srcOrd="0" destOrd="0" parTransId="{E70C06A1-3490-4C4A-A110-D3773B817B4E}" sibTransId="{BD8C2AA4-C3ED-437B-A5C9-2907F0FDC010}"/>
    <dgm:cxn modelId="{DA9E2DC1-D3B5-4F64-A5B2-BAB42FB6CD62}" srcId="{A9952F1B-AC26-4995-AC3C-9C1B869F1F0C}" destId="{92562C98-8A40-47D1-858C-8CD9EF4AAA9F}" srcOrd="2" destOrd="0" parTransId="{ED049917-DDBC-41DB-9C3F-B351F1562E9F}" sibTransId="{09CC16B3-C129-4444-ACEC-055265A45AFD}"/>
    <dgm:cxn modelId="{91EF7FC5-3143-4DAD-9B8B-5C12C1856B67}" srcId="{A9952F1B-AC26-4995-AC3C-9C1B869F1F0C}" destId="{9814DA19-4381-423A-BCE6-4B4FE84D1A4D}" srcOrd="3" destOrd="0" parTransId="{D70D1A51-F227-4D12-99EE-28E62F0EC7C9}" sibTransId="{94A9DFD1-0A3B-4C2D-B79E-BAEB9F3D728B}"/>
    <dgm:cxn modelId="{A95F07C6-30B4-4384-995E-ABA46FC84CF2}" type="presOf" srcId="{D8F0A589-4487-433B-9EED-CDC898C5ED2C}" destId="{6D0B1CBD-F398-43B6-8248-A5E42D1A8FFD}" srcOrd="0" destOrd="1" presId="urn:microsoft.com/office/officeart/2005/8/layout/hList1"/>
    <dgm:cxn modelId="{050EF5C8-8FE8-492D-A8C2-55F135222EA7}" type="presOf" srcId="{A9952F1B-AC26-4995-AC3C-9C1B869F1F0C}" destId="{DBFABDD7-4DF1-41C9-B6F2-ADD79BF21FB1}" srcOrd="0" destOrd="0" presId="urn:microsoft.com/office/officeart/2005/8/layout/hList1"/>
    <dgm:cxn modelId="{528B54F0-54FC-48C4-871B-71279631B360}" type="presParOf" srcId="{0734BF83-3A14-499B-820F-197E4CACD127}" destId="{134371B1-11DD-47CE-9088-9448883B3F3D}" srcOrd="0" destOrd="0" presId="urn:microsoft.com/office/officeart/2005/8/layout/hList1"/>
    <dgm:cxn modelId="{EC4C15A7-D564-4FCB-A28A-BB25DD9734D0}" type="presParOf" srcId="{134371B1-11DD-47CE-9088-9448883B3F3D}" destId="{DBFABDD7-4DF1-41C9-B6F2-ADD79BF21FB1}" srcOrd="0" destOrd="0" presId="urn:microsoft.com/office/officeart/2005/8/layout/hList1"/>
    <dgm:cxn modelId="{BB768484-3C85-45A6-B4AE-3EAB8F44ADF6}" type="presParOf" srcId="{134371B1-11DD-47CE-9088-9448883B3F3D}" destId="{9F8AE92D-36F0-43EB-A7C2-1623922E6514}" srcOrd="1" destOrd="0" presId="urn:microsoft.com/office/officeart/2005/8/layout/hList1"/>
    <dgm:cxn modelId="{71B3756D-2335-4CED-8685-4B81CA5DC8ED}" type="presParOf" srcId="{0734BF83-3A14-499B-820F-197E4CACD127}" destId="{FE3287B0-8AEC-4C82-BF68-B3D5261C6A2C}" srcOrd="1" destOrd="0" presId="urn:microsoft.com/office/officeart/2005/8/layout/hList1"/>
    <dgm:cxn modelId="{CAF63A90-990F-4DE1-B915-2BAD7DB19282}" type="presParOf" srcId="{0734BF83-3A14-499B-820F-197E4CACD127}" destId="{1C1E099E-0745-4675-9B2F-FEEFDC8663CE}" srcOrd="2" destOrd="0" presId="urn:microsoft.com/office/officeart/2005/8/layout/hList1"/>
    <dgm:cxn modelId="{546A09C9-F131-4110-BC26-19648F8D8031}" type="presParOf" srcId="{1C1E099E-0745-4675-9B2F-FEEFDC8663CE}" destId="{03B724E8-F766-4451-AF07-EF3C2188F140}" srcOrd="0" destOrd="0" presId="urn:microsoft.com/office/officeart/2005/8/layout/hList1"/>
    <dgm:cxn modelId="{0FC9E9B5-8535-4332-ADB7-73916D3459A0}" type="presParOf" srcId="{1C1E099E-0745-4675-9B2F-FEEFDC8663CE}" destId="{6D0B1CBD-F398-43B6-8248-A5E42D1A8FF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6F3C256-D1A6-432A-8FAE-1927E897B493}"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1AF094BD-051C-4C32-B442-D843B3BF2878}">
      <dgm:prSet custT="1"/>
      <dgm:spPr/>
      <dgm:t>
        <a:bodyPr/>
        <a:lstStyle/>
        <a:p>
          <a:r>
            <a:rPr lang="en-US" sz="3200"/>
            <a:t>Testing, Inclusion, Busing</a:t>
          </a:r>
        </a:p>
      </dgm:t>
    </dgm:pt>
    <dgm:pt modelId="{D5DF0CF7-48E4-4A02-A53C-71946D950C3D}" type="parTrans" cxnId="{4572B348-0C21-4E5A-B129-BA97AA345769}">
      <dgm:prSet/>
      <dgm:spPr/>
      <dgm:t>
        <a:bodyPr/>
        <a:lstStyle/>
        <a:p>
          <a:endParaRPr lang="en-US"/>
        </a:p>
      </dgm:t>
    </dgm:pt>
    <dgm:pt modelId="{079D80ED-2AE0-4AC9-9AF8-0A655E1307D3}" type="sibTrans" cxnId="{4572B348-0C21-4E5A-B129-BA97AA345769}">
      <dgm:prSet/>
      <dgm:spPr/>
      <dgm:t>
        <a:bodyPr/>
        <a:lstStyle/>
        <a:p>
          <a:endParaRPr lang="en-US"/>
        </a:p>
      </dgm:t>
    </dgm:pt>
    <dgm:pt modelId="{494FA086-EB9D-4FB6-AA84-4EB528CDAA93}">
      <dgm:prSet custT="1"/>
      <dgm:spPr/>
      <dgm:t>
        <a:bodyPr/>
        <a:lstStyle/>
        <a:p>
          <a:r>
            <a:rPr lang="en-US" sz="2800"/>
            <a:t>State testing</a:t>
          </a:r>
        </a:p>
      </dgm:t>
    </dgm:pt>
    <dgm:pt modelId="{42A1D337-3BF1-4DD9-AC48-AF2C9A474389}" type="parTrans" cxnId="{725B517D-1E75-44A0-9E17-15FA955D6B67}">
      <dgm:prSet/>
      <dgm:spPr/>
      <dgm:t>
        <a:bodyPr/>
        <a:lstStyle/>
        <a:p>
          <a:endParaRPr lang="en-US"/>
        </a:p>
      </dgm:t>
    </dgm:pt>
    <dgm:pt modelId="{0E151387-3C03-4719-B3CB-FBF2AEFDB434}" type="sibTrans" cxnId="{725B517D-1E75-44A0-9E17-15FA955D6B67}">
      <dgm:prSet/>
      <dgm:spPr/>
      <dgm:t>
        <a:bodyPr/>
        <a:lstStyle/>
        <a:p>
          <a:endParaRPr lang="en-US"/>
        </a:p>
      </dgm:t>
    </dgm:pt>
    <dgm:pt modelId="{A6D5801D-8722-4130-9BC8-2687871DD241}">
      <dgm:prSet custT="1"/>
      <dgm:spPr/>
      <dgm:t>
        <a:bodyPr/>
        <a:lstStyle/>
        <a:p>
          <a:r>
            <a:rPr lang="en-US" sz="2800"/>
            <a:t>Inclusion with students without disabilities</a:t>
          </a:r>
        </a:p>
      </dgm:t>
    </dgm:pt>
    <dgm:pt modelId="{20CF0003-D0A0-4BD6-9043-81FAC776FF72}" type="parTrans" cxnId="{F13A1152-539D-437A-9132-B3AFA0DE5025}">
      <dgm:prSet/>
      <dgm:spPr/>
      <dgm:t>
        <a:bodyPr/>
        <a:lstStyle/>
        <a:p>
          <a:endParaRPr lang="en-US"/>
        </a:p>
      </dgm:t>
    </dgm:pt>
    <dgm:pt modelId="{71115184-20CF-43CA-8866-D3F7304353AA}" type="sibTrans" cxnId="{F13A1152-539D-437A-9132-B3AFA0DE5025}">
      <dgm:prSet/>
      <dgm:spPr/>
      <dgm:t>
        <a:bodyPr/>
        <a:lstStyle/>
        <a:p>
          <a:endParaRPr lang="en-US"/>
        </a:p>
      </dgm:t>
    </dgm:pt>
    <dgm:pt modelId="{5B5ADF04-334E-46E2-AE5E-BAEE85038DC1}">
      <dgm:prSet custT="1"/>
      <dgm:spPr/>
      <dgm:t>
        <a:bodyPr/>
        <a:lstStyle/>
        <a:p>
          <a:r>
            <a:rPr lang="en-US" sz="2800"/>
            <a:t>Transportation</a:t>
          </a:r>
        </a:p>
      </dgm:t>
    </dgm:pt>
    <dgm:pt modelId="{D7F3F1B0-8FF2-4001-9F70-FAF78F89BA61}" type="parTrans" cxnId="{DDEB12DF-5A28-4A6E-ACD6-386DBBEC9924}">
      <dgm:prSet/>
      <dgm:spPr/>
      <dgm:t>
        <a:bodyPr/>
        <a:lstStyle/>
        <a:p>
          <a:endParaRPr lang="en-US"/>
        </a:p>
      </dgm:t>
    </dgm:pt>
    <dgm:pt modelId="{F3C97A74-AE81-4A98-A22E-AC0502CBA65E}" type="sibTrans" cxnId="{DDEB12DF-5A28-4A6E-ACD6-386DBBEC9924}">
      <dgm:prSet/>
      <dgm:spPr/>
      <dgm:t>
        <a:bodyPr/>
        <a:lstStyle/>
        <a:p>
          <a:endParaRPr lang="en-US"/>
        </a:p>
      </dgm:t>
    </dgm:pt>
    <dgm:pt modelId="{C4EB6C72-AEBC-42B1-BA68-8485B318C80F}">
      <dgm:prSet custT="1"/>
      <dgm:spPr/>
      <dgm:t>
        <a:bodyPr/>
        <a:lstStyle/>
        <a:p>
          <a:r>
            <a:rPr lang="en-US" sz="3200"/>
            <a:t>Other </a:t>
          </a:r>
        </a:p>
      </dgm:t>
    </dgm:pt>
    <dgm:pt modelId="{FC7843DE-3B70-4B52-8A16-C29A0C5B486E}" type="parTrans" cxnId="{3F14E8C9-FF25-4CDD-8139-FF56B7CCF795}">
      <dgm:prSet/>
      <dgm:spPr/>
      <dgm:t>
        <a:bodyPr/>
        <a:lstStyle/>
        <a:p>
          <a:endParaRPr lang="en-US"/>
        </a:p>
      </dgm:t>
    </dgm:pt>
    <dgm:pt modelId="{D5E59770-661B-4CC4-B271-BA4A8F4B1808}" type="sibTrans" cxnId="{3F14E8C9-FF25-4CDD-8139-FF56B7CCF795}">
      <dgm:prSet/>
      <dgm:spPr/>
      <dgm:t>
        <a:bodyPr/>
        <a:lstStyle/>
        <a:p>
          <a:endParaRPr lang="en-US"/>
        </a:p>
      </dgm:t>
    </dgm:pt>
    <dgm:pt modelId="{5F03D9D4-B622-478F-A7F8-CF132C342C3C}">
      <dgm:prSet custT="1"/>
      <dgm:spPr/>
      <dgm:t>
        <a:bodyPr/>
        <a:lstStyle/>
        <a:p>
          <a:r>
            <a:rPr lang="en-US" sz="2800"/>
            <a:t>Placement type</a:t>
          </a:r>
        </a:p>
      </dgm:t>
    </dgm:pt>
    <dgm:pt modelId="{39A6EF39-17EC-46A2-8304-9CEAC0E6AF30}" type="parTrans" cxnId="{AE72D827-0D88-435B-8224-2EF0E2D7398C}">
      <dgm:prSet/>
      <dgm:spPr/>
      <dgm:t>
        <a:bodyPr/>
        <a:lstStyle/>
        <a:p>
          <a:endParaRPr lang="en-US"/>
        </a:p>
      </dgm:t>
    </dgm:pt>
    <dgm:pt modelId="{CD2CA4E4-ABCC-4755-948F-7A6AE8B2905A}" type="sibTrans" cxnId="{AE72D827-0D88-435B-8224-2EF0E2D7398C}">
      <dgm:prSet/>
      <dgm:spPr/>
      <dgm:t>
        <a:bodyPr/>
        <a:lstStyle/>
        <a:p>
          <a:endParaRPr lang="en-US"/>
        </a:p>
      </dgm:t>
    </dgm:pt>
    <dgm:pt modelId="{C8FDBF4D-6DD9-417E-84EA-CB687AEFF1CF}">
      <dgm:prSet custT="1"/>
      <dgm:spPr/>
      <dgm:t>
        <a:bodyPr/>
        <a:lstStyle/>
        <a:p>
          <a:r>
            <a:rPr lang="en-US" sz="2800"/>
            <a:t>Instructional levels</a:t>
          </a:r>
        </a:p>
      </dgm:t>
    </dgm:pt>
    <dgm:pt modelId="{D2AF2A7D-2597-4D63-86ED-A4229A9542F3}" type="parTrans" cxnId="{FF60BCE1-925A-49C3-B318-946EAF25AC85}">
      <dgm:prSet/>
      <dgm:spPr/>
      <dgm:t>
        <a:bodyPr/>
        <a:lstStyle/>
        <a:p>
          <a:endParaRPr lang="en-US"/>
        </a:p>
      </dgm:t>
    </dgm:pt>
    <dgm:pt modelId="{D762F658-3951-4C3C-8E90-F6E805E66B8E}" type="sibTrans" cxnId="{FF60BCE1-925A-49C3-B318-946EAF25AC85}">
      <dgm:prSet/>
      <dgm:spPr/>
      <dgm:t>
        <a:bodyPr/>
        <a:lstStyle/>
        <a:p>
          <a:endParaRPr lang="en-US"/>
        </a:p>
      </dgm:t>
    </dgm:pt>
    <dgm:pt modelId="{F525A3D8-038D-4355-B937-574B80C46F29}">
      <dgm:prSet custT="1"/>
      <dgm:spPr/>
      <dgm:t>
        <a:bodyPr/>
        <a:lstStyle/>
        <a:p>
          <a:r>
            <a:rPr lang="en-US" sz="2800"/>
            <a:t>Summary</a:t>
          </a:r>
        </a:p>
      </dgm:t>
    </dgm:pt>
    <dgm:pt modelId="{7680332A-46A4-44B0-A462-5C387BE068E8}" type="parTrans" cxnId="{4D13513F-CA9F-4C4E-ACE1-E4E7C975797D}">
      <dgm:prSet/>
      <dgm:spPr/>
      <dgm:t>
        <a:bodyPr/>
        <a:lstStyle/>
        <a:p>
          <a:endParaRPr lang="en-US"/>
        </a:p>
      </dgm:t>
    </dgm:pt>
    <dgm:pt modelId="{5DDA3D9C-551C-4AD2-9234-C9735BC5B3DF}" type="sibTrans" cxnId="{4D13513F-CA9F-4C4E-ACE1-E4E7C975797D}">
      <dgm:prSet/>
      <dgm:spPr/>
      <dgm:t>
        <a:bodyPr/>
        <a:lstStyle/>
        <a:p>
          <a:endParaRPr lang="en-US"/>
        </a:p>
      </dgm:t>
    </dgm:pt>
    <dgm:pt modelId="{BF3A8C2E-BE69-4B06-BFCC-02DAADF56564}">
      <dgm:prSet custT="1"/>
      <dgm:spPr/>
      <dgm:t>
        <a:bodyPr/>
        <a:lstStyle/>
        <a:p>
          <a:r>
            <a:rPr lang="en-US" sz="2800"/>
            <a:t>Promotion Criteria</a:t>
          </a:r>
        </a:p>
      </dgm:t>
    </dgm:pt>
    <dgm:pt modelId="{B4260A69-A398-403B-B68B-A28202D64DE7}" type="parTrans" cxnId="{8721479A-C1E3-4D63-B6E7-8149FBADEE7D}">
      <dgm:prSet/>
      <dgm:spPr/>
      <dgm:t>
        <a:bodyPr/>
        <a:lstStyle/>
        <a:p>
          <a:endParaRPr lang="en-US"/>
        </a:p>
      </dgm:t>
    </dgm:pt>
    <dgm:pt modelId="{B7DF4F38-3213-4414-8A4F-7B0FC7F6AC47}" type="sibTrans" cxnId="{8721479A-C1E3-4D63-B6E7-8149FBADEE7D}">
      <dgm:prSet/>
      <dgm:spPr/>
      <dgm:t>
        <a:bodyPr/>
        <a:lstStyle/>
        <a:p>
          <a:endParaRPr lang="en-US"/>
        </a:p>
      </dgm:t>
    </dgm:pt>
    <dgm:pt modelId="{561083C5-32EE-4A17-9697-9978B239F834}">
      <dgm:prSet custT="1"/>
      <dgm:spPr/>
      <dgm:t>
        <a:bodyPr/>
        <a:lstStyle/>
        <a:p>
          <a:r>
            <a:rPr lang="en-US" sz="2800"/>
            <a:t>Other options considered</a:t>
          </a:r>
        </a:p>
      </dgm:t>
    </dgm:pt>
    <dgm:pt modelId="{E2FBA092-2423-4A50-8CC5-4AF1707DA86E}" type="parTrans" cxnId="{A5186547-77D9-4668-83E1-17E1DF4B6530}">
      <dgm:prSet/>
      <dgm:spPr/>
      <dgm:t>
        <a:bodyPr/>
        <a:lstStyle/>
        <a:p>
          <a:endParaRPr lang="en-US"/>
        </a:p>
      </dgm:t>
    </dgm:pt>
    <dgm:pt modelId="{50CAC826-81DF-4B4B-9A46-CCA2994189CC}" type="sibTrans" cxnId="{A5186547-77D9-4668-83E1-17E1DF4B6530}">
      <dgm:prSet/>
      <dgm:spPr/>
      <dgm:t>
        <a:bodyPr/>
        <a:lstStyle/>
        <a:p>
          <a:endParaRPr lang="en-US"/>
        </a:p>
      </dgm:t>
    </dgm:pt>
    <dgm:pt modelId="{EFD7E1CA-6AC8-4250-97A7-DF37F4DD7380}">
      <dgm:prSet custT="1"/>
      <dgm:spPr/>
      <dgm:t>
        <a:bodyPr/>
        <a:lstStyle/>
        <a:p>
          <a:pPr rtl="0"/>
          <a:r>
            <a:rPr lang="en-US" sz="2800">
              <a:latin typeface="Gill Sans MT"/>
            </a:rPr>
            <a:t>Meeting Attendance</a:t>
          </a:r>
          <a:endParaRPr lang="en-US" sz="2800"/>
        </a:p>
      </dgm:t>
    </dgm:pt>
    <dgm:pt modelId="{53C236BA-E6C2-4374-887E-3CADEE7F9948}" type="parTrans" cxnId="{5668F940-4737-4C1E-AC76-C71A8ED3865A}">
      <dgm:prSet/>
      <dgm:spPr/>
      <dgm:t>
        <a:bodyPr/>
        <a:lstStyle/>
        <a:p>
          <a:endParaRPr lang="en-US"/>
        </a:p>
      </dgm:t>
    </dgm:pt>
    <dgm:pt modelId="{A152379A-9657-4B22-A2C9-B81728DF0CC8}" type="sibTrans" cxnId="{5668F940-4737-4C1E-AC76-C71A8ED3865A}">
      <dgm:prSet/>
      <dgm:spPr/>
      <dgm:t>
        <a:bodyPr/>
        <a:lstStyle/>
        <a:p>
          <a:endParaRPr lang="en-US"/>
        </a:p>
      </dgm:t>
    </dgm:pt>
    <dgm:pt modelId="{76409A72-B1C2-400A-9598-75B12ABC2579}">
      <dgm:prSet custT="1"/>
      <dgm:spPr/>
      <dgm:t>
        <a:bodyPr/>
        <a:lstStyle/>
        <a:p>
          <a:r>
            <a:rPr lang="en-US" sz="2800"/>
            <a:t>Accessibility</a:t>
          </a:r>
        </a:p>
      </dgm:t>
    </dgm:pt>
    <dgm:pt modelId="{75631CB1-2EFE-4909-A2DC-AA0F0A16EFDD}" type="parTrans" cxnId="{A13E0941-A3C4-46E4-8DF5-39154D7639D2}">
      <dgm:prSet/>
      <dgm:spPr/>
      <dgm:t>
        <a:bodyPr/>
        <a:lstStyle/>
        <a:p>
          <a:endParaRPr lang="en-US"/>
        </a:p>
      </dgm:t>
    </dgm:pt>
    <dgm:pt modelId="{EA186EEE-FCC3-4E50-A014-B40AB9F643B0}" type="sibTrans" cxnId="{A13E0941-A3C4-46E4-8DF5-39154D7639D2}">
      <dgm:prSet/>
      <dgm:spPr/>
      <dgm:t>
        <a:bodyPr/>
        <a:lstStyle/>
        <a:p>
          <a:endParaRPr lang="en-US"/>
        </a:p>
      </dgm:t>
    </dgm:pt>
    <dgm:pt modelId="{D2B722E7-28E1-4121-94AF-2BB674DCFD0F}" type="pres">
      <dgm:prSet presAssocID="{56F3C256-D1A6-432A-8FAE-1927E897B493}" presName="Name0" presStyleCnt="0">
        <dgm:presLayoutVars>
          <dgm:dir/>
          <dgm:animLvl val="lvl"/>
          <dgm:resizeHandles val="exact"/>
        </dgm:presLayoutVars>
      </dgm:prSet>
      <dgm:spPr/>
    </dgm:pt>
    <dgm:pt modelId="{84E1F7D7-30F3-4615-8BF1-E41ADE49B925}" type="pres">
      <dgm:prSet presAssocID="{1AF094BD-051C-4C32-B442-D843B3BF2878}" presName="composite" presStyleCnt="0"/>
      <dgm:spPr/>
    </dgm:pt>
    <dgm:pt modelId="{D2C1EED1-B0DD-40A6-92FC-75F8CFF071D6}" type="pres">
      <dgm:prSet presAssocID="{1AF094BD-051C-4C32-B442-D843B3BF2878}" presName="parTx" presStyleLbl="alignNode1" presStyleIdx="0" presStyleCnt="2">
        <dgm:presLayoutVars>
          <dgm:chMax val="0"/>
          <dgm:chPref val="0"/>
          <dgm:bulletEnabled val="1"/>
        </dgm:presLayoutVars>
      </dgm:prSet>
      <dgm:spPr/>
    </dgm:pt>
    <dgm:pt modelId="{33BED9F1-6859-46E4-83A9-6DE5F84EC57D}" type="pres">
      <dgm:prSet presAssocID="{1AF094BD-051C-4C32-B442-D843B3BF2878}" presName="desTx" presStyleLbl="alignAccFollowNode1" presStyleIdx="0" presStyleCnt="2">
        <dgm:presLayoutVars>
          <dgm:bulletEnabled val="1"/>
        </dgm:presLayoutVars>
      </dgm:prSet>
      <dgm:spPr/>
    </dgm:pt>
    <dgm:pt modelId="{C8EFE197-D380-4860-9384-F32BB283A6B6}" type="pres">
      <dgm:prSet presAssocID="{079D80ED-2AE0-4AC9-9AF8-0A655E1307D3}" presName="space" presStyleCnt="0"/>
      <dgm:spPr/>
    </dgm:pt>
    <dgm:pt modelId="{1CD1C059-7A6D-45E4-8800-6AF64D89E592}" type="pres">
      <dgm:prSet presAssocID="{C4EB6C72-AEBC-42B1-BA68-8485B318C80F}" presName="composite" presStyleCnt="0"/>
      <dgm:spPr/>
    </dgm:pt>
    <dgm:pt modelId="{3555B633-BA93-4F12-944B-2BC28097C7EA}" type="pres">
      <dgm:prSet presAssocID="{C4EB6C72-AEBC-42B1-BA68-8485B318C80F}" presName="parTx" presStyleLbl="alignNode1" presStyleIdx="1" presStyleCnt="2">
        <dgm:presLayoutVars>
          <dgm:chMax val="0"/>
          <dgm:chPref val="0"/>
          <dgm:bulletEnabled val="1"/>
        </dgm:presLayoutVars>
      </dgm:prSet>
      <dgm:spPr/>
    </dgm:pt>
    <dgm:pt modelId="{EA737E5A-5D9F-41B4-B491-86C45F4E3F26}" type="pres">
      <dgm:prSet presAssocID="{C4EB6C72-AEBC-42B1-BA68-8485B318C80F}" presName="desTx" presStyleLbl="alignAccFollowNode1" presStyleIdx="1" presStyleCnt="2">
        <dgm:presLayoutVars>
          <dgm:bulletEnabled val="1"/>
        </dgm:presLayoutVars>
      </dgm:prSet>
      <dgm:spPr/>
    </dgm:pt>
  </dgm:ptLst>
  <dgm:cxnLst>
    <dgm:cxn modelId="{13A8A905-F32F-473B-B462-4C78167460C2}" type="presOf" srcId="{F525A3D8-038D-4355-B937-574B80C46F29}" destId="{EA737E5A-5D9F-41B4-B491-86C45F4E3F26}" srcOrd="0" destOrd="2" presId="urn:microsoft.com/office/officeart/2005/8/layout/hList1"/>
    <dgm:cxn modelId="{46CD6C0E-2903-4705-BCBD-1F8325EEBCB2}" type="presOf" srcId="{C8FDBF4D-6DD9-417E-84EA-CB687AEFF1CF}" destId="{EA737E5A-5D9F-41B4-B491-86C45F4E3F26}" srcOrd="0" destOrd="1" presId="urn:microsoft.com/office/officeart/2005/8/layout/hList1"/>
    <dgm:cxn modelId="{AE72D827-0D88-435B-8224-2EF0E2D7398C}" srcId="{C4EB6C72-AEBC-42B1-BA68-8485B318C80F}" destId="{5F03D9D4-B622-478F-A7F8-CF132C342C3C}" srcOrd="0" destOrd="0" parTransId="{39A6EF39-17EC-46A2-8304-9CEAC0E6AF30}" sibTransId="{CD2CA4E4-ABCC-4755-948F-7A6AE8B2905A}"/>
    <dgm:cxn modelId="{4D13513F-CA9F-4C4E-ACE1-E4E7C975797D}" srcId="{C4EB6C72-AEBC-42B1-BA68-8485B318C80F}" destId="{F525A3D8-038D-4355-B937-574B80C46F29}" srcOrd="2" destOrd="0" parTransId="{7680332A-46A4-44B0-A462-5C387BE068E8}" sibTransId="{5DDA3D9C-551C-4AD2-9234-C9735BC5B3DF}"/>
    <dgm:cxn modelId="{5668F940-4737-4C1E-AC76-C71A8ED3865A}" srcId="{C4EB6C72-AEBC-42B1-BA68-8485B318C80F}" destId="{EFD7E1CA-6AC8-4250-97A7-DF37F4DD7380}" srcOrd="6" destOrd="0" parTransId="{53C236BA-E6C2-4374-887E-3CADEE7F9948}" sibTransId="{A152379A-9657-4B22-A2C9-B81728DF0CC8}"/>
    <dgm:cxn modelId="{897CCC5E-EFAA-4530-889A-D9A32981732A}" type="presOf" srcId="{BF3A8C2E-BE69-4B06-BFCC-02DAADF56564}" destId="{EA737E5A-5D9F-41B4-B491-86C45F4E3F26}" srcOrd="0" destOrd="4" presId="urn:microsoft.com/office/officeart/2005/8/layout/hList1"/>
    <dgm:cxn modelId="{B2B71160-C37A-4107-860F-1636D3AEB818}" type="presOf" srcId="{A6D5801D-8722-4130-9BC8-2687871DD241}" destId="{33BED9F1-6859-46E4-83A9-6DE5F84EC57D}" srcOrd="0" destOrd="1" presId="urn:microsoft.com/office/officeart/2005/8/layout/hList1"/>
    <dgm:cxn modelId="{A13E0941-A3C4-46E4-8DF5-39154D7639D2}" srcId="{C4EB6C72-AEBC-42B1-BA68-8485B318C80F}" destId="{76409A72-B1C2-400A-9598-75B12ABC2579}" srcOrd="3" destOrd="0" parTransId="{75631CB1-2EFE-4909-A2DC-AA0F0A16EFDD}" sibTransId="{EA186EEE-FCC3-4E50-A014-B40AB9F643B0}"/>
    <dgm:cxn modelId="{17800363-2461-41A7-A336-9E279C95311A}" type="presOf" srcId="{EFD7E1CA-6AC8-4250-97A7-DF37F4DD7380}" destId="{EA737E5A-5D9F-41B4-B491-86C45F4E3F26}" srcOrd="0" destOrd="6" presId="urn:microsoft.com/office/officeart/2005/8/layout/hList1"/>
    <dgm:cxn modelId="{A5186547-77D9-4668-83E1-17E1DF4B6530}" srcId="{C4EB6C72-AEBC-42B1-BA68-8485B318C80F}" destId="{561083C5-32EE-4A17-9697-9978B239F834}" srcOrd="5" destOrd="0" parTransId="{E2FBA092-2423-4A50-8CC5-4AF1707DA86E}" sibTransId="{50CAC826-81DF-4B4B-9A46-CCA2994189CC}"/>
    <dgm:cxn modelId="{4572B348-0C21-4E5A-B129-BA97AA345769}" srcId="{56F3C256-D1A6-432A-8FAE-1927E897B493}" destId="{1AF094BD-051C-4C32-B442-D843B3BF2878}" srcOrd="0" destOrd="0" parTransId="{D5DF0CF7-48E4-4A02-A53C-71946D950C3D}" sibTransId="{079D80ED-2AE0-4AC9-9AF8-0A655E1307D3}"/>
    <dgm:cxn modelId="{34179E69-9E9A-4CCB-A121-02AD6E490A09}" type="presOf" srcId="{5F03D9D4-B622-478F-A7F8-CF132C342C3C}" destId="{EA737E5A-5D9F-41B4-B491-86C45F4E3F26}" srcOrd="0" destOrd="0" presId="urn:microsoft.com/office/officeart/2005/8/layout/hList1"/>
    <dgm:cxn modelId="{F13A1152-539D-437A-9132-B3AFA0DE5025}" srcId="{1AF094BD-051C-4C32-B442-D843B3BF2878}" destId="{A6D5801D-8722-4130-9BC8-2687871DD241}" srcOrd="1" destOrd="0" parTransId="{20CF0003-D0A0-4BD6-9043-81FAC776FF72}" sibTransId="{71115184-20CF-43CA-8866-D3F7304353AA}"/>
    <dgm:cxn modelId="{D8A0F176-0E34-4792-B1B1-0DF318227634}" type="presOf" srcId="{1AF094BD-051C-4C32-B442-D843B3BF2878}" destId="{D2C1EED1-B0DD-40A6-92FC-75F8CFF071D6}" srcOrd="0" destOrd="0" presId="urn:microsoft.com/office/officeart/2005/8/layout/hList1"/>
    <dgm:cxn modelId="{725B517D-1E75-44A0-9E17-15FA955D6B67}" srcId="{1AF094BD-051C-4C32-B442-D843B3BF2878}" destId="{494FA086-EB9D-4FB6-AA84-4EB528CDAA93}" srcOrd="0" destOrd="0" parTransId="{42A1D337-3BF1-4DD9-AC48-AF2C9A474389}" sibTransId="{0E151387-3C03-4719-B3CB-FBF2AEFDB434}"/>
    <dgm:cxn modelId="{5498AD90-E873-4565-969A-0BEEFDB59E97}" type="presOf" srcId="{494FA086-EB9D-4FB6-AA84-4EB528CDAA93}" destId="{33BED9F1-6859-46E4-83A9-6DE5F84EC57D}" srcOrd="0" destOrd="0" presId="urn:microsoft.com/office/officeart/2005/8/layout/hList1"/>
    <dgm:cxn modelId="{8721479A-C1E3-4D63-B6E7-8149FBADEE7D}" srcId="{C4EB6C72-AEBC-42B1-BA68-8485B318C80F}" destId="{BF3A8C2E-BE69-4B06-BFCC-02DAADF56564}" srcOrd="4" destOrd="0" parTransId="{B4260A69-A398-403B-B68B-A28202D64DE7}" sibTransId="{B7DF4F38-3213-4414-8A4F-7B0FC7F6AC47}"/>
    <dgm:cxn modelId="{0343E5B5-68B6-45B5-BB47-9D67327499F3}" type="presOf" srcId="{56F3C256-D1A6-432A-8FAE-1927E897B493}" destId="{D2B722E7-28E1-4121-94AF-2BB674DCFD0F}" srcOrd="0" destOrd="0" presId="urn:microsoft.com/office/officeart/2005/8/layout/hList1"/>
    <dgm:cxn modelId="{6428B1BC-21A2-4045-8C1D-42CAECE85016}" type="presOf" srcId="{5B5ADF04-334E-46E2-AE5E-BAEE85038DC1}" destId="{33BED9F1-6859-46E4-83A9-6DE5F84EC57D}" srcOrd="0" destOrd="2" presId="urn:microsoft.com/office/officeart/2005/8/layout/hList1"/>
    <dgm:cxn modelId="{8A8E07C4-C5C0-4E71-9999-804B65F2D723}" type="presOf" srcId="{76409A72-B1C2-400A-9598-75B12ABC2579}" destId="{EA737E5A-5D9F-41B4-B491-86C45F4E3F26}" srcOrd="0" destOrd="3" presId="urn:microsoft.com/office/officeart/2005/8/layout/hList1"/>
    <dgm:cxn modelId="{2AC82AC4-9A93-4904-93C8-1D8146C6B044}" type="presOf" srcId="{561083C5-32EE-4A17-9697-9978B239F834}" destId="{EA737E5A-5D9F-41B4-B491-86C45F4E3F26}" srcOrd="0" destOrd="5" presId="urn:microsoft.com/office/officeart/2005/8/layout/hList1"/>
    <dgm:cxn modelId="{3F14E8C9-FF25-4CDD-8139-FF56B7CCF795}" srcId="{56F3C256-D1A6-432A-8FAE-1927E897B493}" destId="{C4EB6C72-AEBC-42B1-BA68-8485B318C80F}" srcOrd="1" destOrd="0" parTransId="{FC7843DE-3B70-4B52-8A16-C29A0C5B486E}" sibTransId="{D5E59770-661B-4CC4-B271-BA4A8F4B1808}"/>
    <dgm:cxn modelId="{DDEB12DF-5A28-4A6E-ACD6-386DBBEC9924}" srcId="{1AF094BD-051C-4C32-B442-D843B3BF2878}" destId="{5B5ADF04-334E-46E2-AE5E-BAEE85038DC1}" srcOrd="2" destOrd="0" parTransId="{D7F3F1B0-8FF2-4001-9F70-FAF78F89BA61}" sibTransId="{F3C97A74-AE81-4A98-A22E-AC0502CBA65E}"/>
    <dgm:cxn modelId="{FF60BCE1-925A-49C3-B318-946EAF25AC85}" srcId="{C4EB6C72-AEBC-42B1-BA68-8485B318C80F}" destId="{C8FDBF4D-6DD9-417E-84EA-CB687AEFF1CF}" srcOrd="1" destOrd="0" parTransId="{D2AF2A7D-2597-4D63-86ED-A4229A9542F3}" sibTransId="{D762F658-3951-4C3C-8E90-F6E805E66B8E}"/>
    <dgm:cxn modelId="{A3FF11FE-2090-44ED-9673-B8280002B6D7}" type="presOf" srcId="{C4EB6C72-AEBC-42B1-BA68-8485B318C80F}" destId="{3555B633-BA93-4F12-944B-2BC28097C7EA}" srcOrd="0" destOrd="0" presId="urn:microsoft.com/office/officeart/2005/8/layout/hList1"/>
    <dgm:cxn modelId="{5EC17604-BAA6-417E-A590-5BB20D86ED26}" type="presParOf" srcId="{D2B722E7-28E1-4121-94AF-2BB674DCFD0F}" destId="{84E1F7D7-30F3-4615-8BF1-E41ADE49B925}" srcOrd="0" destOrd="0" presId="urn:microsoft.com/office/officeart/2005/8/layout/hList1"/>
    <dgm:cxn modelId="{ADBDE69E-D385-4970-9725-5934CF053462}" type="presParOf" srcId="{84E1F7D7-30F3-4615-8BF1-E41ADE49B925}" destId="{D2C1EED1-B0DD-40A6-92FC-75F8CFF071D6}" srcOrd="0" destOrd="0" presId="urn:microsoft.com/office/officeart/2005/8/layout/hList1"/>
    <dgm:cxn modelId="{813C82A2-20C0-4F07-9120-D54E81382110}" type="presParOf" srcId="{84E1F7D7-30F3-4615-8BF1-E41ADE49B925}" destId="{33BED9F1-6859-46E4-83A9-6DE5F84EC57D}" srcOrd="1" destOrd="0" presId="urn:microsoft.com/office/officeart/2005/8/layout/hList1"/>
    <dgm:cxn modelId="{A264DA4B-AB97-45C2-AB60-B9C84FBDED4C}" type="presParOf" srcId="{D2B722E7-28E1-4121-94AF-2BB674DCFD0F}" destId="{C8EFE197-D380-4860-9384-F32BB283A6B6}" srcOrd="1" destOrd="0" presId="urn:microsoft.com/office/officeart/2005/8/layout/hList1"/>
    <dgm:cxn modelId="{EFAE5D0C-C00F-4FA4-8EFC-C86A4D3ABD68}" type="presParOf" srcId="{D2B722E7-28E1-4121-94AF-2BB674DCFD0F}" destId="{1CD1C059-7A6D-45E4-8800-6AF64D89E592}" srcOrd="2" destOrd="0" presId="urn:microsoft.com/office/officeart/2005/8/layout/hList1"/>
    <dgm:cxn modelId="{C902C79C-36D1-45A4-B52C-370ED788090F}" type="presParOf" srcId="{1CD1C059-7A6D-45E4-8800-6AF64D89E592}" destId="{3555B633-BA93-4F12-944B-2BC28097C7EA}" srcOrd="0" destOrd="0" presId="urn:microsoft.com/office/officeart/2005/8/layout/hList1"/>
    <dgm:cxn modelId="{FE77E791-4C4D-4A2A-9B6E-291BC890B091}" type="presParOf" srcId="{1CD1C059-7A6D-45E4-8800-6AF64D89E592}" destId="{EA737E5A-5D9F-41B4-B491-86C45F4E3F2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2345197-E393-4636-8F0B-F3C73B94796D}" type="doc">
      <dgm:prSet loTypeId="urn:microsoft.com/office/officeart/2005/8/layout/process1" loCatId="process" qsTypeId="urn:microsoft.com/office/officeart/2005/8/quickstyle/simple1" qsCatId="simple" csTypeId="urn:microsoft.com/office/officeart/2005/8/colors/colorful1" csCatId="colorful" phldr="1"/>
      <dgm:spPr/>
    </dgm:pt>
    <dgm:pt modelId="{B4260C49-F7F1-455E-9B78-D569AC26A315}">
      <dgm:prSet phldrT="[Text]"/>
      <dgm:spPr/>
      <dgm:t>
        <a:bodyPr/>
        <a:lstStyle/>
        <a:p>
          <a:r>
            <a:rPr lang="en-US"/>
            <a:t>Classification </a:t>
          </a:r>
        </a:p>
      </dgm:t>
    </dgm:pt>
    <dgm:pt modelId="{83846272-6C4F-4BBA-B3E9-C11656193D8E}" type="parTrans" cxnId="{25E840C2-85AC-4DF2-86F1-FB1767F53A77}">
      <dgm:prSet/>
      <dgm:spPr/>
      <dgm:t>
        <a:bodyPr/>
        <a:lstStyle/>
        <a:p>
          <a:endParaRPr lang="en-US"/>
        </a:p>
      </dgm:t>
    </dgm:pt>
    <dgm:pt modelId="{82EF8814-9924-4633-A0E0-31D161B69450}" type="sibTrans" cxnId="{25E840C2-85AC-4DF2-86F1-FB1767F53A77}">
      <dgm:prSet/>
      <dgm:spPr/>
      <dgm:t>
        <a:bodyPr/>
        <a:lstStyle/>
        <a:p>
          <a:endParaRPr lang="en-US"/>
        </a:p>
      </dgm:t>
    </dgm:pt>
    <dgm:pt modelId="{DAB06886-9B58-4D93-AAF8-E3C44F54878B}">
      <dgm:prSet phldrT="[Text]"/>
      <dgm:spPr/>
      <dgm:t>
        <a:bodyPr/>
        <a:lstStyle/>
        <a:p>
          <a:r>
            <a:rPr lang="en-US"/>
            <a:t>Implementation Date</a:t>
          </a:r>
        </a:p>
      </dgm:t>
    </dgm:pt>
    <dgm:pt modelId="{FEFFF501-9F6A-4F5C-90F3-911F545F151D}" type="parTrans" cxnId="{DCDFE777-5056-4D48-A148-86407E78942B}">
      <dgm:prSet/>
      <dgm:spPr/>
      <dgm:t>
        <a:bodyPr/>
        <a:lstStyle/>
        <a:p>
          <a:endParaRPr lang="en-US"/>
        </a:p>
      </dgm:t>
    </dgm:pt>
    <dgm:pt modelId="{7C29C93D-E74F-4A84-ADA6-71117952FA05}" type="sibTrans" cxnId="{DCDFE777-5056-4D48-A148-86407E78942B}">
      <dgm:prSet/>
      <dgm:spPr/>
      <dgm:t>
        <a:bodyPr/>
        <a:lstStyle/>
        <a:p>
          <a:endParaRPr lang="en-US"/>
        </a:p>
      </dgm:t>
    </dgm:pt>
    <dgm:pt modelId="{14185DA4-5993-465D-B58C-F9EBF9640E36}">
      <dgm:prSet phldrT="[Text]"/>
      <dgm:spPr/>
      <dgm:t>
        <a:bodyPr/>
        <a:lstStyle/>
        <a:p>
          <a:r>
            <a:rPr lang="en-US"/>
            <a:t>Annual Review Date</a:t>
          </a:r>
        </a:p>
      </dgm:t>
    </dgm:pt>
    <dgm:pt modelId="{DA23A701-1265-40AE-BA37-F1FF2EC63FAD}" type="parTrans" cxnId="{F12E0FE4-1B28-4FD8-A0B2-F156A153AA28}">
      <dgm:prSet/>
      <dgm:spPr/>
      <dgm:t>
        <a:bodyPr/>
        <a:lstStyle/>
        <a:p>
          <a:endParaRPr lang="en-US"/>
        </a:p>
      </dgm:t>
    </dgm:pt>
    <dgm:pt modelId="{07353583-50D7-4459-B728-F86E9A740774}" type="sibTrans" cxnId="{F12E0FE4-1B28-4FD8-A0B2-F156A153AA28}">
      <dgm:prSet/>
      <dgm:spPr/>
      <dgm:t>
        <a:bodyPr/>
        <a:lstStyle/>
        <a:p>
          <a:endParaRPr lang="en-US"/>
        </a:p>
      </dgm:t>
    </dgm:pt>
    <dgm:pt modelId="{07641239-79A2-4A4E-B339-16B505C2F06C}">
      <dgm:prSet phldrT="[Text]"/>
      <dgm:spPr/>
      <dgm:t>
        <a:bodyPr/>
        <a:lstStyle/>
        <a:p>
          <a:r>
            <a:rPr lang="en-US"/>
            <a:t>“PLOP” Present levels</a:t>
          </a:r>
        </a:p>
      </dgm:t>
    </dgm:pt>
    <dgm:pt modelId="{14ACA868-C232-4EB9-8BFE-F93E65E9D209}" type="parTrans" cxnId="{DEAD5E55-4562-44DA-9FBD-510D67A1D157}">
      <dgm:prSet/>
      <dgm:spPr/>
      <dgm:t>
        <a:bodyPr/>
        <a:lstStyle/>
        <a:p>
          <a:endParaRPr lang="en-US"/>
        </a:p>
      </dgm:t>
    </dgm:pt>
    <dgm:pt modelId="{EA756532-0D44-4EE9-B977-2A2E9FCB591E}" type="sibTrans" cxnId="{DEAD5E55-4562-44DA-9FBD-510D67A1D157}">
      <dgm:prSet/>
      <dgm:spPr/>
      <dgm:t>
        <a:bodyPr/>
        <a:lstStyle/>
        <a:p>
          <a:endParaRPr lang="en-US"/>
        </a:p>
      </dgm:t>
    </dgm:pt>
    <dgm:pt modelId="{2CCA7358-0DF4-49D6-8EC2-B7BA61151DFD}" type="pres">
      <dgm:prSet presAssocID="{B2345197-E393-4636-8F0B-F3C73B94796D}" presName="Name0" presStyleCnt="0">
        <dgm:presLayoutVars>
          <dgm:dir/>
          <dgm:resizeHandles val="exact"/>
        </dgm:presLayoutVars>
      </dgm:prSet>
      <dgm:spPr/>
    </dgm:pt>
    <dgm:pt modelId="{C7F0D31F-4BB8-4695-84B2-3EB81AC493D6}" type="pres">
      <dgm:prSet presAssocID="{B4260C49-F7F1-455E-9B78-D569AC26A315}" presName="node" presStyleLbl="node1" presStyleIdx="0" presStyleCnt="4">
        <dgm:presLayoutVars>
          <dgm:bulletEnabled val="1"/>
        </dgm:presLayoutVars>
      </dgm:prSet>
      <dgm:spPr/>
    </dgm:pt>
    <dgm:pt modelId="{296DBB94-BFEF-430E-B786-CF9A1C887158}" type="pres">
      <dgm:prSet presAssocID="{82EF8814-9924-4633-A0E0-31D161B69450}" presName="sibTrans" presStyleLbl="sibTrans2D1" presStyleIdx="0" presStyleCnt="3"/>
      <dgm:spPr/>
    </dgm:pt>
    <dgm:pt modelId="{3F2775D6-569C-4B02-A285-073C8308DD5F}" type="pres">
      <dgm:prSet presAssocID="{82EF8814-9924-4633-A0E0-31D161B69450}" presName="connectorText" presStyleLbl="sibTrans2D1" presStyleIdx="0" presStyleCnt="3"/>
      <dgm:spPr/>
    </dgm:pt>
    <dgm:pt modelId="{C04C85A4-94CC-4D6E-8ABB-DAC438D9D513}" type="pres">
      <dgm:prSet presAssocID="{DAB06886-9B58-4D93-AAF8-E3C44F54878B}" presName="node" presStyleLbl="node1" presStyleIdx="1" presStyleCnt="4">
        <dgm:presLayoutVars>
          <dgm:bulletEnabled val="1"/>
        </dgm:presLayoutVars>
      </dgm:prSet>
      <dgm:spPr/>
    </dgm:pt>
    <dgm:pt modelId="{296952EB-9C39-44AE-820A-3EAD1CCF4BCF}" type="pres">
      <dgm:prSet presAssocID="{7C29C93D-E74F-4A84-ADA6-71117952FA05}" presName="sibTrans" presStyleLbl="sibTrans2D1" presStyleIdx="1" presStyleCnt="3"/>
      <dgm:spPr/>
    </dgm:pt>
    <dgm:pt modelId="{547423EC-B3C1-4E77-9B2A-B33CCD82F757}" type="pres">
      <dgm:prSet presAssocID="{7C29C93D-E74F-4A84-ADA6-71117952FA05}" presName="connectorText" presStyleLbl="sibTrans2D1" presStyleIdx="1" presStyleCnt="3"/>
      <dgm:spPr/>
    </dgm:pt>
    <dgm:pt modelId="{A865686E-B859-4002-9595-746250A04922}" type="pres">
      <dgm:prSet presAssocID="{14185DA4-5993-465D-B58C-F9EBF9640E36}" presName="node" presStyleLbl="node1" presStyleIdx="2" presStyleCnt="4">
        <dgm:presLayoutVars>
          <dgm:bulletEnabled val="1"/>
        </dgm:presLayoutVars>
      </dgm:prSet>
      <dgm:spPr/>
    </dgm:pt>
    <dgm:pt modelId="{A0B8D80C-CA08-46D2-837B-9901D4D16789}" type="pres">
      <dgm:prSet presAssocID="{07353583-50D7-4459-B728-F86E9A740774}" presName="sibTrans" presStyleLbl="sibTrans2D1" presStyleIdx="2" presStyleCnt="3"/>
      <dgm:spPr/>
    </dgm:pt>
    <dgm:pt modelId="{44EEC930-8F3B-4F39-A95D-2F61FBDD25AB}" type="pres">
      <dgm:prSet presAssocID="{07353583-50D7-4459-B728-F86E9A740774}" presName="connectorText" presStyleLbl="sibTrans2D1" presStyleIdx="2" presStyleCnt="3"/>
      <dgm:spPr/>
    </dgm:pt>
    <dgm:pt modelId="{A96AB54A-5356-4B02-810E-E67364ADFB69}" type="pres">
      <dgm:prSet presAssocID="{07641239-79A2-4A4E-B339-16B505C2F06C}" presName="node" presStyleLbl="node1" presStyleIdx="3" presStyleCnt="4" custScaleX="98224">
        <dgm:presLayoutVars>
          <dgm:bulletEnabled val="1"/>
        </dgm:presLayoutVars>
      </dgm:prSet>
      <dgm:spPr/>
    </dgm:pt>
  </dgm:ptLst>
  <dgm:cxnLst>
    <dgm:cxn modelId="{95F38007-65E6-4DC6-B4A7-2A6C5C98336D}" type="presOf" srcId="{82EF8814-9924-4633-A0E0-31D161B69450}" destId="{296DBB94-BFEF-430E-B786-CF9A1C887158}" srcOrd="0" destOrd="0" presId="urn:microsoft.com/office/officeart/2005/8/layout/process1"/>
    <dgm:cxn modelId="{77EE1640-F405-41F0-A3CD-C6705D534222}" type="presOf" srcId="{07353583-50D7-4459-B728-F86E9A740774}" destId="{44EEC930-8F3B-4F39-A95D-2F61FBDD25AB}" srcOrd="1" destOrd="0" presId="urn:microsoft.com/office/officeart/2005/8/layout/process1"/>
    <dgm:cxn modelId="{012C5062-432A-45B6-A508-B7B9EF288828}" type="presOf" srcId="{B2345197-E393-4636-8F0B-F3C73B94796D}" destId="{2CCA7358-0DF4-49D6-8EC2-B7BA61151DFD}" srcOrd="0" destOrd="0" presId="urn:microsoft.com/office/officeart/2005/8/layout/process1"/>
    <dgm:cxn modelId="{72698F63-5182-4E8B-B58D-02C068036585}" type="presOf" srcId="{07641239-79A2-4A4E-B339-16B505C2F06C}" destId="{A96AB54A-5356-4B02-810E-E67364ADFB69}" srcOrd="0" destOrd="0" presId="urn:microsoft.com/office/officeart/2005/8/layout/process1"/>
    <dgm:cxn modelId="{DEAD5E55-4562-44DA-9FBD-510D67A1D157}" srcId="{B2345197-E393-4636-8F0B-F3C73B94796D}" destId="{07641239-79A2-4A4E-B339-16B505C2F06C}" srcOrd="3" destOrd="0" parTransId="{14ACA868-C232-4EB9-8BFE-F93E65E9D209}" sibTransId="{EA756532-0D44-4EE9-B977-2A2E9FCB591E}"/>
    <dgm:cxn modelId="{DCDFE777-5056-4D48-A148-86407E78942B}" srcId="{B2345197-E393-4636-8F0B-F3C73B94796D}" destId="{DAB06886-9B58-4D93-AAF8-E3C44F54878B}" srcOrd="1" destOrd="0" parTransId="{FEFFF501-9F6A-4F5C-90F3-911F545F151D}" sibTransId="{7C29C93D-E74F-4A84-ADA6-71117952FA05}"/>
    <dgm:cxn modelId="{3474EB77-AA65-4BC4-9A55-F76D518D0939}" type="presOf" srcId="{14185DA4-5993-465D-B58C-F9EBF9640E36}" destId="{A865686E-B859-4002-9595-746250A04922}" srcOrd="0" destOrd="0" presId="urn:microsoft.com/office/officeart/2005/8/layout/process1"/>
    <dgm:cxn modelId="{AC3DDEB2-4E3F-4B68-8C93-6324D2813DD6}" type="presOf" srcId="{DAB06886-9B58-4D93-AAF8-E3C44F54878B}" destId="{C04C85A4-94CC-4D6E-8ABB-DAC438D9D513}" srcOrd="0" destOrd="0" presId="urn:microsoft.com/office/officeart/2005/8/layout/process1"/>
    <dgm:cxn modelId="{8EB7CBBB-0BF4-485B-B27C-4ACB6D4AB066}" type="presOf" srcId="{B4260C49-F7F1-455E-9B78-D569AC26A315}" destId="{C7F0D31F-4BB8-4695-84B2-3EB81AC493D6}" srcOrd="0" destOrd="0" presId="urn:microsoft.com/office/officeart/2005/8/layout/process1"/>
    <dgm:cxn modelId="{25E840C2-85AC-4DF2-86F1-FB1767F53A77}" srcId="{B2345197-E393-4636-8F0B-F3C73B94796D}" destId="{B4260C49-F7F1-455E-9B78-D569AC26A315}" srcOrd="0" destOrd="0" parTransId="{83846272-6C4F-4BBA-B3E9-C11656193D8E}" sibTransId="{82EF8814-9924-4633-A0E0-31D161B69450}"/>
    <dgm:cxn modelId="{6C79BCE3-5B9A-4B8C-98A3-9EB25C91F55B}" type="presOf" srcId="{82EF8814-9924-4633-A0E0-31D161B69450}" destId="{3F2775D6-569C-4B02-A285-073C8308DD5F}" srcOrd="1" destOrd="0" presId="urn:microsoft.com/office/officeart/2005/8/layout/process1"/>
    <dgm:cxn modelId="{F12E0FE4-1B28-4FD8-A0B2-F156A153AA28}" srcId="{B2345197-E393-4636-8F0B-F3C73B94796D}" destId="{14185DA4-5993-465D-B58C-F9EBF9640E36}" srcOrd="2" destOrd="0" parTransId="{DA23A701-1265-40AE-BA37-F1FF2EC63FAD}" sibTransId="{07353583-50D7-4459-B728-F86E9A740774}"/>
    <dgm:cxn modelId="{C19E77EA-C4D8-4D0F-A12D-063E454C476B}" type="presOf" srcId="{7C29C93D-E74F-4A84-ADA6-71117952FA05}" destId="{296952EB-9C39-44AE-820A-3EAD1CCF4BCF}" srcOrd="0" destOrd="0" presId="urn:microsoft.com/office/officeart/2005/8/layout/process1"/>
    <dgm:cxn modelId="{B2F681EA-768C-4355-B099-1B3E36D300E4}" type="presOf" srcId="{7C29C93D-E74F-4A84-ADA6-71117952FA05}" destId="{547423EC-B3C1-4E77-9B2A-B33CCD82F757}" srcOrd="1" destOrd="0" presId="urn:microsoft.com/office/officeart/2005/8/layout/process1"/>
    <dgm:cxn modelId="{C56DE6EE-642F-488C-A613-434C22A0E6F3}" type="presOf" srcId="{07353583-50D7-4459-B728-F86E9A740774}" destId="{A0B8D80C-CA08-46D2-837B-9901D4D16789}" srcOrd="0" destOrd="0" presId="urn:microsoft.com/office/officeart/2005/8/layout/process1"/>
    <dgm:cxn modelId="{CED2F76E-37FA-4652-B85E-D5B10AE7E265}" type="presParOf" srcId="{2CCA7358-0DF4-49D6-8EC2-B7BA61151DFD}" destId="{C7F0D31F-4BB8-4695-84B2-3EB81AC493D6}" srcOrd="0" destOrd="0" presId="urn:microsoft.com/office/officeart/2005/8/layout/process1"/>
    <dgm:cxn modelId="{F653F41E-1D4C-4414-AFE9-B287070B6502}" type="presParOf" srcId="{2CCA7358-0DF4-49D6-8EC2-B7BA61151DFD}" destId="{296DBB94-BFEF-430E-B786-CF9A1C887158}" srcOrd="1" destOrd="0" presId="urn:microsoft.com/office/officeart/2005/8/layout/process1"/>
    <dgm:cxn modelId="{6A924DB6-B01F-4347-861C-F4615904FEF6}" type="presParOf" srcId="{296DBB94-BFEF-430E-B786-CF9A1C887158}" destId="{3F2775D6-569C-4B02-A285-073C8308DD5F}" srcOrd="0" destOrd="0" presId="urn:microsoft.com/office/officeart/2005/8/layout/process1"/>
    <dgm:cxn modelId="{53FE90A3-AFCA-4E93-9CB7-561DDA6EFEC2}" type="presParOf" srcId="{2CCA7358-0DF4-49D6-8EC2-B7BA61151DFD}" destId="{C04C85A4-94CC-4D6E-8ABB-DAC438D9D513}" srcOrd="2" destOrd="0" presId="urn:microsoft.com/office/officeart/2005/8/layout/process1"/>
    <dgm:cxn modelId="{1F8199F5-09D4-4E53-8044-E0795DCA0312}" type="presParOf" srcId="{2CCA7358-0DF4-49D6-8EC2-B7BA61151DFD}" destId="{296952EB-9C39-44AE-820A-3EAD1CCF4BCF}" srcOrd="3" destOrd="0" presId="urn:microsoft.com/office/officeart/2005/8/layout/process1"/>
    <dgm:cxn modelId="{7493D59A-2802-4C75-8010-9E12127D6FEA}" type="presParOf" srcId="{296952EB-9C39-44AE-820A-3EAD1CCF4BCF}" destId="{547423EC-B3C1-4E77-9B2A-B33CCD82F757}" srcOrd="0" destOrd="0" presId="urn:microsoft.com/office/officeart/2005/8/layout/process1"/>
    <dgm:cxn modelId="{8B0E9E2A-FC65-4305-B81A-DBBD8BE5DC27}" type="presParOf" srcId="{2CCA7358-0DF4-49D6-8EC2-B7BA61151DFD}" destId="{A865686E-B859-4002-9595-746250A04922}" srcOrd="4" destOrd="0" presId="urn:microsoft.com/office/officeart/2005/8/layout/process1"/>
    <dgm:cxn modelId="{CAB8C8D1-2309-48C7-9C2A-1FBA1D3C24E3}" type="presParOf" srcId="{2CCA7358-0DF4-49D6-8EC2-B7BA61151DFD}" destId="{A0B8D80C-CA08-46D2-837B-9901D4D16789}" srcOrd="5" destOrd="0" presId="urn:microsoft.com/office/officeart/2005/8/layout/process1"/>
    <dgm:cxn modelId="{BB52136C-0A06-466C-8A27-078128DE4482}" type="presParOf" srcId="{A0B8D80C-CA08-46D2-837B-9901D4D16789}" destId="{44EEC930-8F3B-4F39-A95D-2F61FBDD25AB}" srcOrd="0" destOrd="0" presId="urn:microsoft.com/office/officeart/2005/8/layout/process1"/>
    <dgm:cxn modelId="{EF11CAE4-ACAC-4DAD-A58D-A51E4CDEAE4E}" type="presParOf" srcId="{2CCA7358-0DF4-49D6-8EC2-B7BA61151DFD}" destId="{A96AB54A-5356-4B02-810E-E67364ADFB69}"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2345197-E393-4636-8F0B-F3C73B94796D}" type="doc">
      <dgm:prSet loTypeId="urn:microsoft.com/office/officeart/2005/8/layout/process1" loCatId="process" qsTypeId="urn:microsoft.com/office/officeart/2005/8/quickstyle/simple1" qsCatId="simple" csTypeId="urn:microsoft.com/office/officeart/2005/8/colors/colorful1" csCatId="colorful" phldr="1"/>
      <dgm:spPr/>
    </dgm:pt>
    <dgm:pt modelId="{B4260C49-F7F1-455E-9B78-D569AC26A315}">
      <dgm:prSet phldrT="[Text]"/>
      <dgm:spPr/>
      <dgm:t>
        <a:bodyPr/>
        <a:lstStyle/>
        <a:p>
          <a:pPr rtl="0"/>
          <a:r>
            <a:rPr lang="en-US"/>
            <a:t>Should include </a:t>
          </a:r>
          <a:r>
            <a:rPr lang="en-US">
              <a:latin typeface="Gill Sans MT"/>
            </a:rPr>
            <a:t>CURRENT standardized</a:t>
          </a:r>
          <a:r>
            <a:rPr lang="en-US"/>
            <a:t> scores</a:t>
          </a:r>
        </a:p>
      </dgm:t>
    </dgm:pt>
    <dgm:pt modelId="{83846272-6C4F-4BBA-B3E9-C11656193D8E}" type="parTrans" cxnId="{25E840C2-85AC-4DF2-86F1-FB1767F53A77}">
      <dgm:prSet/>
      <dgm:spPr/>
      <dgm:t>
        <a:bodyPr/>
        <a:lstStyle/>
        <a:p>
          <a:endParaRPr lang="en-US"/>
        </a:p>
      </dgm:t>
    </dgm:pt>
    <dgm:pt modelId="{82EF8814-9924-4633-A0E0-31D161B69450}" type="sibTrans" cxnId="{25E840C2-85AC-4DF2-86F1-FB1767F53A77}">
      <dgm:prSet/>
      <dgm:spPr/>
      <dgm:t>
        <a:bodyPr/>
        <a:lstStyle/>
        <a:p>
          <a:endParaRPr lang="en-US"/>
        </a:p>
      </dgm:t>
    </dgm:pt>
    <dgm:pt modelId="{DAB06886-9B58-4D93-AAF8-E3C44F54878B}">
      <dgm:prSet phldrT="[Text]"/>
      <dgm:spPr/>
      <dgm:t>
        <a:bodyPr/>
        <a:lstStyle/>
        <a:p>
          <a:r>
            <a:rPr lang="en-US"/>
            <a:t>Academic, Social, Physical, sections</a:t>
          </a:r>
        </a:p>
      </dgm:t>
    </dgm:pt>
    <dgm:pt modelId="{FEFFF501-9F6A-4F5C-90F3-911F545F151D}" type="parTrans" cxnId="{DCDFE777-5056-4D48-A148-86407E78942B}">
      <dgm:prSet/>
      <dgm:spPr/>
      <dgm:t>
        <a:bodyPr/>
        <a:lstStyle/>
        <a:p>
          <a:endParaRPr lang="en-US"/>
        </a:p>
      </dgm:t>
    </dgm:pt>
    <dgm:pt modelId="{7C29C93D-E74F-4A84-ADA6-71117952FA05}" type="sibTrans" cxnId="{DCDFE777-5056-4D48-A148-86407E78942B}">
      <dgm:prSet/>
      <dgm:spPr/>
      <dgm:t>
        <a:bodyPr/>
        <a:lstStyle/>
        <a:p>
          <a:endParaRPr lang="en-US"/>
        </a:p>
      </dgm:t>
    </dgm:pt>
    <dgm:pt modelId="{14185DA4-5993-465D-B58C-F9EBF9640E36}">
      <dgm:prSet phldrT="[Text]"/>
      <dgm:spPr/>
      <dgm:t>
        <a:bodyPr/>
        <a:lstStyle/>
        <a:p>
          <a:r>
            <a:rPr lang="en-US"/>
            <a:t>Parent concerns (use this section!)</a:t>
          </a:r>
        </a:p>
      </dgm:t>
    </dgm:pt>
    <dgm:pt modelId="{DA23A701-1265-40AE-BA37-F1FF2EC63FAD}" type="parTrans" cxnId="{F12E0FE4-1B28-4FD8-A0B2-F156A153AA28}">
      <dgm:prSet/>
      <dgm:spPr/>
      <dgm:t>
        <a:bodyPr/>
        <a:lstStyle/>
        <a:p>
          <a:endParaRPr lang="en-US"/>
        </a:p>
      </dgm:t>
    </dgm:pt>
    <dgm:pt modelId="{07353583-50D7-4459-B728-F86E9A740774}" type="sibTrans" cxnId="{F12E0FE4-1B28-4FD8-A0B2-F156A153AA28}">
      <dgm:prSet/>
      <dgm:spPr/>
      <dgm:t>
        <a:bodyPr/>
        <a:lstStyle/>
        <a:p>
          <a:endParaRPr lang="en-US"/>
        </a:p>
      </dgm:t>
    </dgm:pt>
    <dgm:pt modelId="{F20145AE-AC72-42CE-8132-1D6BCC6852A2}">
      <dgm:prSet phldrT="[Text]"/>
      <dgm:spPr/>
      <dgm:t>
        <a:bodyPr/>
        <a:lstStyle/>
        <a:p>
          <a:r>
            <a:rPr lang="en-US"/>
            <a:t>Management Needs, Inclusion</a:t>
          </a:r>
        </a:p>
      </dgm:t>
    </dgm:pt>
    <dgm:pt modelId="{C96B3760-A312-4301-94A5-E6959DA9B5C4}" type="parTrans" cxnId="{5318A249-9E6E-499E-8EA7-C03FA33BC60A}">
      <dgm:prSet/>
      <dgm:spPr/>
      <dgm:t>
        <a:bodyPr/>
        <a:lstStyle/>
        <a:p>
          <a:endParaRPr lang="en-US"/>
        </a:p>
      </dgm:t>
    </dgm:pt>
    <dgm:pt modelId="{3B1BA0C6-7BC7-474B-8258-19A55BF6AC0A}" type="sibTrans" cxnId="{5318A249-9E6E-499E-8EA7-C03FA33BC60A}">
      <dgm:prSet/>
      <dgm:spPr/>
      <dgm:t>
        <a:bodyPr/>
        <a:lstStyle/>
        <a:p>
          <a:endParaRPr lang="en-US"/>
        </a:p>
      </dgm:t>
    </dgm:pt>
    <dgm:pt modelId="{2CCA7358-0DF4-49D6-8EC2-B7BA61151DFD}" type="pres">
      <dgm:prSet presAssocID="{B2345197-E393-4636-8F0B-F3C73B94796D}" presName="Name0" presStyleCnt="0">
        <dgm:presLayoutVars>
          <dgm:dir/>
          <dgm:resizeHandles val="exact"/>
        </dgm:presLayoutVars>
      </dgm:prSet>
      <dgm:spPr/>
    </dgm:pt>
    <dgm:pt modelId="{C7F0D31F-4BB8-4695-84B2-3EB81AC493D6}" type="pres">
      <dgm:prSet presAssocID="{B4260C49-F7F1-455E-9B78-D569AC26A315}" presName="node" presStyleLbl="node1" presStyleIdx="0" presStyleCnt="4">
        <dgm:presLayoutVars>
          <dgm:bulletEnabled val="1"/>
        </dgm:presLayoutVars>
      </dgm:prSet>
      <dgm:spPr/>
    </dgm:pt>
    <dgm:pt modelId="{296DBB94-BFEF-430E-B786-CF9A1C887158}" type="pres">
      <dgm:prSet presAssocID="{82EF8814-9924-4633-A0E0-31D161B69450}" presName="sibTrans" presStyleLbl="sibTrans2D1" presStyleIdx="0" presStyleCnt="3"/>
      <dgm:spPr/>
    </dgm:pt>
    <dgm:pt modelId="{3F2775D6-569C-4B02-A285-073C8308DD5F}" type="pres">
      <dgm:prSet presAssocID="{82EF8814-9924-4633-A0E0-31D161B69450}" presName="connectorText" presStyleLbl="sibTrans2D1" presStyleIdx="0" presStyleCnt="3"/>
      <dgm:spPr/>
    </dgm:pt>
    <dgm:pt modelId="{C04C85A4-94CC-4D6E-8ABB-DAC438D9D513}" type="pres">
      <dgm:prSet presAssocID="{DAB06886-9B58-4D93-AAF8-E3C44F54878B}" presName="node" presStyleLbl="node1" presStyleIdx="1" presStyleCnt="4">
        <dgm:presLayoutVars>
          <dgm:bulletEnabled val="1"/>
        </dgm:presLayoutVars>
      </dgm:prSet>
      <dgm:spPr/>
    </dgm:pt>
    <dgm:pt modelId="{296952EB-9C39-44AE-820A-3EAD1CCF4BCF}" type="pres">
      <dgm:prSet presAssocID="{7C29C93D-E74F-4A84-ADA6-71117952FA05}" presName="sibTrans" presStyleLbl="sibTrans2D1" presStyleIdx="1" presStyleCnt="3"/>
      <dgm:spPr/>
    </dgm:pt>
    <dgm:pt modelId="{547423EC-B3C1-4E77-9B2A-B33CCD82F757}" type="pres">
      <dgm:prSet presAssocID="{7C29C93D-E74F-4A84-ADA6-71117952FA05}" presName="connectorText" presStyleLbl="sibTrans2D1" presStyleIdx="1" presStyleCnt="3"/>
      <dgm:spPr/>
    </dgm:pt>
    <dgm:pt modelId="{B5E901F5-D128-488E-8A6E-B3A013EC4A67}" type="pres">
      <dgm:prSet presAssocID="{F20145AE-AC72-42CE-8132-1D6BCC6852A2}" presName="node" presStyleLbl="node1" presStyleIdx="2" presStyleCnt="4">
        <dgm:presLayoutVars>
          <dgm:bulletEnabled val="1"/>
        </dgm:presLayoutVars>
      </dgm:prSet>
      <dgm:spPr/>
    </dgm:pt>
    <dgm:pt modelId="{365E1293-28C3-4782-A754-4FFF023F7781}" type="pres">
      <dgm:prSet presAssocID="{3B1BA0C6-7BC7-474B-8258-19A55BF6AC0A}" presName="sibTrans" presStyleLbl="sibTrans2D1" presStyleIdx="2" presStyleCnt="3"/>
      <dgm:spPr/>
    </dgm:pt>
    <dgm:pt modelId="{790CC7C3-38B6-4B12-9DAA-760A5D93B7BC}" type="pres">
      <dgm:prSet presAssocID="{3B1BA0C6-7BC7-474B-8258-19A55BF6AC0A}" presName="connectorText" presStyleLbl="sibTrans2D1" presStyleIdx="2" presStyleCnt="3"/>
      <dgm:spPr/>
    </dgm:pt>
    <dgm:pt modelId="{A865686E-B859-4002-9595-746250A04922}" type="pres">
      <dgm:prSet presAssocID="{14185DA4-5993-465D-B58C-F9EBF9640E36}" presName="node" presStyleLbl="node1" presStyleIdx="3" presStyleCnt="4">
        <dgm:presLayoutVars>
          <dgm:bulletEnabled val="1"/>
        </dgm:presLayoutVars>
      </dgm:prSet>
      <dgm:spPr/>
    </dgm:pt>
  </dgm:ptLst>
  <dgm:cxnLst>
    <dgm:cxn modelId="{95F38007-65E6-4DC6-B4A7-2A6C5C98336D}" type="presOf" srcId="{82EF8814-9924-4633-A0E0-31D161B69450}" destId="{296DBB94-BFEF-430E-B786-CF9A1C887158}" srcOrd="0" destOrd="0" presId="urn:microsoft.com/office/officeart/2005/8/layout/process1"/>
    <dgm:cxn modelId="{95690911-1AE0-4787-BB5C-A475A7AB2DD4}" type="presOf" srcId="{3B1BA0C6-7BC7-474B-8258-19A55BF6AC0A}" destId="{365E1293-28C3-4782-A754-4FFF023F7781}" srcOrd="0" destOrd="0" presId="urn:microsoft.com/office/officeart/2005/8/layout/process1"/>
    <dgm:cxn modelId="{012C5062-432A-45B6-A508-B7B9EF288828}" type="presOf" srcId="{B2345197-E393-4636-8F0B-F3C73B94796D}" destId="{2CCA7358-0DF4-49D6-8EC2-B7BA61151DFD}" srcOrd="0" destOrd="0" presId="urn:microsoft.com/office/officeart/2005/8/layout/process1"/>
    <dgm:cxn modelId="{5318A249-9E6E-499E-8EA7-C03FA33BC60A}" srcId="{B2345197-E393-4636-8F0B-F3C73B94796D}" destId="{F20145AE-AC72-42CE-8132-1D6BCC6852A2}" srcOrd="2" destOrd="0" parTransId="{C96B3760-A312-4301-94A5-E6959DA9B5C4}" sibTransId="{3B1BA0C6-7BC7-474B-8258-19A55BF6AC0A}"/>
    <dgm:cxn modelId="{DCDFE777-5056-4D48-A148-86407E78942B}" srcId="{B2345197-E393-4636-8F0B-F3C73B94796D}" destId="{DAB06886-9B58-4D93-AAF8-E3C44F54878B}" srcOrd="1" destOrd="0" parTransId="{FEFFF501-9F6A-4F5C-90F3-911F545F151D}" sibTransId="{7C29C93D-E74F-4A84-ADA6-71117952FA05}"/>
    <dgm:cxn modelId="{3474EB77-AA65-4BC4-9A55-F76D518D0939}" type="presOf" srcId="{14185DA4-5993-465D-B58C-F9EBF9640E36}" destId="{A865686E-B859-4002-9595-746250A04922}" srcOrd="0" destOrd="0" presId="urn:microsoft.com/office/officeart/2005/8/layout/process1"/>
    <dgm:cxn modelId="{AC3DDEB2-4E3F-4B68-8C93-6324D2813DD6}" type="presOf" srcId="{DAB06886-9B58-4D93-AAF8-E3C44F54878B}" destId="{C04C85A4-94CC-4D6E-8ABB-DAC438D9D513}" srcOrd="0" destOrd="0" presId="urn:microsoft.com/office/officeart/2005/8/layout/process1"/>
    <dgm:cxn modelId="{1C6482BA-4D3A-43B6-A478-3509428B52DB}" type="presOf" srcId="{F20145AE-AC72-42CE-8132-1D6BCC6852A2}" destId="{B5E901F5-D128-488E-8A6E-B3A013EC4A67}" srcOrd="0" destOrd="0" presId="urn:microsoft.com/office/officeart/2005/8/layout/process1"/>
    <dgm:cxn modelId="{8EB7CBBB-0BF4-485B-B27C-4ACB6D4AB066}" type="presOf" srcId="{B4260C49-F7F1-455E-9B78-D569AC26A315}" destId="{C7F0D31F-4BB8-4695-84B2-3EB81AC493D6}" srcOrd="0" destOrd="0" presId="urn:microsoft.com/office/officeart/2005/8/layout/process1"/>
    <dgm:cxn modelId="{CE6701C2-298A-4C2A-8841-D7A2E02401CB}" type="presOf" srcId="{3B1BA0C6-7BC7-474B-8258-19A55BF6AC0A}" destId="{790CC7C3-38B6-4B12-9DAA-760A5D93B7BC}" srcOrd="1" destOrd="0" presId="urn:microsoft.com/office/officeart/2005/8/layout/process1"/>
    <dgm:cxn modelId="{25E840C2-85AC-4DF2-86F1-FB1767F53A77}" srcId="{B2345197-E393-4636-8F0B-F3C73B94796D}" destId="{B4260C49-F7F1-455E-9B78-D569AC26A315}" srcOrd="0" destOrd="0" parTransId="{83846272-6C4F-4BBA-B3E9-C11656193D8E}" sibTransId="{82EF8814-9924-4633-A0E0-31D161B69450}"/>
    <dgm:cxn modelId="{6C79BCE3-5B9A-4B8C-98A3-9EB25C91F55B}" type="presOf" srcId="{82EF8814-9924-4633-A0E0-31D161B69450}" destId="{3F2775D6-569C-4B02-A285-073C8308DD5F}" srcOrd="1" destOrd="0" presId="urn:microsoft.com/office/officeart/2005/8/layout/process1"/>
    <dgm:cxn modelId="{F12E0FE4-1B28-4FD8-A0B2-F156A153AA28}" srcId="{B2345197-E393-4636-8F0B-F3C73B94796D}" destId="{14185DA4-5993-465D-B58C-F9EBF9640E36}" srcOrd="3" destOrd="0" parTransId="{DA23A701-1265-40AE-BA37-F1FF2EC63FAD}" sibTransId="{07353583-50D7-4459-B728-F86E9A740774}"/>
    <dgm:cxn modelId="{C19E77EA-C4D8-4D0F-A12D-063E454C476B}" type="presOf" srcId="{7C29C93D-E74F-4A84-ADA6-71117952FA05}" destId="{296952EB-9C39-44AE-820A-3EAD1CCF4BCF}" srcOrd="0" destOrd="0" presId="urn:microsoft.com/office/officeart/2005/8/layout/process1"/>
    <dgm:cxn modelId="{B2F681EA-768C-4355-B099-1B3E36D300E4}" type="presOf" srcId="{7C29C93D-E74F-4A84-ADA6-71117952FA05}" destId="{547423EC-B3C1-4E77-9B2A-B33CCD82F757}" srcOrd="1" destOrd="0" presId="urn:microsoft.com/office/officeart/2005/8/layout/process1"/>
    <dgm:cxn modelId="{CED2F76E-37FA-4652-B85E-D5B10AE7E265}" type="presParOf" srcId="{2CCA7358-0DF4-49D6-8EC2-B7BA61151DFD}" destId="{C7F0D31F-4BB8-4695-84B2-3EB81AC493D6}" srcOrd="0" destOrd="0" presId="urn:microsoft.com/office/officeart/2005/8/layout/process1"/>
    <dgm:cxn modelId="{F653F41E-1D4C-4414-AFE9-B287070B6502}" type="presParOf" srcId="{2CCA7358-0DF4-49D6-8EC2-B7BA61151DFD}" destId="{296DBB94-BFEF-430E-B786-CF9A1C887158}" srcOrd="1" destOrd="0" presId="urn:microsoft.com/office/officeart/2005/8/layout/process1"/>
    <dgm:cxn modelId="{6A924DB6-B01F-4347-861C-F4615904FEF6}" type="presParOf" srcId="{296DBB94-BFEF-430E-B786-CF9A1C887158}" destId="{3F2775D6-569C-4B02-A285-073C8308DD5F}" srcOrd="0" destOrd="0" presId="urn:microsoft.com/office/officeart/2005/8/layout/process1"/>
    <dgm:cxn modelId="{53FE90A3-AFCA-4E93-9CB7-561DDA6EFEC2}" type="presParOf" srcId="{2CCA7358-0DF4-49D6-8EC2-B7BA61151DFD}" destId="{C04C85A4-94CC-4D6E-8ABB-DAC438D9D513}" srcOrd="2" destOrd="0" presId="urn:microsoft.com/office/officeart/2005/8/layout/process1"/>
    <dgm:cxn modelId="{1F8199F5-09D4-4E53-8044-E0795DCA0312}" type="presParOf" srcId="{2CCA7358-0DF4-49D6-8EC2-B7BA61151DFD}" destId="{296952EB-9C39-44AE-820A-3EAD1CCF4BCF}" srcOrd="3" destOrd="0" presId="urn:microsoft.com/office/officeart/2005/8/layout/process1"/>
    <dgm:cxn modelId="{7493D59A-2802-4C75-8010-9E12127D6FEA}" type="presParOf" srcId="{296952EB-9C39-44AE-820A-3EAD1CCF4BCF}" destId="{547423EC-B3C1-4E77-9B2A-B33CCD82F757}" srcOrd="0" destOrd="0" presId="urn:microsoft.com/office/officeart/2005/8/layout/process1"/>
    <dgm:cxn modelId="{4EEA99B3-03C9-435C-8578-380F7F43B5EA}" type="presParOf" srcId="{2CCA7358-0DF4-49D6-8EC2-B7BA61151DFD}" destId="{B5E901F5-D128-488E-8A6E-B3A013EC4A67}" srcOrd="4" destOrd="0" presId="urn:microsoft.com/office/officeart/2005/8/layout/process1"/>
    <dgm:cxn modelId="{16DA90F3-CE14-404E-A8E7-C3F2AEE19ED8}" type="presParOf" srcId="{2CCA7358-0DF4-49D6-8EC2-B7BA61151DFD}" destId="{365E1293-28C3-4782-A754-4FFF023F7781}" srcOrd="5" destOrd="0" presId="urn:microsoft.com/office/officeart/2005/8/layout/process1"/>
    <dgm:cxn modelId="{7F61646D-DD85-4479-AC34-84E537F22357}" type="presParOf" srcId="{365E1293-28C3-4782-A754-4FFF023F7781}" destId="{790CC7C3-38B6-4B12-9DAA-760A5D93B7BC}" srcOrd="0" destOrd="0" presId="urn:microsoft.com/office/officeart/2005/8/layout/process1"/>
    <dgm:cxn modelId="{8B0E9E2A-FC65-4305-B81A-DBBD8BE5DC27}" type="presParOf" srcId="{2CCA7358-0DF4-49D6-8EC2-B7BA61151DFD}" destId="{A865686E-B859-4002-9595-746250A04922}"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2345197-E393-4636-8F0B-F3C73B94796D}" type="doc">
      <dgm:prSet loTypeId="urn:microsoft.com/office/officeart/2005/8/layout/process1" loCatId="process" qsTypeId="urn:microsoft.com/office/officeart/2005/8/quickstyle/simple1" qsCatId="simple" csTypeId="urn:microsoft.com/office/officeart/2005/8/colors/colorful1" csCatId="colorful" phldr="1"/>
      <dgm:spPr/>
    </dgm:pt>
    <dgm:pt modelId="{B4260C49-F7F1-455E-9B78-D569AC26A315}">
      <dgm:prSet phldrT="[Text]"/>
      <dgm:spPr/>
      <dgm:t>
        <a:bodyPr/>
        <a:lstStyle/>
        <a:p>
          <a:r>
            <a:rPr lang="en-US"/>
            <a:t>Behavior Plan</a:t>
          </a:r>
        </a:p>
      </dgm:t>
    </dgm:pt>
    <dgm:pt modelId="{83846272-6C4F-4BBA-B3E9-C11656193D8E}" type="parTrans" cxnId="{25E840C2-85AC-4DF2-86F1-FB1767F53A77}">
      <dgm:prSet/>
      <dgm:spPr/>
      <dgm:t>
        <a:bodyPr/>
        <a:lstStyle/>
        <a:p>
          <a:endParaRPr lang="en-US"/>
        </a:p>
      </dgm:t>
    </dgm:pt>
    <dgm:pt modelId="{82EF8814-9924-4633-A0E0-31D161B69450}" type="sibTrans" cxnId="{25E840C2-85AC-4DF2-86F1-FB1767F53A77}">
      <dgm:prSet/>
      <dgm:spPr/>
      <dgm:t>
        <a:bodyPr/>
        <a:lstStyle/>
        <a:p>
          <a:endParaRPr lang="en-US"/>
        </a:p>
      </dgm:t>
    </dgm:pt>
    <dgm:pt modelId="{DAB06886-9B58-4D93-AAF8-E3C44F54878B}">
      <dgm:prSet phldrT="[Text]"/>
      <dgm:spPr/>
      <dgm:t>
        <a:bodyPr/>
        <a:lstStyle/>
        <a:p>
          <a:r>
            <a:rPr lang="en-US"/>
            <a:t>Language Needs</a:t>
          </a:r>
        </a:p>
      </dgm:t>
    </dgm:pt>
    <dgm:pt modelId="{FEFFF501-9F6A-4F5C-90F3-911F545F151D}" type="parTrans" cxnId="{DCDFE777-5056-4D48-A148-86407E78942B}">
      <dgm:prSet/>
      <dgm:spPr/>
      <dgm:t>
        <a:bodyPr/>
        <a:lstStyle/>
        <a:p>
          <a:endParaRPr lang="en-US"/>
        </a:p>
      </dgm:t>
    </dgm:pt>
    <dgm:pt modelId="{7C29C93D-E74F-4A84-ADA6-71117952FA05}" type="sibTrans" cxnId="{DCDFE777-5056-4D48-A148-86407E78942B}">
      <dgm:prSet/>
      <dgm:spPr/>
      <dgm:t>
        <a:bodyPr/>
        <a:lstStyle/>
        <a:p>
          <a:endParaRPr lang="en-US"/>
        </a:p>
      </dgm:t>
    </dgm:pt>
    <dgm:pt modelId="{14185DA4-5993-465D-B58C-F9EBF9640E36}">
      <dgm:prSet phldrT="[Text]"/>
      <dgm:spPr/>
      <dgm:t>
        <a:bodyPr/>
        <a:lstStyle/>
        <a:p>
          <a:r>
            <a:rPr lang="en-US"/>
            <a:t>Assistive Technology</a:t>
          </a:r>
        </a:p>
      </dgm:t>
    </dgm:pt>
    <dgm:pt modelId="{DA23A701-1265-40AE-BA37-F1FF2EC63FAD}" type="parTrans" cxnId="{F12E0FE4-1B28-4FD8-A0B2-F156A153AA28}">
      <dgm:prSet/>
      <dgm:spPr/>
      <dgm:t>
        <a:bodyPr/>
        <a:lstStyle/>
        <a:p>
          <a:endParaRPr lang="en-US"/>
        </a:p>
      </dgm:t>
    </dgm:pt>
    <dgm:pt modelId="{07353583-50D7-4459-B728-F86E9A740774}" type="sibTrans" cxnId="{F12E0FE4-1B28-4FD8-A0B2-F156A153AA28}">
      <dgm:prSet/>
      <dgm:spPr/>
      <dgm:t>
        <a:bodyPr/>
        <a:lstStyle/>
        <a:p>
          <a:endParaRPr lang="en-US"/>
        </a:p>
      </dgm:t>
    </dgm:pt>
    <dgm:pt modelId="{2ECF6F3F-70EC-47D0-AFF7-60869E4B4629}">
      <dgm:prSet phldrT="[Text]"/>
      <dgm:spPr/>
      <dgm:t>
        <a:bodyPr/>
        <a:lstStyle/>
        <a:p>
          <a:r>
            <a:rPr lang="en-US"/>
            <a:t>Visual Needs</a:t>
          </a:r>
        </a:p>
      </dgm:t>
    </dgm:pt>
    <dgm:pt modelId="{B7031A9A-198E-467A-B8BA-91BB424123BC}" type="parTrans" cxnId="{59EA955A-AEA2-4DE6-858A-F8B1D7D3418C}">
      <dgm:prSet/>
      <dgm:spPr/>
      <dgm:t>
        <a:bodyPr/>
        <a:lstStyle/>
        <a:p>
          <a:endParaRPr lang="en-US"/>
        </a:p>
      </dgm:t>
    </dgm:pt>
    <dgm:pt modelId="{BB5D96E0-8E54-4594-AA2A-047AA43569F7}" type="sibTrans" cxnId="{59EA955A-AEA2-4DE6-858A-F8B1D7D3418C}">
      <dgm:prSet/>
      <dgm:spPr/>
      <dgm:t>
        <a:bodyPr/>
        <a:lstStyle/>
        <a:p>
          <a:endParaRPr lang="en-US"/>
        </a:p>
      </dgm:t>
    </dgm:pt>
    <dgm:pt modelId="{ADF24710-9FC5-4993-A14C-3978AD5D4367}">
      <dgm:prSet phldrT="[Text]"/>
      <dgm:spPr/>
      <dgm:t>
        <a:bodyPr/>
        <a:lstStyle/>
        <a:p>
          <a:r>
            <a:rPr lang="en-US"/>
            <a:t>Communication Needs/Deaf or Hard </a:t>
          </a:r>
          <a:r>
            <a:rPr lang="en-US">
              <a:latin typeface="Gill Sans MT"/>
            </a:rPr>
            <a:t>of</a:t>
          </a:r>
          <a:r>
            <a:rPr lang="en-US"/>
            <a:t> Hearing</a:t>
          </a:r>
        </a:p>
      </dgm:t>
    </dgm:pt>
    <dgm:pt modelId="{429B227A-8179-402C-ABFC-5F95E69B8EB0}" type="parTrans" cxnId="{E49C06F0-0598-4E39-9034-AE9A94F54873}">
      <dgm:prSet/>
      <dgm:spPr/>
      <dgm:t>
        <a:bodyPr/>
        <a:lstStyle/>
        <a:p>
          <a:endParaRPr lang="en-US"/>
        </a:p>
      </dgm:t>
    </dgm:pt>
    <dgm:pt modelId="{2FCD523A-3E6A-4551-BAA3-CD1E2E9B9350}" type="sibTrans" cxnId="{E49C06F0-0598-4E39-9034-AE9A94F54873}">
      <dgm:prSet/>
      <dgm:spPr/>
      <dgm:t>
        <a:bodyPr/>
        <a:lstStyle/>
        <a:p>
          <a:endParaRPr lang="en-US"/>
        </a:p>
      </dgm:t>
    </dgm:pt>
    <dgm:pt modelId="{2CCA7358-0DF4-49D6-8EC2-B7BA61151DFD}" type="pres">
      <dgm:prSet presAssocID="{B2345197-E393-4636-8F0B-F3C73B94796D}" presName="Name0" presStyleCnt="0">
        <dgm:presLayoutVars>
          <dgm:dir/>
          <dgm:resizeHandles val="exact"/>
        </dgm:presLayoutVars>
      </dgm:prSet>
      <dgm:spPr/>
    </dgm:pt>
    <dgm:pt modelId="{C7F0D31F-4BB8-4695-84B2-3EB81AC493D6}" type="pres">
      <dgm:prSet presAssocID="{B4260C49-F7F1-455E-9B78-D569AC26A315}" presName="node" presStyleLbl="node1" presStyleIdx="0" presStyleCnt="5">
        <dgm:presLayoutVars>
          <dgm:bulletEnabled val="1"/>
        </dgm:presLayoutVars>
      </dgm:prSet>
      <dgm:spPr/>
    </dgm:pt>
    <dgm:pt modelId="{296DBB94-BFEF-430E-B786-CF9A1C887158}" type="pres">
      <dgm:prSet presAssocID="{82EF8814-9924-4633-A0E0-31D161B69450}" presName="sibTrans" presStyleLbl="sibTrans2D1" presStyleIdx="0" presStyleCnt="4"/>
      <dgm:spPr/>
    </dgm:pt>
    <dgm:pt modelId="{3F2775D6-569C-4B02-A285-073C8308DD5F}" type="pres">
      <dgm:prSet presAssocID="{82EF8814-9924-4633-A0E0-31D161B69450}" presName="connectorText" presStyleLbl="sibTrans2D1" presStyleIdx="0" presStyleCnt="4"/>
      <dgm:spPr/>
    </dgm:pt>
    <dgm:pt modelId="{C04C85A4-94CC-4D6E-8ABB-DAC438D9D513}" type="pres">
      <dgm:prSet presAssocID="{DAB06886-9B58-4D93-AAF8-E3C44F54878B}" presName="node" presStyleLbl="node1" presStyleIdx="1" presStyleCnt="5">
        <dgm:presLayoutVars>
          <dgm:bulletEnabled val="1"/>
        </dgm:presLayoutVars>
      </dgm:prSet>
      <dgm:spPr/>
    </dgm:pt>
    <dgm:pt modelId="{296952EB-9C39-44AE-820A-3EAD1CCF4BCF}" type="pres">
      <dgm:prSet presAssocID="{7C29C93D-E74F-4A84-ADA6-71117952FA05}" presName="sibTrans" presStyleLbl="sibTrans2D1" presStyleIdx="1" presStyleCnt="4"/>
      <dgm:spPr/>
    </dgm:pt>
    <dgm:pt modelId="{547423EC-B3C1-4E77-9B2A-B33CCD82F757}" type="pres">
      <dgm:prSet presAssocID="{7C29C93D-E74F-4A84-ADA6-71117952FA05}" presName="connectorText" presStyleLbl="sibTrans2D1" presStyleIdx="1" presStyleCnt="4"/>
      <dgm:spPr/>
    </dgm:pt>
    <dgm:pt modelId="{95A2F885-A112-4020-B827-655355EB0150}" type="pres">
      <dgm:prSet presAssocID="{2ECF6F3F-70EC-47D0-AFF7-60869E4B4629}" presName="node" presStyleLbl="node1" presStyleIdx="2" presStyleCnt="5">
        <dgm:presLayoutVars>
          <dgm:bulletEnabled val="1"/>
        </dgm:presLayoutVars>
      </dgm:prSet>
      <dgm:spPr/>
    </dgm:pt>
    <dgm:pt modelId="{A8A612C2-6004-46BF-84DF-5C3569E7F35F}" type="pres">
      <dgm:prSet presAssocID="{BB5D96E0-8E54-4594-AA2A-047AA43569F7}" presName="sibTrans" presStyleLbl="sibTrans2D1" presStyleIdx="2" presStyleCnt="4"/>
      <dgm:spPr/>
    </dgm:pt>
    <dgm:pt modelId="{515A0EA9-AC32-445B-8D37-40B0E13FE10D}" type="pres">
      <dgm:prSet presAssocID="{BB5D96E0-8E54-4594-AA2A-047AA43569F7}" presName="connectorText" presStyleLbl="sibTrans2D1" presStyleIdx="2" presStyleCnt="4"/>
      <dgm:spPr/>
    </dgm:pt>
    <dgm:pt modelId="{E98A2516-0C74-47F8-8F8C-3C1EA38F9696}" type="pres">
      <dgm:prSet presAssocID="{ADF24710-9FC5-4993-A14C-3978AD5D4367}" presName="node" presStyleLbl="node1" presStyleIdx="3" presStyleCnt="5">
        <dgm:presLayoutVars>
          <dgm:bulletEnabled val="1"/>
        </dgm:presLayoutVars>
      </dgm:prSet>
      <dgm:spPr/>
    </dgm:pt>
    <dgm:pt modelId="{0205757A-5737-49A1-9346-6B80A3798DA9}" type="pres">
      <dgm:prSet presAssocID="{2FCD523A-3E6A-4551-BAA3-CD1E2E9B9350}" presName="sibTrans" presStyleLbl="sibTrans2D1" presStyleIdx="3" presStyleCnt="4"/>
      <dgm:spPr/>
    </dgm:pt>
    <dgm:pt modelId="{DA05AE4A-E83A-471F-8BFB-D61C60563977}" type="pres">
      <dgm:prSet presAssocID="{2FCD523A-3E6A-4551-BAA3-CD1E2E9B9350}" presName="connectorText" presStyleLbl="sibTrans2D1" presStyleIdx="3" presStyleCnt="4"/>
      <dgm:spPr/>
    </dgm:pt>
    <dgm:pt modelId="{A865686E-B859-4002-9595-746250A04922}" type="pres">
      <dgm:prSet presAssocID="{14185DA4-5993-465D-B58C-F9EBF9640E36}" presName="node" presStyleLbl="node1" presStyleIdx="4" presStyleCnt="5">
        <dgm:presLayoutVars>
          <dgm:bulletEnabled val="1"/>
        </dgm:presLayoutVars>
      </dgm:prSet>
      <dgm:spPr/>
    </dgm:pt>
  </dgm:ptLst>
  <dgm:cxnLst>
    <dgm:cxn modelId="{95F38007-65E6-4DC6-B4A7-2A6C5C98336D}" type="presOf" srcId="{82EF8814-9924-4633-A0E0-31D161B69450}" destId="{296DBB94-BFEF-430E-B786-CF9A1C887158}" srcOrd="0" destOrd="0" presId="urn:microsoft.com/office/officeart/2005/8/layout/process1"/>
    <dgm:cxn modelId="{A628100F-992B-4380-A528-5B1D1F3880F6}" type="presOf" srcId="{2ECF6F3F-70EC-47D0-AFF7-60869E4B4629}" destId="{95A2F885-A112-4020-B827-655355EB0150}" srcOrd="0" destOrd="0" presId="urn:microsoft.com/office/officeart/2005/8/layout/process1"/>
    <dgm:cxn modelId="{6E913820-08C4-4420-BCC2-4F65A0BB8B5E}" type="presOf" srcId="{BB5D96E0-8E54-4594-AA2A-047AA43569F7}" destId="{515A0EA9-AC32-445B-8D37-40B0E13FE10D}" srcOrd="1" destOrd="0" presId="urn:microsoft.com/office/officeart/2005/8/layout/process1"/>
    <dgm:cxn modelId="{012C5062-432A-45B6-A508-B7B9EF288828}" type="presOf" srcId="{B2345197-E393-4636-8F0B-F3C73B94796D}" destId="{2CCA7358-0DF4-49D6-8EC2-B7BA61151DFD}" srcOrd="0" destOrd="0" presId="urn:microsoft.com/office/officeart/2005/8/layout/process1"/>
    <dgm:cxn modelId="{DCDFE777-5056-4D48-A148-86407E78942B}" srcId="{B2345197-E393-4636-8F0B-F3C73B94796D}" destId="{DAB06886-9B58-4D93-AAF8-E3C44F54878B}" srcOrd="1" destOrd="0" parTransId="{FEFFF501-9F6A-4F5C-90F3-911F545F151D}" sibTransId="{7C29C93D-E74F-4A84-ADA6-71117952FA05}"/>
    <dgm:cxn modelId="{3474EB77-AA65-4BC4-9A55-F76D518D0939}" type="presOf" srcId="{14185DA4-5993-465D-B58C-F9EBF9640E36}" destId="{A865686E-B859-4002-9595-746250A04922}" srcOrd="0" destOrd="0" presId="urn:microsoft.com/office/officeart/2005/8/layout/process1"/>
    <dgm:cxn modelId="{59EA955A-AEA2-4DE6-858A-F8B1D7D3418C}" srcId="{B2345197-E393-4636-8F0B-F3C73B94796D}" destId="{2ECF6F3F-70EC-47D0-AFF7-60869E4B4629}" srcOrd="2" destOrd="0" parTransId="{B7031A9A-198E-467A-B8BA-91BB424123BC}" sibTransId="{BB5D96E0-8E54-4594-AA2A-047AA43569F7}"/>
    <dgm:cxn modelId="{41A3F289-F741-4E19-B04D-8F052BBD9DC3}" type="presOf" srcId="{2FCD523A-3E6A-4551-BAA3-CD1E2E9B9350}" destId="{0205757A-5737-49A1-9346-6B80A3798DA9}" srcOrd="0" destOrd="0" presId="urn:microsoft.com/office/officeart/2005/8/layout/process1"/>
    <dgm:cxn modelId="{AC3DDEB2-4E3F-4B68-8C93-6324D2813DD6}" type="presOf" srcId="{DAB06886-9B58-4D93-AAF8-E3C44F54878B}" destId="{C04C85A4-94CC-4D6E-8ABB-DAC438D9D513}" srcOrd="0" destOrd="0" presId="urn:microsoft.com/office/officeart/2005/8/layout/process1"/>
    <dgm:cxn modelId="{AA2199B6-F50B-4F6F-B9D3-47F736E786A6}" type="presOf" srcId="{2FCD523A-3E6A-4551-BAA3-CD1E2E9B9350}" destId="{DA05AE4A-E83A-471F-8BFB-D61C60563977}" srcOrd="1" destOrd="0" presId="urn:microsoft.com/office/officeart/2005/8/layout/process1"/>
    <dgm:cxn modelId="{8EB7CBBB-0BF4-485B-B27C-4ACB6D4AB066}" type="presOf" srcId="{B4260C49-F7F1-455E-9B78-D569AC26A315}" destId="{C7F0D31F-4BB8-4695-84B2-3EB81AC493D6}" srcOrd="0" destOrd="0" presId="urn:microsoft.com/office/officeart/2005/8/layout/process1"/>
    <dgm:cxn modelId="{2D660DC1-9541-4B1B-B5AC-7F54B14FB4FC}" type="presOf" srcId="{ADF24710-9FC5-4993-A14C-3978AD5D4367}" destId="{E98A2516-0C74-47F8-8F8C-3C1EA38F9696}" srcOrd="0" destOrd="0" presId="urn:microsoft.com/office/officeart/2005/8/layout/process1"/>
    <dgm:cxn modelId="{25E840C2-85AC-4DF2-86F1-FB1767F53A77}" srcId="{B2345197-E393-4636-8F0B-F3C73B94796D}" destId="{B4260C49-F7F1-455E-9B78-D569AC26A315}" srcOrd="0" destOrd="0" parTransId="{83846272-6C4F-4BBA-B3E9-C11656193D8E}" sibTransId="{82EF8814-9924-4633-A0E0-31D161B69450}"/>
    <dgm:cxn modelId="{6C79BCE3-5B9A-4B8C-98A3-9EB25C91F55B}" type="presOf" srcId="{82EF8814-9924-4633-A0E0-31D161B69450}" destId="{3F2775D6-569C-4B02-A285-073C8308DD5F}" srcOrd="1" destOrd="0" presId="urn:microsoft.com/office/officeart/2005/8/layout/process1"/>
    <dgm:cxn modelId="{F12E0FE4-1B28-4FD8-A0B2-F156A153AA28}" srcId="{B2345197-E393-4636-8F0B-F3C73B94796D}" destId="{14185DA4-5993-465D-B58C-F9EBF9640E36}" srcOrd="4" destOrd="0" parTransId="{DA23A701-1265-40AE-BA37-F1FF2EC63FAD}" sibTransId="{07353583-50D7-4459-B728-F86E9A740774}"/>
    <dgm:cxn modelId="{BC2BF0E5-3A9D-4B0B-8798-932823F85E98}" type="presOf" srcId="{BB5D96E0-8E54-4594-AA2A-047AA43569F7}" destId="{A8A612C2-6004-46BF-84DF-5C3569E7F35F}" srcOrd="0" destOrd="0" presId="urn:microsoft.com/office/officeart/2005/8/layout/process1"/>
    <dgm:cxn modelId="{C19E77EA-C4D8-4D0F-A12D-063E454C476B}" type="presOf" srcId="{7C29C93D-E74F-4A84-ADA6-71117952FA05}" destId="{296952EB-9C39-44AE-820A-3EAD1CCF4BCF}" srcOrd="0" destOrd="0" presId="urn:microsoft.com/office/officeart/2005/8/layout/process1"/>
    <dgm:cxn modelId="{B2F681EA-768C-4355-B099-1B3E36D300E4}" type="presOf" srcId="{7C29C93D-E74F-4A84-ADA6-71117952FA05}" destId="{547423EC-B3C1-4E77-9B2A-B33CCD82F757}" srcOrd="1" destOrd="0" presId="urn:microsoft.com/office/officeart/2005/8/layout/process1"/>
    <dgm:cxn modelId="{E49C06F0-0598-4E39-9034-AE9A94F54873}" srcId="{B2345197-E393-4636-8F0B-F3C73B94796D}" destId="{ADF24710-9FC5-4993-A14C-3978AD5D4367}" srcOrd="3" destOrd="0" parTransId="{429B227A-8179-402C-ABFC-5F95E69B8EB0}" sibTransId="{2FCD523A-3E6A-4551-BAA3-CD1E2E9B9350}"/>
    <dgm:cxn modelId="{CED2F76E-37FA-4652-B85E-D5B10AE7E265}" type="presParOf" srcId="{2CCA7358-0DF4-49D6-8EC2-B7BA61151DFD}" destId="{C7F0D31F-4BB8-4695-84B2-3EB81AC493D6}" srcOrd="0" destOrd="0" presId="urn:microsoft.com/office/officeart/2005/8/layout/process1"/>
    <dgm:cxn modelId="{F653F41E-1D4C-4414-AFE9-B287070B6502}" type="presParOf" srcId="{2CCA7358-0DF4-49D6-8EC2-B7BA61151DFD}" destId="{296DBB94-BFEF-430E-B786-CF9A1C887158}" srcOrd="1" destOrd="0" presId="urn:microsoft.com/office/officeart/2005/8/layout/process1"/>
    <dgm:cxn modelId="{6A924DB6-B01F-4347-861C-F4615904FEF6}" type="presParOf" srcId="{296DBB94-BFEF-430E-B786-CF9A1C887158}" destId="{3F2775D6-569C-4B02-A285-073C8308DD5F}" srcOrd="0" destOrd="0" presId="urn:microsoft.com/office/officeart/2005/8/layout/process1"/>
    <dgm:cxn modelId="{53FE90A3-AFCA-4E93-9CB7-561DDA6EFEC2}" type="presParOf" srcId="{2CCA7358-0DF4-49D6-8EC2-B7BA61151DFD}" destId="{C04C85A4-94CC-4D6E-8ABB-DAC438D9D513}" srcOrd="2" destOrd="0" presId="urn:microsoft.com/office/officeart/2005/8/layout/process1"/>
    <dgm:cxn modelId="{1F8199F5-09D4-4E53-8044-E0795DCA0312}" type="presParOf" srcId="{2CCA7358-0DF4-49D6-8EC2-B7BA61151DFD}" destId="{296952EB-9C39-44AE-820A-3EAD1CCF4BCF}" srcOrd="3" destOrd="0" presId="urn:microsoft.com/office/officeart/2005/8/layout/process1"/>
    <dgm:cxn modelId="{7493D59A-2802-4C75-8010-9E12127D6FEA}" type="presParOf" srcId="{296952EB-9C39-44AE-820A-3EAD1CCF4BCF}" destId="{547423EC-B3C1-4E77-9B2A-B33CCD82F757}" srcOrd="0" destOrd="0" presId="urn:microsoft.com/office/officeart/2005/8/layout/process1"/>
    <dgm:cxn modelId="{C27AE64C-5673-424A-832C-43BF1BB0EF16}" type="presParOf" srcId="{2CCA7358-0DF4-49D6-8EC2-B7BA61151DFD}" destId="{95A2F885-A112-4020-B827-655355EB0150}" srcOrd="4" destOrd="0" presId="urn:microsoft.com/office/officeart/2005/8/layout/process1"/>
    <dgm:cxn modelId="{AAF84C4F-516F-4D33-A8D6-06C598AF0E90}" type="presParOf" srcId="{2CCA7358-0DF4-49D6-8EC2-B7BA61151DFD}" destId="{A8A612C2-6004-46BF-84DF-5C3569E7F35F}" srcOrd="5" destOrd="0" presId="urn:microsoft.com/office/officeart/2005/8/layout/process1"/>
    <dgm:cxn modelId="{79EC693E-A950-43FF-9AE0-D83D9904C600}" type="presParOf" srcId="{A8A612C2-6004-46BF-84DF-5C3569E7F35F}" destId="{515A0EA9-AC32-445B-8D37-40B0E13FE10D}" srcOrd="0" destOrd="0" presId="urn:microsoft.com/office/officeart/2005/8/layout/process1"/>
    <dgm:cxn modelId="{048481C0-E30E-4126-AD35-96B8EA529B05}" type="presParOf" srcId="{2CCA7358-0DF4-49D6-8EC2-B7BA61151DFD}" destId="{E98A2516-0C74-47F8-8F8C-3C1EA38F9696}" srcOrd="6" destOrd="0" presId="urn:microsoft.com/office/officeart/2005/8/layout/process1"/>
    <dgm:cxn modelId="{6F08E497-FCE3-4F55-BF1B-EFF857B8150B}" type="presParOf" srcId="{2CCA7358-0DF4-49D6-8EC2-B7BA61151DFD}" destId="{0205757A-5737-49A1-9346-6B80A3798DA9}" srcOrd="7" destOrd="0" presId="urn:microsoft.com/office/officeart/2005/8/layout/process1"/>
    <dgm:cxn modelId="{58560FB7-E1D7-4AE6-95E8-8BFD76D5E508}" type="presParOf" srcId="{0205757A-5737-49A1-9346-6B80A3798DA9}" destId="{DA05AE4A-E83A-471F-8BFB-D61C60563977}" srcOrd="0" destOrd="0" presId="urn:microsoft.com/office/officeart/2005/8/layout/process1"/>
    <dgm:cxn modelId="{8B0E9E2A-FC65-4305-B81A-DBBD8BE5DC27}" type="presParOf" srcId="{2CCA7358-0DF4-49D6-8EC2-B7BA61151DFD}" destId="{A865686E-B859-4002-9595-746250A04922}"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2345197-E393-4636-8F0B-F3C73B94796D}" type="doc">
      <dgm:prSet loTypeId="urn:microsoft.com/office/officeart/2005/8/layout/process1" loCatId="process" qsTypeId="urn:microsoft.com/office/officeart/2005/8/quickstyle/simple1" qsCatId="simple" csTypeId="urn:microsoft.com/office/officeart/2005/8/colors/colorful1" csCatId="colorful" phldr="1"/>
      <dgm:spPr/>
    </dgm:pt>
    <dgm:pt modelId="{B4260C49-F7F1-455E-9B78-D569AC26A315}">
      <dgm:prSet phldrT="[Text]"/>
      <dgm:spPr/>
      <dgm:t>
        <a:bodyPr/>
        <a:lstStyle/>
        <a:p>
          <a:r>
            <a:rPr lang="en-US"/>
            <a:t>Should match </a:t>
          </a:r>
          <a:r>
            <a:rPr lang="en-US">
              <a:latin typeface="Gill Sans MT"/>
            </a:rPr>
            <a:t>Transition</a:t>
          </a:r>
          <a:r>
            <a:rPr lang="en-US"/>
            <a:t> plan</a:t>
          </a:r>
        </a:p>
      </dgm:t>
    </dgm:pt>
    <dgm:pt modelId="{83846272-6C4F-4BBA-B3E9-C11656193D8E}" type="parTrans" cxnId="{25E840C2-85AC-4DF2-86F1-FB1767F53A77}">
      <dgm:prSet/>
      <dgm:spPr/>
      <dgm:t>
        <a:bodyPr/>
        <a:lstStyle/>
        <a:p>
          <a:endParaRPr lang="en-US"/>
        </a:p>
      </dgm:t>
    </dgm:pt>
    <dgm:pt modelId="{82EF8814-9924-4633-A0E0-31D161B69450}" type="sibTrans" cxnId="{25E840C2-85AC-4DF2-86F1-FB1767F53A77}">
      <dgm:prSet/>
      <dgm:spPr/>
      <dgm:t>
        <a:bodyPr/>
        <a:lstStyle/>
        <a:p>
          <a:endParaRPr lang="en-US"/>
        </a:p>
      </dgm:t>
    </dgm:pt>
    <dgm:pt modelId="{DAB06886-9B58-4D93-AAF8-E3C44F54878B}">
      <dgm:prSet phldrT="[Text]"/>
      <dgm:spPr/>
      <dgm:t>
        <a:bodyPr/>
        <a:lstStyle/>
        <a:p>
          <a:r>
            <a:rPr lang="en-US"/>
            <a:t>Ask about diplomas here</a:t>
          </a:r>
        </a:p>
      </dgm:t>
    </dgm:pt>
    <dgm:pt modelId="{FEFFF501-9F6A-4F5C-90F3-911F545F151D}" type="parTrans" cxnId="{DCDFE777-5056-4D48-A148-86407E78942B}">
      <dgm:prSet/>
      <dgm:spPr/>
      <dgm:t>
        <a:bodyPr/>
        <a:lstStyle/>
        <a:p>
          <a:endParaRPr lang="en-US"/>
        </a:p>
      </dgm:t>
    </dgm:pt>
    <dgm:pt modelId="{7C29C93D-E74F-4A84-ADA6-71117952FA05}" type="sibTrans" cxnId="{DCDFE777-5056-4D48-A148-86407E78942B}">
      <dgm:prSet/>
      <dgm:spPr/>
      <dgm:t>
        <a:bodyPr/>
        <a:lstStyle/>
        <a:p>
          <a:endParaRPr lang="en-US"/>
        </a:p>
      </dgm:t>
    </dgm:pt>
    <dgm:pt modelId="{F20145AE-AC72-42CE-8132-1D6BCC6852A2}">
      <dgm:prSet phldrT="[Text]"/>
      <dgm:spPr/>
      <dgm:t>
        <a:bodyPr/>
        <a:lstStyle/>
        <a:p>
          <a:r>
            <a:rPr lang="en-US"/>
            <a:t>Summary of plans and needs</a:t>
          </a:r>
        </a:p>
      </dgm:t>
    </dgm:pt>
    <dgm:pt modelId="{C96B3760-A312-4301-94A5-E6959DA9B5C4}" type="parTrans" cxnId="{5318A249-9E6E-499E-8EA7-C03FA33BC60A}">
      <dgm:prSet/>
      <dgm:spPr/>
      <dgm:t>
        <a:bodyPr/>
        <a:lstStyle/>
        <a:p>
          <a:endParaRPr lang="en-US"/>
        </a:p>
      </dgm:t>
    </dgm:pt>
    <dgm:pt modelId="{3B1BA0C6-7BC7-474B-8258-19A55BF6AC0A}" type="sibTrans" cxnId="{5318A249-9E6E-499E-8EA7-C03FA33BC60A}">
      <dgm:prSet/>
      <dgm:spPr/>
      <dgm:t>
        <a:bodyPr/>
        <a:lstStyle/>
        <a:p>
          <a:endParaRPr lang="en-US"/>
        </a:p>
      </dgm:t>
    </dgm:pt>
    <dgm:pt modelId="{2CCA7358-0DF4-49D6-8EC2-B7BA61151DFD}" type="pres">
      <dgm:prSet presAssocID="{B2345197-E393-4636-8F0B-F3C73B94796D}" presName="Name0" presStyleCnt="0">
        <dgm:presLayoutVars>
          <dgm:dir/>
          <dgm:resizeHandles val="exact"/>
        </dgm:presLayoutVars>
      </dgm:prSet>
      <dgm:spPr/>
    </dgm:pt>
    <dgm:pt modelId="{C7F0D31F-4BB8-4695-84B2-3EB81AC493D6}" type="pres">
      <dgm:prSet presAssocID="{B4260C49-F7F1-455E-9B78-D569AC26A315}" presName="node" presStyleLbl="node1" presStyleIdx="0" presStyleCnt="3">
        <dgm:presLayoutVars>
          <dgm:bulletEnabled val="1"/>
        </dgm:presLayoutVars>
      </dgm:prSet>
      <dgm:spPr/>
    </dgm:pt>
    <dgm:pt modelId="{296DBB94-BFEF-430E-B786-CF9A1C887158}" type="pres">
      <dgm:prSet presAssocID="{82EF8814-9924-4633-A0E0-31D161B69450}" presName="sibTrans" presStyleLbl="sibTrans2D1" presStyleIdx="0" presStyleCnt="2"/>
      <dgm:spPr/>
    </dgm:pt>
    <dgm:pt modelId="{3F2775D6-569C-4B02-A285-073C8308DD5F}" type="pres">
      <dgm:prSet presAssocID="{82EF8814-9924-4633-A0E0-31D161B69450}" presName="connectorText" presStyleLbl="sibTrans2D1" presStyleIdx="0" presStyleCnt="2"/>
      <dgm:spPr/>
    </dgm:pt>
    <dgm:pt modelId="{C04C85A4-94CC-4D6E-8ABB-DAC438D9D513}" type="pres">
      <dgm:prSet presAssocID="{DAB06886-9B58-4D93-AAF8-E3C44F54878B}" presName="node" presStyleLbl="node1" presStyleIdx="1" presStyleCnt="3">
        <dgm:presLayoutVars>
          <dgm:bulletEnabled val="1"/>
        </dgm:presLayoutVars>
      </dgm:prSet>
      <dgm:spPr/>
    </dgm:pt>
    <dgm:pt modelId="{296952EB-9C39-44AE-820A-3EAD1CCF4BCF}" type="pres">
      <dgm:prSet presAssocID="{7C29C93D-E74F-4A84-ADA6-71117952FA05}" presName="sibTrans" presStyleLbl="sibTrans2D1" presStyleIdx="1" presStyleCnt="2"/>
      <dgm:spPr/>
    </dgm:pt>
    <dgm:pt modelId="{547423EC-B3C1-4E77-9B2A-B33CCD82F757}" type="pres">
      <dgm:prSet presAssocID="{7C29C93D-E74F-4A84-ADA6-71117952FA05}" presName="connectorText" presStyleLbl="sibTrans2D1" presStyleIdx="1" presStyleCnt="2"/>
      <dgm:spPr/>
    </dgm:pt>
    <dgm:pt modelId="{B5E901F5-D128-488E-8A6E-B3A013EC4A67}" type="pres">
      <dgm:prSet presAssocID="{F20145AE-AC72-42CE-8132-1D6BCC6852A2}" presName="node" presStyleLbl="node1" presStyleIdx="2" presStyleCnt="3">
        <dgm:presLayoutVars>
          <dgm:bulletEnabled val="1"/>
        </dgm:presLayoutVars>
      </dgm:prSet>
      <dgm:spPr/>
    </dgm:pt>
  </dgm:ptLst>
  <dgm:cxnLst>
    <dgm:cxn modelId="{95F38007-65E6-4DC6-B4A7-2A6C5C98336D}" type="presOf" srcId="{82EF8814-9924-4633-A0E0-31D161B69450}" destId="{296DBB94-BFEF-430E-B786-CF9A1C887158}" srcOrd="0" destOrd="0" presId="urn:microsoft.com/office/officeart/2005/8/layout/process1"/>
    <dgm:cxn modelId="{012C5062-432A-45B6-A508-B7B9EF288828}" type="presOf" srcId="{B2345197-E393-4636-8F0B-F3C73B94796D}" destId="{2CCA7358-0DF4-49D6-8EC2-B7BA61151DFD}" srcOrd="0" destOrd="0" presId="urn:microsoft.com/office/officeart/2005/8/layout/process1"/>
    <dgm:cxn modelId="{5318A249-9E6E-499E-8EA7-C03FA33BC60A}" srcId="{B2345197-E393-4636-8F0B-F3C73B94796D}" destId="{F20145AE-AC72-42CE-8132-1D6BCC6852A2}" srcOrd="2" destOrd="0" parTransId="{C96B3760-A312-4301-94A5-E6959DA9B5C4}" sibTransId="{3B1BA0C6-7BC7-474B-8258-19A55BF6AC0A}"/>
    <dgm:cxn modelId="{DCDFE777-5056-4D48-A148-86407E78942B}" srcId="{B2345197-E393-4636-8F0B-F3C73B94796D}" destId="{DAB06886-9B58-4D93-AAF8-E3C44F54878B}" srcOrd="1" destOrd="0" parTransId="{FEFFF501-9F6A-4F5C-90F3-911F545F151D}" sibTransId="{7C29C93D-E74F-4A84-ADA6-71117952FA05}"/>
    <dgm:cxn modelId="{AC3DDEB2-4E3F-4B68-8C93-6324D2813DD6}" type="presOf" srcId="{DAB06886-9B58-4D93-AAF8-E3C44F54878B}" destId="{C04C85A4-94CC-4D6E-8ABB-DAC438D9D513}" srcOrd="0" destOrd="0" presId="urn:microsoft.com/office/officeart/2005/8/layout/process1"/>
    <dgm:cxn modelId="{1C6482BA-4D3A-43B6-A478-3509428B52DB}" type="presOf" srcId="{F20145AE-AC72-42CE-8132-1D6BCC6852A2}" destId="{B5E901F5-D128-488E-8A6E-B3A013EC4A67}" srcOrd="0" destOrd="0" presId="urn:microsoft.com/office/officeart/2005/8/layout/process1"/>
    <dgm:cxn modelId="{8EB7CBBB-0BF4-485B-B27C-4ACB6D4AB066}" type="presOf" srcId="{B4260C49-F7F1-455E-9B78-D569AC26A315}" destId="{C7F0D31F-4BB8-4695-84B2-3EB81AC493D6}" srcOrd="0" destOrd="0" presId="urn:microsoft.com/office/officeart/2005/8/layout/process1"/>
    <dgm:cxn modelId="{25E840C2-85AC-4DF2-86F1-FB1767F53A77}" srcId="{B2345197-E393-4636-8F0B-F3C73B94796D}" destId="{B4260C49-F7F1-455E-9B78-D569AC26A315}" srcOrd="0" destOrd="0" parTransId="{83846272-6C4F-4BBA-B3E9-C11656193D8E}" sibTransId="{82EF8814-9924-4633-A0E0-31D161B69450}"/>
    <dgm:cxn modelId="{6C79BCE3-5B9A-4B8C-98A3-9EB25C91F55B}" type="presOf" srcId="{82EF8814-9924-4633-A0E0-31D161B69450}" destId="{3F2775D6-569C-4B02-A285-073C8308DD5F}" srcOrd="1" destOrd="0" presId="urn:microsoft.com/office/officeart/2005/8/layout/process1"/>
    <dgm:cxn modelId="{C19E77EA-C4D8-4D0F-A12D-063E454C476B}" type="presOf" srcId="{7C29C93D-E74F-4A84-ADA6-71117952FA05}" destId="{296952EB-9C39-44AE-820A-3EAD1CCF4BCF}" srcOrd="0" destOrd="0" presId="urn:microsoft.com/office/officeart/2005/8/layout/process1"/>
    <dgm:cxn modelId="{B2F681EA-768C-4355-B099-1B3E36D300E4}" type="presOf" srcId="{7C29C93D-E74F-4A84-ADA6-71117952FA05}" destId="{547423EC-B3C1-4E77-9B2A-B33CCD82F757}" srcOrd="1" destOrd="0" presId="urn:microsoft.com/office/officeart/2005/8/layout/process1"/>
    <dgm:cxn modelId="{CED2F76E-37FA-4652-B85E-D5B10AE7E265}" type="presParOf" srcId="{2CCA7358-0DF4-49D6-8EC2-B7BA61151DFD}" destId="{C7F0D31F-4BB8-4695-84B2-3EB81AC493D6}" srcOrd="0" destOrd="0" presId="urn:microsoft.com/office/officeart/2005/8/layout/process1"/>
    <dgm:cxn modelId="{F653F41E-1D4C-4414-AFE9-B287070B6502}" type="presParOf" srcId="{2CCA7358-0DF4-49D6-8EC2-B7BA61151DFD}" destId="{296DBB94-BFEF-430E-B786-CF9A1C887158}" srcOrd="1" destOrd="0" presId="urn:microsoft.com/office/officeart/2005/8/layout/process1"/>
    <dgm:cxn modelId="{6A924DB6-B01F-4347-861C-F4615904FEF6}" type="presParOf" srcId="{296DBB94-BFEF-430E-B786-CF9A1C887158}" destId="{3F2775D6-569C-4B02-A285-073C8308DD5F}" srcOrd="0" destOrd="0" presId="urn:microsoft.com/office/officeart/2005/8/layout/process1"/>
    <dgm:cxn modelId="{53FE90A3-AFCA-4E93-9CB7-561DDA6EFEC2}" type="presParOf" srcId="{2CCA7358-0DF4-49D6-8EC2-B7BA61151DFD}" destId="{C04C85A4-94CC-4D6E-8ABB-DAC438D9D513}" srcOrd="2" destOrd="0" presId="urn:microsoft.com/office/officeart/2005/8/layout/process1"/>
    <dgm:cxn modelId="{1F8199F5-09D4-4E53-8044-E0795DCA0312}" type="presParOf" srcId="{2CCA7358-0DF4-49D6-8EC2-B7BA61151DFD}" destId="{296952EB-9C39-44AE-820A-3EAD1CCF4BCF}" srcOrd="3" destOrd="0" presId="urn:microsoft.com/office/officeart/2005/8/layout/process1"/>
    <dgm:cxn modelId="{7493D59A-2802-4C75-8010-9E12127D6FEA}" type="presParOf" srcId="{296952EB-9C39-44AE-820A-3EAD1CCF4BCF}" destId="{547423EC-B3C1-4E77-9B2A-B33CCD82F757}" srcOrd="0" destOrd="0" presId="urn:microsoft.com/office/officeart/2005/8/layout/process1"/>
    <dgm:cxn modelId="{4EEA99B3-03C9-435C-8578-380F7F43B5EA}" type="presParOf" srcId="{2CCA7358-0DF4-49D6-8EC2-B7BA61151DFD}" destId="{B5E901F5-D128-488E-8A6E-B3A013EC4A67}"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A03FCF-AA53-4486-A804-A9E7BC40A178}">
      <dsp:nvSpPr>
        <dsp:cNvPr id="0" name=""/>
        <dsp:cNvSpPr/>
      </dsp:nvSpPr>
      <dsp:spPr>
        <a:xfrm>
          <a:off x="632668" y="0"/>
          <a:ext cx="7170242" cy="342900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A6312A-884A-4A67-9ED4-4FB459C9EB1A}">
      <dsp:nvSpPr>
        <dsp:cNvPr id="0" name=""/>
        <dsp:cNvSpPr/>
      </dsp:nvSpPr>
      <dsp:spPr>
        <a:xfrm>
          <a:off x="3150" y="1028700"/>
          <a:ext cx="1593262" cy="1371600"/>
        </a:xfrm>
        <a:prstGeom prst="roundRect">
          <a:avLst/>
        </a:prstGeom>
        <a:solidFill>
          <a:schemeClr val="accent2">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Introduction </a:t>
          </a:r>
        </a:p>
      </dsp:txBody>
      <dsp:txXfrm>
        <a:off x="70106" y="1095656"/>
        <a:ext cx="1459350" cy="1237688"/>
      </dsp:txXfrm>
    </dsp:sp>
    <dsp:sp modelId="{F8A1FAA0-48C1-4B5D-89B9-2F5E079287EA}">
      <dsp:nvSpPr>
        <dsp:cNvPr id="0" name=""/>
        <dsp:cNvSpPr/>
      </dsp:nvSpPr>
      <dsp:spPr>
        <a:xfrm>
          <a:off x="1712154" y="1028700"/>
          <a:ext cx="1593262" cy="1371600"/>
        </a:xfrm>
        <a:prstGeom prst="roundRect">
          <a:avLst/>
        </a:prstGeom>
        <a:solidFill>
          <a:schemeClr val="accent3">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Overview of Law</a:t>
          </a:r>
        </a:p>
      </dsp:txBody>
      <dsp:txXfrm>
        <a:off x="1779110" y="1095656"/>
        <a:ext cx="1459350" cy="1237688"/>
      </dsp:txXfrm>
    </dsp:sp>
    <dsp:sp modelId="{C19EA0BD-89F0-42AC-9745-FC2A6D7FDD68}">
      <dsp:nvSpPr>
        <dsp:cNvPr id="0" name=""/>
        <dsp:cNvSpPr/>
      </dsp:nvSpPr>
      <dsp:spPr>
        <a:xfrm>
          <a:off x="3421158" y="1028700"/>
          <a:ext cx="1593262" cy="1371600"/>
        </a:xfrm>
        <a:prstGeom prst="roundRect">
          <a:avLst/>
        </a:prstGeom>
        <a:solidFill>
          <a:schemeClr val="accent4">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IEP Sections</a:t>
          </a:r>
        </a:p>
      </dsp:txBody>
      <dsp:txXfrm>
        <a:off x="3488114" y="1095656"/>
        <a:ext cx="1459350" cy="1237688"/>
      </dsp:txXfrm>
    </dsp:sp>
    <dsp:sp modelId="{14F5BE59-E38D-42EF-9923-3C9851A2B432}">
      <dsp:nvSpPr>
        <dsp:cNvPr id="0" name=""/>
        <dsp:cNvSpPr/>
      </dsp:nvSpPr>
      <dsp:spPr>
        <a:xfrm>
          <a:off x="5130162" y="1028700"/>
          <a:ext cx="1593262" cy="1371600"/>
        </a:xfrm>
        <a:prstGeom prst="roundRect">
          <a:avLst/>
        </a:prstGeom>
        <a:solidFill>
          <a:schemeClr val="accent5">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IEP Meetings</a:t>
          </a:r>
        </a:p>
      </dsp:txBody>
      <dsp:txXfrm>
        <a:off x="5197118" y="1095656"/>
        <a:ext cx="1459350" cy="1237688"/>
      </dsp:txXfrm>
    </dsp:sp>
    <dsp:sp modelId="{C8A0CBF5-533B-4780-BE19-C7CC75C36031}">
      <dsp:nvSpPr>
        <dsp:cNvPr id="0" name=""/>
        <dsp:cNvSpPr/>
      </dsp:nvSpPr>
      <dsp:spPr>
        <a:xfrm>
          <a:off x="6839166" y="1028700"/>
          <a:ext cx="1593262" cy="1371600"/>
        </a:xfrm>
        <a:prstGeom prst="roundRect">
          <a:avLst/>
        </a:prstGeom>
        <a:solidFill>
          <a:schemeClr val="accent6">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Problem Solving</a:t>
          </a:r>
        </a:p>
      </dsp:txBody>
      <dsp:txXfrm>
        <a:off x="6906122" y="1095656"/>
        <a:ext cx="1459350" cy="123768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0D31F-4BB8-4695-84B2-3EB81AC493D6}">
      <dsp:nvSpPr>
        <dsp:cNvPr id="0" name=""/>
        <dsp:cNvSpPr/>
      </dsp:nvSpPr>
      <dsp:spPr>
        <a:xfrm>
          <a:off x="3630" y="2073685"/>
          <a:ext cx="1587498" cy="1175741"/>
        </a:xfrm>
        <a:prstGeom prst="roundRect">
          <a:avLst>
            <a:gd name="adj" fmla="val 10000"/>
          </a:avLst>
        </a:prstGeom>
        <a:solidFill>
          <a:schemeClr val="accent2">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t>Should</a:t>
          </a:r>
          <a:r>
            <a:rPr lang="en-US" sz="1800" kern="1200">
              <a:latin typeface="Gill Sans MT"/>
            </a:rPr>
            <a:t> be measurable</a:t>
          </a:r>
          <a:endParaRPr lang="en-US" sz="1800" kern="1200"/>
        </a:p>
      </dsp:txBody>
      <dsp:txXfrm>
        <a:off x="38066" y="2108121"/>
        <a:ext cx="1518626" cy="1106869"/>
      </dsp:txXfrm>
    </dsp:sp>
    <dsp:sp modelId="{296DBB94-BFEF-430E-B786-CF9A1C887158}">
      <dsp:nvSpPr>
        <dsp:cNvPr id="0" name=""/>
        <dsp:cNvSpPr/>
      </dsp:nvSpPr>
      <dsp:spPr>
        <a:xfrm>
          <a:off x="1749879" y="2464706"/>
          <a:ext cx="336549" cy="39369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49879" y="2543446"/>
        <a:ext cx="235584" cy="236219"/>
      </dsp:txXfrm>
    </dsp:sp>
    <dsp:sp modelId="{C04C85A4-94CC-4D6E-8ABB-DAC438D9D513}">
      <dsp:nvSpPr>
        <dsp:cNvPr id="0" name=""/>
        <dsp:cNvSpPr/>
      </dsp:nvSpPr>
      <dsp:spPr>
        <a:xfrm>
          <a:off x="2226129" y="2073685"/>
          <a:ext cx="1587498" cy="1175741"/>
        </a:xfrm>
        <a:prstGeom prst="roundRect">
          <a:avLst>
            <a:gd name="adj" fmla="val 10000"/>
          </a:avLst>
        </a:prstGeom>
        <a:solidFill>
          <a:schemeClr val="accent3">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Gill Sans MT"/>
            </a:rPr>
            <a:t>What will be measured, how, how often...</a:t>
          </a:r>
          <a:endParaRPr lang="en-US" sz="1800" kern="1200"/>
        </a:p>
      </dsp:txBody>
      <dsp:txXfrm>
        <a:off x="2260565" y="2108121"/>
        <a:ext cx="1518626" cy="1106869"/>
      </dsp:txXfrm>
    </dsp:sp>
    <dsp:sp modelId="{296952EB-9C39-44AE-820A-3EAD1CCF4BCF}">
      <dsp:nvSpPr>
        <dsp:cNvPr id="0" name=""/>
        <dsp:cNvSpPr/>
      </dsp:nvSpPr>
      <dsp:spPr>
        <a:xfrm>
          <a:off x="3972378" y="2464706"/>
          <a:ext cx="336549" cy="39369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972378" y="2543446"/>
        <a:ext cx="235584" cy="236219"/>
      </dsp:txXfrm>
    </dsp:sp>
    <dsp:sp modelId="{B5E901F5-D128-488E-8A6E-B3A013EC4A67}">
      <dsp:nvSpPr>
        <dsp:cNvPr id="0" name=""/>
        <dsp:cNvSpPr/>
      </dsp:nvSpPr>
      <dsp:spPr>
        <a:xfrm>
          <a:off x="4448627" y="2073685"/>
          <a:ext cx="1587498" cy="1175741"/>
        </a:xfrm>
        <a:prstGeom prst="roundRect">
          <a:avLst>
            <a:gd name="adj" fmla="val 10000"/>
          </a:avLst>
        </a:prstGeom>
        <a:solidFill>
          <a:schemeClr val="accent4">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Gill Sans MT"/>
            </a:rPr>
            <a:t>A goal per each need!</a:t>
          </a:r>
          <a:endParaRPr lang="en-US" sz="1800" kern="1200"/>
        </a:p>
      </dsp:txBody>
      <dsp:txXfrm>
        <a:off x="4483063" y="2108121"/>
        <a:ext cx="1518626" cy="1106869"/>
      </dsp:txXfrm>
    </dsp:sp>
    <dsp:sp modelId="{365E1293-28C3-4782-A754-4FFF023F7781}">
      <dsp:nvSpPr>
        <dsp:cNvPr id="0" name=""/>
        <dsp:cNvSpPr/>
      </dsp:nvSpPr>
      <dsp:spPr>
        <a:xfrm>
          <a:off x="6194876" y="2464706"/>
          <a:ext cx="336549" cy="393699"/>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194876" y="2543446"/>
        <a:ext cx="235584" cy="236219"/>
      </dsp:txXfrm>
    </dsp:sp>
    <dsp:sp modelId="{A865686E-B859-4002-9595-746250A04922}">
      <dsp:nvSpPr>
        <dsp:cNvPr id="0" name=""/>
        <dsp:cNvSpPr/>
      </dsp:nvSpPr>
      <dsp:spPr>
        <a:xfrm>
          <a:off x="6671126" y="2073685"/>
          <a:ext cx="1587498" cy="1175741"/>
        </a:xfrm>
        <a:prstGeom prst="roundRect">
          <a:avLst>
            <a:gd name="adj" fmla="val 10000"/>
          </a:avLst>
        </a:prstGeom>
        <a:solidFill>
          <a:schemeClr val="accent5">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Gill Sans MT"/>
            </a:rPr>
            <a:t>Progress reports-request as needed!</a:t>
          </a:r>
          <a:endParaRPr lang="en-US" sz="1800" kern="1200"/>
        </a:p>
      </dsp:txBody>
      <dsp:txXfrm>
        <a:off x="6705562" y="2108121"/>
        <a:ext cx="1518626" cy="110686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0D31F-4BB8-4695-84B2-3EB81AC493D6}">
      <dsp:nvSpPr>
        <dsp:cNvPr id="0" name=""/>
        <dsp:cNvSpPr/>
      </dsp:nvSpPr>
      <dsp:spPr>
        <a:xfrm>
          <a:off x="3630" y="2073685"/>
          <a:ext cx="1587498" cy="1175741"/>
        </a:xfrm>
        <a:prstGeom prst="roundRect">
          <a:avLst>
            <a:gd name="adj" fmla="val 10000"/>
          </a:avLst>
        </a:prstGeom>
        <a:solidFill>
          <a:schemeClr val="accent2">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Gill Sans MT"/>
            </a:rPr>
            <a:t>Type of classroom setting </a:t>
          </a:r>
          <a:endParaRPr lang="en-US" sz="1800" kern="1200"/>
        </a:p>
      </dsp:txBody>
      <dsp:txXfrm>
        <a:off x="38066" y="2108121"/>
        <a:ext cx="1518626" cy="1106869"/>
      </dsp:txXfrm>
    </dsp:sp>
    <dsp:sp modelId="{296DBB94-BFEF-430E-B786-CF9A1C887158}">
      <dsp:nvSpPr>
        <dsp:cNvPr id="0" name=""/>
        <dsp:cNvSpPr/>
      </dsp:nvSpPr>
      <dsp:spPr>
        <a:xfrm>
          <a:off x="1749879" y="2464706"/>
          <a:ext cx="336549" cy="39369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49879" y="2543446"/>
        <a:ext cx="235584" cy="236219"/>
      </dsp:txXfrm>
    </dsp:sp>
    <dsp:sp modelId="{C04C85A4-94CC-4D6E-8ABB-DAC438D9D513}">
      <dsp:nvSpPr>
        <dsp:cNvPr id="0" name=""/>
        <dsp:cNvSpPr/>
      </dsp:nvSpPr>
      <dsp:spPr>
        <a:xfrm>
          <a:off x="2226129" y="2073685"/>
          <a:ext cx="1587498" cy="1175741"/>
        </a:xfrm>
        <a:prstGeom prst="roundRect">
          <a:avLst>
            <a:gd name="adj" fmla="val 10000"/>
          </a:avLst>
        </a:prstGeom>
        <a:solidFill>
          <a:schemeClr val="accent3">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Gill Sans MT"/>
            </a:rPr>
            <a:t>Related Services (ratio)</a:t>
          </a:r>
          <a:endParaRPr lang="en-US" sz="1800" kern="1200"/>
        </a:p>
      </dsp:txBody>
      <dsp:txXfrm>
        <a:off x="2260565" y="2108121"/>
        <a:ext cx="1518626" cy="1106869"/>
      </dsp:txXfrm>
    </dsp:sp>
    <dsp:sp modelId="{296952EB-9C39-44AE-820A-3EAD1CCF4BCF}">
      <dsp:nvSpPr>
        <dsp:cNvPr id="0" name=""/>
        <dsp:cNvSpPr/>
      </dsp:nvSpPr>
      <dsp:spPr>
        <a:xfrm>
          <a:off x="3972378" y="2464706"/>
          <a:ext cx="336549" cy="39369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972378" y="2543446"/>
        <a:ext cx="235584" cy="236219"/>
      </dsp:txXfrm>
    </dsp:sp>
    <dsp:sp modelId="{B5E901F5-D128-488E-8A6E-B3A013EC4A67}">
      <dsp:nvSpPr>
        <dsp:cNvPr id="0" name=""/>
        <dsp:cNvSpPr/>
      </dsp:nvSpPr>
      <dsp:spPr>
        <a:xfrm>
          <a:off x="4448627" y="2073685"/>
          <a:ext cx="1587498" cy="1175741"/>
        </a:xfrm>
        <a:prstGeom prst="roundRect">
          <a:avLst>
            <a:gd name="adj" fmla="val 10000"/>
          </a:avLst>
        </a:prstGeom>
        <a:solidFill>
          <a:schemeClr val="accent4">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Gill Sans MT"/>
            </a:rPr>
            <a:t>Start date of services!</a:t>
          </a:r>
          <a:endParaRPr lang="en-US" sz="1800" kern="1200"/>
        </a:p>
      </dsp:txBody>
      <dsp:txXfrm>
        <a:off x="4483063" y="2108121"/>
        <a:ext cx="1518626" cy="1106869"/>
      </dsp:txXfrm>
    </dsp:sp>
    <dsp:sp modelId="{365E1293-28C3-4782-A754-4FFF023F7781}">
      <dsp:nvSpPr>
        <dsp:cNvPr id="0" name=""/>
        <dsp:cNvSpPr/>
      </dsp:nvSpPr>
      <dsp:spPr>
        <a:xfrm>
          <a:off x="6194876" y="2464706"/>
          <a:ext cx="336549" cy="393699"/>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194876" y="2543446"/>
        <a:ext cx="235584" cy="236219"/>
      </dsp:txXfrm>
    </dsp:sp>
    <dsp:sp modelId="{A865686E-B859-4002-9595-746250A04922}">
      <dsp:nvSpPr>
        <dsp:cNvPr id="0" name=""/>
        <dsp:cNvSpPr/>
      </dsp:nvSpPr>
      <dsp:spPr>
        <a:xfrm>
          <a:off x="6671126" y="2073685"/>
          <a:ext cx="1587498" cy="1175741"/>
        </a:xfrm>
        <a:prstGeom prst="roundRect">
          <a:avLst>
            <a:gd name="adj" fmla="val 10000"/>
          </a:avLst>
        </a:prstGeom>
        <a:solidFill>
          <a:schemeClr val="accent5">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Gill Sans MT"/>
            </a:rPr>
            <a:t>Note how often, how long, and where</a:t>
          </a:r>
          <a:endParaRPr lang="en-US" sz="1800" kern="1200"/>
        </a:p>
      </dsp:txBody>
      <dsp:txXfrm>
        <a:off x="6705562" y="2108121"/>
        <a:ext cx="1518626" cy="110686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0D31F-4BB8-4695-84B2-3EB81AC493D6}">
      <dsp:nvSpPr>
        <dsp:cNvPr id="0" name=""/>
        <dsp:cNvSpPr/>
      </dsp:nvSpPr>
      <dsp:spPr>
        <a:xfrm>
          <a:off x="7261" y="1295850"/>
          <a:ext cx="2170455" cy="1302273"/>
        </a:xfrm>
        <a:prstGeom prst="roundRect">
          <a:avLst>
            <a:gd name="adj" fmla="val 10000"/>
          </a:avLst>
        </a:prstGeom>
        <a:solidFill>
          <a:schemeClr val="accent2">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Gill Sans MT"/>
            </a:rPr>
            <a:t>1:1 Paras, Nurses</a:t>
          </a:r>
          <a:endParaRPr lang="en-US" sz="2200" kern="1200"/>
        </a:p>
      </dsp:txBody>
      <dsp:txXfrm>
        <a:off x="45403" y="1333992"/>
        <a:ext cx="2094171" cy="1225989"/>
      </dsp:txXfrm>
    </dsp:sp>
    <dsp:sp modelId="{296DBB94-BFEF-430E-B786-CF9A1C887158}">
      <dsp:nvSpPr>
        <dsp:cNvPr id="0" name=""/>
        <dsp:cNvSpPr/>
      </dsp:nvSpPr>
      <dsp:spPr>
        <a:xfrm>
          <a:off x="2394763" y="1677850"/>
          <a:ext cx="460136" cy="53827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394763" y="1785505"/>
        <a:ext cx="322095" cy="322963"/>
      </dsp:txXfrm>
    </dsp:sp>
    <dsp:sp modelId="{C04C85A4-94CC-4D6E-8ABB-DAC438D9D513}">
      <dsp:nvSpPr>
        <dsp:cNvPr id="0" name=""/>
        <dsp:cNvSpPr/>
      </dsp:nvSpPr>
      <dsp:spPr>
        <a:xfrm>
          <a:off x="3045900" y="1295850"/>
          <a:ext cx="2170455" cy="1302273"/>
        </a:xfrm>
        <a:prstGeom prst="roundRect">
          <a:avLst>
            <a:gd name="adj" fmla="val 10000"/>
          </a:avLst>
        </a:prstGeom>
        <a:solidFill>
          <a:schemeClr val="accent3">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Gill Sans MT"/>
            </a:rPr>
            <a:t>Support specific needs-toileting, health...</a:t>
          </a:r>
          <a:endParaRPr lang="en-US" sz="2200" kern="1200"/>
        </a:p>
      </dsp:txBody>
      <dsp:txXfrm>
        <a:off x="3084042" y="1333992"/>
        <a:ext cx="2094171" cy="1225989"/>
      </dsp:txXfrm>
    </dsp:sp>
    <dsp:sp modelId="{296952EB-9C39-44AE-820A-3EAD1CCF4BCF}">
      <dsp:nvSpPr>
        <dsp:cNvPr id="0" name=""/>
        <dsp:cNvSpPr/>
      </dsp:nvSpPr>
      <dsp:spPr>
        <a:xfrm>
          <a:off x="5433401" y="1677850"/>
          <a:ext cx="460136" cy="538273"/>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433401" y="1785505"/>
        <a:ext cx="322095" cy="322963"/>
      </dsp:txXfrm>
    </dsp:sp>
    <dsp:sp modelId="{A865686E-B859-4002-9595-746250A04922}">
      <dsp:nvSpPr>
        <dsp:cNvPr id="0" name=""/>
        <dsp:cNvSpPr/>
      </dsp:nvSpPr>
      <dsp:spPr>
        <a:xfrm>
          <a:off x="6084538" y="1295850"/>
          <a:ext cx="2170455" cy="1302273"/>
        </a:xfrm>
        <a:prstGeom prst="roundRect">
          <a:avLst>
            <a:gd name="adj" fmla="val 10000"/>
          </a:avLst>
        </a:prstGeom>
        <a:solidFill>
          <a:schemeClr val="accent4">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Gill Sans MT"/>
            </a:rPr>
            <a:t>Note the duration and ratio!</a:t>
          </a:r>
          <a:endParaRPr lang="en-US" sz="2200" kern="1200"/>
        </a:p>
      </dsp:txBody>
      <dsp:txXfrm>
        <a:off x="6122680" y="1333992"/>
        <a:ext cx="2094171" cy="122598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0D31F-4BB8-4695-84B2-3EB81AC493D6}">
      <dsp:nvSpPr>
        <dsp:cNvPr id="0" name=""/>
        <dsp:cNvSpPr/>
      </dsp:nvSpPr>
      <dsp:spPr>
        <a:xfrm>
          <a:off x="7019" y="2126617"/>
          <a:ext cx="2097944" cy="1450892"/>
        </a:xfrm>
        <a:prstGeom prst="roundRect">
          <a:avLst>
            <a:gd name="adj" fmla="val 10000"/>
          </a:avLst>
        </a:prstGeom>
        <a:solidFill>
          <a:schemeClr val="accent2">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a:latin typeface="Gill Sans MT"/>
            </a:rPr>
            <a:t>AT Devices AND services </a:t>
          </a:r>
          <a:endParaRPr lang="en-US" sz="2500" kern="1200"/>
        </a:p>
      </dsp:txBody>
      <dsp:txXfrm>
        <a:off x="49514" y="2169112"/>
        <a:ext cx="2012954" cy="1365902"/>
      </dsp:txXfrm>
    </dsp:sp>
    <dsp:sp modelId="{296DBB94-BFEF-430E-B786-CF9A1C887158}">
      <dsp:nvSpPr>
        <dsp:cNvPr id="0" name=""/>
        <dsp:cNvSpPr/>
      </dsp:nvSpPr>
      <dsp:spPr>
        <a:xfrm>
          <a:off x="2314758" y="2591918"/>
          <a:ext cx="444764" cy="52029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2314758" y="2695976"/>
        <a:ext cx="311335" cy="312174"/>
      </dsp:txXfrm>
    </dsp:sp>
    <dsp:sp modelId="{C04C85A4-94CC-4D6E-8ABB-DAC438D9D513}">
      <dsp:nvSpPr>
        <dsp:cNvPr id="0" name=""/>
        <dsp:cNvSpPr/>
      </dsp:nvSpPr>
      <dsp:spPr>
        <a:xfrm>
          <a:off x="2944141" y="2222680"/>
          <a:ext cx="2097944" cy="1258766"/>
        </a:xfrm>
        <a:prstGeom prst="roundRect">
          <a:avLst>
            <a:gd name="adj" fmla="val 10000"/>
          </a:avLst>
        </a:prstGeom>
        <a:solidFill>
          <a:schemeClr val="accent3">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a:latin typeface="Gill Sans MT"/>
            </a:rPr>
            <a:t>Note location of service!</a:t>
          </a:r>
          <a:endParaRPr lang="en-US" sz="2500" kern="1200"/>
        </a:p>
      </dsp:txBody>
      <dsp:txXfrm>
        <a:off x="2981009" y="2259548"/>
        <a:ext cx="2024208" cy="1185030"/>
      </dsp:txXfrm>
    </dsp:sp>
    <dsp:sp modelId="{296952EB-9C39-44AE-820A-3EAD1CCF4BCF}">
      <dsp:nvSpPr>
        <dsp:cNvPr id="0" name=""/>
        <dsp:cNvSpPr/>
      </dsp:nvSpPr>
      <dsp:spPr>
        <a:xfrm>
          <a:off x="5251880" y="2591918"/>
          <a:ext cx="444764" cy="52029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5251880" y="2695976"/>
        <a:ext cx="311335" cy="312174"/>
      </dsp:txXfrm>
    </dsp:sp>
    <dsp:sp modelId="{B5E901F5-D128-488E-8A6E-B3A013EC4A67}">
      <dsp:nvSpPr>
        <dsp:cNvPr id="0" name=""/>
        <dsp:cNvSpPr/>
      </dsp:nvSpPr>
      <dsp:spPr>
        <a:xfrm>
          <a:off x="5881264" y="2222680"/>
          <a:ext cx="2097944" cy="1258766"/>
        </a:xfrm>
        <a:prstGeom prst="roundRect">
          <a:avLst>
            <a:gd name="adj" fmla="val 10000"/>
          </a:avLst>
        </a:prstGeom>
        <a:solidFill>
          <a:schemeClr val="accent4">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a:latin typeface="Gill Sans MT"/>
            </a:rPr>
            <a:t>Can include staff training!</a:t>
          </a:r>
          <a:endParaRPr lang="en-US" sz="2500" kern="1200"/>
        </a:p>
      </dsp:txBody>
      <dsp:txXfrm>
        <a:off x="5918132" y="2259548"/>
        <a:ext cx="2024208" cy="118503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0D31F-4BB8-4695-84B2-3EB81AC493D6}">
      <dsp:nvSpPr>
        <dsp:cNvPr id="0" name=""/>
        <dsp:cNvSpPr/>
      </dsp:nvSpPr>
      <dsp:spPr>
        <a:xfrm>
          <a:off x="3630" y="2096010"/>
          <a:ext cx="1587498" cy="1131092"/>
        </a:xfrm>
        <a:prstGeom prst="roundRect">
          <a:avLst>
            <a:gd name="adj" fmla="val 10000"/>
          </a:avLst>
        </a:prstGeom>
        <a:solidFill>
          <a:schemeClr val="accent2">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latin typeface="Gill Sans MT"/>
            </a:rPr>
            <a:t>ESY is not summer school: specialized services</a:t>
          </a:r>
        </a:p>
      </dsp:txBody>
      <dsp:txXfrm>
        <a:off x="36759" y="2129139"/>
        <a:ext cx="1521240" cy="1064834"/>
      </dsp:txXfrm>
    </dsp:sp>
    <dsp:sp modelId="{296DBB94-BFEF-430E-B786-CF9A1C887158}">
      <dsp:nvSpPr>
        <dsp:cNvPr id="0" name=""/>
        <dsp:cNvSpPr/>
      </dsp:nvSpPr>
      <dsp:spPr>
        <a:xfrm>
          <a:off x="1749879" y="2464706"/>
          <a:ext cx="336549" cy="39369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49879" y="2543446"/>
        <a:ext cx="235584" cy="236219"/>
      </dsp:txXfrm>
    </dsp:sp>
    <dsp:sp modelId="{ECD58729-13E1-4187-888A-DB853B776AFF}">
      <dsp:nvSpPr>
        <dsp:cNvPr id="0" name=""/>
        <dsp:cNvSpPr/>
      </dsp:nvSpPr>
      <dsp:spPr>
        <a:xfrm>
          <a:off x="2226129" y="2096010"/>
          <a:ext cx="1587498" cy="1131092"/>
        </a:xfrm>
        <a:prstGeom prst="roundRect">
          <a:avLst>
            <a:gd name="adj" fmla="val 10000"/>
          </a:avLst>
        </a:prstGeom>
        <a:solidFill>
          <a:schemeClr val="accent3">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t>Only if needed to prevent regression</a:t>
          </a:r>
        </a:p>
      </dsp:txBody>
      <dsp:txXfrm>
        <a:off x="2259258" y="2129139"/>
        <a:ext cx="1521240" cy="1064834"/>
      </dsp:txXfrm>
    </dsp:sp>
    <dsp:sp modelId="{7951B8FA-BBE7-4942-8846-3E8EB9C786B6}">
      <dsp:nvSpPr>
        <dsp:cNvPr id="0" name=""/>
        <dsp:cNvSpPr/>
      </dsp:nvSpPr>
      <dsp:spPr>
        <a:xfrm>
          <a:off x="3972378" y="2464706"/>
          <a:ext cx="336549" cy="39369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972378" y="2543446"/>
        <a:ext cx="235584" cy="236219"/>
      </dsp:txXfrm>
    </dsp:sp>
    <dsp:sp modelId="{C04C85A4-94CC-4D6E-8ABB-DAC438D9D513}">
      <dsp:nvSpPr>
        <dsp:cNvPr id="0" name=""/>
        <dsp:cNvSpPr/>
      </dsp:nvSpPr>
      <dsp:spPr>
        <a:xfrm>
          <a:off x="4448627" y="2096010"/>
          <a:ext cx="1587498" cy="1131092"/>
        </a:xfrm>
        <a:prstGeom prst="roundRect">
          <a:avLst>
            <a:gd name="adj" fmla="val 10000"/>
          </a:avLst>
        </a:prstGeom>
        <a:solidFill>
          <a:schemeClr val="accent4">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latin typeface="Gill Sans MT"/>
            </a:rPr>
            <a:t>Can get same or different services than school year</a:t>
          </a:r>
          <a:endParaRPr lang="en-US" sz="1700" kern="1200"/>
        </a:p>
      </dsp:txBody>
      <dsp:txXfrm>
        <a:off x="4481756" y="2129139"/>
        <a:ext cx="1521240" cy="1064834"/>
      </dsp:txXfrm>
    </dsp:sp>
    <dsp:sp modelId="{296952EB-9C39-44AE-820A-3EAD1CCF4BCF}">
      <dsp:nvSpPr>
        <dsp:cNvPr id="0" name=""/>
        <dsp:cNvSpPr/>
      </dsp:nvSpPr>
      <dsp:spPr>
        <a:xfrm>
          <a:off x="6194876" y="2464706"/>
          <a:ext cx="336549" cy="393699"/>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194876" y="2543446"/>
        <a:ext cx="235584" cy="236219"/>
      </dsp:txXfrm>
    </dsp:sp>
    <dsp:sp modelId="{B5E901F5-D128-488E-8A6E-B3A013EC4A67}">
      <dsp:nvSpPr>
        <dsp:cNvPr id="0" name=""/>
        <dsp:cNvSpPr/>
      </dsp:nvSpPr>
      <dsp:spPr>
        <a:xfrm>
          <a:off x="6671126" y="2096010"/>
          <a:ext cx="1587498" cy="1131092"/>
        </a:xfrm>
        <a:prstGeom prst="roundRect">
          <a:avLst>
            <a:gd name="adj" fmla="val 10000"/>
          </a:avLst>
        </a:prstGeom>
        <a:solidFill>
          <a:schemeClr val="accent5">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latin typeface="Gill Sans MT"/>
            </a:rPr>
            <a:t>Combine with Summer Rising/Summer School</a:t>
          </a:r>
          <a:endParaRPr lang="en-US" sz="1700" kern="1200"/>
        </a:p>
      </dsp:txBody>
      <dsp:txXfrm>
        <a:off x="6704255" y="2129139"/>
        <a:ext cx="1521240" cy="106483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0D31F-4BB8-4695-84B2-3EB81AC493D6}">
      <dsp:nvSpPr>
        <dsp:cNvPr id="0" name=""/>
        <dsp:cNvSpPr/>
      </dsp:nvSpPr>
      <dsp:spPr>
        <a:xfrm>
          <a:off x="7261" y="1519007"/>
          <a:ext cx="2170455" cy="1302273"/>
        </a:xfrm>
        <a:prstGeom prst="roundRect">
          <a:avLst>
            <a:gd name="adj" fmla="val 10000"/>
          </a:avLst>
        </a:prstGeom>
        <a:solidFill>
          <a:schemeClr val="accent2">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Gill Sans MT"/>
            </a:rPr>
            <a:t>New! For COVID era learning loss </a:t>
          </a:r>
          <a:endParaRPr lang="en-US" sz="2000" kern="1200"/>
        </a:p>
      </dsp:txBody>
      <dsp:txXfrm>
        <a:off x="45403" y="1557149"/>
        <a:ext cx="2094171" cy="1225989"/>
      </dsp:txXfrm>
    </dsp:sp>
    <dsp:sp modelId="{296DBB94-BFEF-430E-B786-CF9A1C887158}">
      <dsp:nvSpPr>
        <dsp:cNvPr id="0" name=""/>
        <dsp:cNvSpPr/>
      </dsp:nvSpPr>
      <dsp:spPr>
        <a:xfrm>
          <a:off x="2394763" y="1901007"/>
          <a:ext cx="460136" cy="53827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394763" y="2008662"/>
        <a:ext cx="322095" cy="322963"/>
      </dsp:txXfrm>
    </dsp:sp>
    <dsp:sp modelId="{B5E901F5-D128-488E-8A6E-B3A013EC4A67}">
      <dsp:nvSpPr>
        <dsp:cNvPr id="0" name=""/>
        <dsp:cNvSpPr/>
      </dsp:nvSpPr>
      <dsp:spPr>
        <a:xfrm>
          <a:off x="3045900" y="1519007"/>
          <a:ext cx="2170455" cy="1302273"/>
        </a:xfrm>
        <a:prstGeom prst="roundRect">
          <a:avLst>
            <a:gd name="adj" fmla="val 10000"/>
          </a:avLst>
        </a:prstGeom>
        <a:solidFill>
          <a:schemeClr val="accent3">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t>Supposed to discuss at IEP, if not ASK!</a:t>
          </a:r>
        </a:p>
      </dsp:txBody>
      <dsp:txXfrm>
        <a:off x="3084042" y="1557149"/>
        <a:ext cx="2094171" cy="1225989"/>
      </dsp:txXfrm>
    </dsp:sp>
    <dsp:sp modelId="{365E1293-28C3-4782-A754-4FFF023F7781}">
      <dsp:nvSpPr>
        <dsp:cNvPr id="0" name=""/>
        <dsp:cNvSpPr/>
      </dsp:nvSpPr>
      <dsp:spPr>
        <a:xfrm>
          <a:off x="5433401" y="1901007"/>
          <a:ext cx="460136" cy="538273"/>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5433401" y="2008662"/>
        <a:ext cx="322095" cy="322963"/>
      </dsp:txXfrm>
    </dsp:sp>
    <dsp:sp modelId="{A865686E-B859-4002-9595-746250A04922}">
      <dsp:nvSpPr>
        <dsp:cNvPr id="0" name=""/>
        <dsp:cNvSpPr/>
      </dsp:nvSpPr>
      <dsp:spPr>
        <a:xfrm>
          <a:off x="6084538" y="1519007"/>
          <a:ext cx="2170455" cy="1302273"/>
        </a:xfrm>
        <a:prstGeom prst="roundRect">
          <a:avLst>
            <a:gd name="adj" fmla="val 10000"/>
          </a:avLst>
        </a:prstGeom>
        <a:solidFill>
          <a:schemeClr val="accent4">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Gill Sans MT"/>
            </a:rPr>
            <a:t>Services in addition to regular IEP services</a:t>
          </a:r>
          <a:endParaRPr lang="en-US" sz="2000" kern="1200"/>
        </a:p>
      </dsp:txBody>
      <dsp:txXfrm>
        <a:off x="6122680" y="1557149"/>
        <a:ext cx="2094171" cy="122598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0D31F-4BB8-4695-84B2-3EB81AC493D6}">
      <dsp:nvSpPr>
        <dsp:cNvPr id="0" name=""/>
        <dsp:cNvSpPr/>
      </dsp:nvSpPr>
      <dsp:spPr>
        <a:xfrm>
          <a:off x="7403" y="1574120"/>
          <a:ext cx="2212845" cy="1327707"/>
        </a:xfrm>
        <a:prstGeom prst="roundRect">
          <a:avLst>
            <a:gd name="adj" fmla="val 10000"/>
          </a:avLst>
        </a:prstGeom>
        <a:solidFill>
          <a:schemeClr val="accent2">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latin typeface="Gill Sans MT"/>
            </a:rPr>
            <a:t>Testing conditions not modifications</a:t>
          </a:r>
          <a:endParaRPr lang="en-US" sz="1900" kern="1200"/>
        </a:p>
      </dsp:txBody>
      <dsp:txXfrm>
        <a:off x="46290" y="1613007"/>
        <a:ext cx="2135071" cy="1249933"/>
      </dsp:txXfrm>
    </dsp:sp>
    <dsp:sp modelId="{296DBB94-BFEF-430E-B786-CF9A1C887158}">
      <dsp:nvSpPr>
        <dsp:cNvPr id="0" name=""/>
        <dsp:cNvSpPr/>
      </dsp:nvSpPr>
      <dsp:spPr>
        <a:xfrm>
          <a:off x="2441533" y="1963581"/>
          <a:ext cx="469123" cy="54878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441533" y="2073338"/>
        <a:ext cx="328386" cy="329271"/>
      </dsp:txXfrm>
    </dsp:sp>
    <dsp:sp modelId="{C04C85A4-94CC-4D6E-8ABB-DAC438D9D513}">
      <dsp:nvSpPr>
        <dsp:cNvPr id="0" name=""/>
        <dsp:cNvSpPr/>
      </dsp:nvSpPr>
      <dsp:spPr>
        <a:xfrm>
          <a:off x="3105387" y="1574120"/>
          <a:ext cx="2212845" cy="1327707"/>
        </a:xfrm>
        <a:prstGeom prst="roundRect">
          <a:avLst>
            <a:gd name="adj" fmla="val 10000"/>
          </a:avLst>
        </a:prstGeom>
        <a:solidFill>
          <a:schemeClr val="accent3">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latin typeface="Gill Sans MT"/>
            </a:rPr>
            <a:t>Note what kinds of testing this applies to (State, Class...)</a:t>
          </a:r>
          <a:endParaRPr lang="en-US" sz="1900" kern="1200"/>
        </a:p>
      </dsp:txBody>
      <dsp:txXfrm>
        <a:off x="3144274" y="1613007"/>
        <a:ext cx="2135071" cy="1249933"/>
      </dsp:txXfrm>
    </dsp:sp>
    <dsp:sp modelId="{296952EB-9C39-44AE-820A-3EAD1CCF4BCF}">
      <dsp:nvSpPr>
        <dsp:cNvPr id="0" name=""/>
        <dsp:cNvSpPr/>
      </dsp:nvSpPr>
      <dsp:spPr>
        <a:xfrm>
          <a:off x="5539517" y="1963581"/>
          <a:ext cx="469123" cy="548785"/>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5539517" y="2073338"/>
        <a:ext cx="328386" cy="329271"/>
      </dsp:txXfrm>
    </dsp:sp>
    <dsp:sp modelId="{B5E901F5-D128-488E-8A6E-B3A013EC4A67}">
      <dsp:nvSpPr>
        <dsp:cNvPr id="0" name=""/>
        <dsp:cNvSpPr/>
      </dsp:nvSpPr>
      <dsp:spPr>
        <a:xfrm>
          <a:off x="6203371" y="1574120"/>
          <a:ext cx="2212845" cy="1327707"/>
        </a:xfrm>
        <a:prstGeom prst="roundRect">
          <a:avLst>
            <a:gd name="adj" fmla="val 10000"/>
          </a:avLst>
        </a:prstGeom>
        <a:solidFill>
          <a:schemeClr val="accent4">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latin typeface="Gill Sans MT"/>
            </a:rPr>
            <a:t> Often = extra time, calculator, separate location and breaks.</a:t>
          </a:r>
          <a:endParaRPr lang="en-US" sz="1900" kern="1200"/>
        </a:p>
      </dsp:txBody>
      <dsp:txXfrm>
        <a:off x="6242258" y="1613007"/>
        <a:ext cx="2135071" cy="124993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0D31F-4BB8-4695-84B2-3EB81AC493D6}">
      <dsp:nvSpPr>
        <dsp:cNvPr id="0" name=""/>
        <dsp:cNvSpPr/>
      </dsp:nvSpPr>
      <dsp:spPr>
        <a:xfrm>
          <a:off x="7754" y="2029950"/>
          <a:ext cx="2317753" cy="1651399"/>
        </a:xfrm>
        <a:prstGeom prst="roundRect">
          <a:avLst>
            <a:gd name="adj" fmla="val 10000"/>
          </a:avLst>
        </a:prstGeom>
        <a:solidFill>
          <a:schemeClr val="accent2">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a:latin typeface="Gill Sans MT"/>
            </a:rPr>
            <a:t>Most students participate </a:t>
          </a:r>
          <a:endParaRPr lang="en-US" sz="2100" kern="1200"/>
        </a:p>
      </dsp:txBody>
      <dsp:txXfrm>
        <a:off x="56122" y="2078318"/>
        <a:ext cx="2221017" cy="1554663"/>
      </dsp:txXfrm>
    </dsp:sp>
    <dsp:sp modelId="{296DBB94-BFEF-430E-B786-CF9A1C887158}">
      <dsp:nvSpPr>
        <dsp:cNvPr id="0" name=""/>
        <dsp:cNvSpPr/>
      </dsp:nvSpPr>
      <dsp:spPr>
        <a:xfrm>
          <a:off x="2557283" y="2568249"/>
          <a:ext cx="491363" cy="57480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2557283" y="2683209"/>
        <a:ext cx="343954" cy="344882"/>
      </dsp:txXfrm>
    </dsp:sp>
    <dsp:sp modelId="{D27D95A0-CCEF-4449-9352-6E62FD154FC6}">
      <dsp:nvSpPr>
        <dsp:cNvPr id="0" name=""/>
        <dsp:cNvSpPr/>
      </dsp:nvSpPr>
      <dsp:spPr>
        <a:xfrm>
          <a:off x="3252609" y="2029950"/>
          <a:ext cx="2317753" cy="1651399"/>
        </a:xfrm>
        <a:prstGeom prst="roundRect">
          <a:avLst>
            <a:gd name="adj" fmla="val 10000"/>
          </a:avLst>
        </a:prstGeom>
        <a:solidFill>
          <a:schemeClr val="accent3">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a:t>Also see modified promotion</a:t>
          </a:r>
        </a:p>
      </dsp:txBody>
      <dsp:txXfrm>
        <a:off x="3300977" y="2078318"/>
        <a:ext cx="2221017" cy="1554663"/>
      </dsp:txXfrm>
    </dsp:sp>
    <dsp:sp modelId="{4D8F3821-A8BF-421C-B4CE-438C64FB608E}">
      <dsp:nvSpPr>
        <dsp:cNvPr id="0" name=""/>
        <dsp:cNvSpPr/>
      </dsp:nvSpPr>
      <dsp:spPr>
        <a:xfrm>
          <a:off x="5802138" y="2568249"/>
          <a:ext cx="491363" cy="574802"/>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5802138" y="2683209"/>
        <a:ext cx="343954" cy="344882"/>
      </dsp:txXfrm>
    </dsp:sp>
    <dsp:sp modelId="{C04C85A4-94CC-4D6E-8ABB-DAC438D9D513}">
      <dsp:nvSpPr>
        <dsp:cNvPr id="0" name=""/>
        <dsp:cNvSpPr/>
      </dsp:nvSpPr>
      <dsp:spPr>
        <a:xfrm>
          <a:off x="6497464" y="2029950"/>
          <a:ext cx="2317753" cy="1651399"/>
        </a:xfrm>
        <a:prstGeom prst="roundRect">
          <a:avLst>
            <a:gd name="adj" fmla="val 10000"/>
          </a:avLst>
        </a:prstGeom>
        <a:solidFill>
          <a:schemeClr val="accent4">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a:latin typeface="Gill Sans MT"/>
            </a:rPr>
            <a:t>Alternate assessment for students with “severe cognitive disabilities”</a:t>
          </a:r>
          <a:endParaRPr lang="en-US" sz="2100" kern="1200"/>
        </a:p>
      </dsp:txBody>
      <dsp:txXfrm>
        <a:off x="6545832" y="2078318"/>
        <a:ext cx="2221017" cy="155466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0D31F-4BB8-4695-84B2-3EB81AC493D6}">
      <dsp:nvSpPr>
        <dsp:cNvPr id="0" name=""/>
        <dsp:cNvSpPr/>
      </dsp:nvSpPr>
      <dsp:spPr>
        <a:xfrm>
          <a:off x="3630" y="1594973"/>
          <a:ext cx="1587498" cy="1175741"/>
        </a:xfrm>
        <a:prstGeom prst="roundRect">
          <a:avLst>
            <a:gd name="adj" fmla="val 10000"/>
          </a:avLst>
        </a:prstGeom>
        <a:solidFill>
          <a:schemeClr val="accent2">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Compare to </a:t>
          </a:r>
          <a:r>
            <a:rPr lang="en-US" sz="1800" kern="1200" err="1"/>
            <a:t>MyStudent</a:t>
          </a:r>
          <a:r>
            <a:rPr lang="en-US" sz="1800" kern="1200"/>
            <a:t> </a:t>
          </a:r>
        </a:p>
      </dsp:txBody>
      <dsp:txXfrm>
        <a:off x="38066" y="1629409"/>
        <a:ext cx="1518626" cy="1106869"/>
      </dsp:txXfrm>
    </dsp:sp>
    <dsp:sp modelId="{296DBB94-BFEF-430E-B786-CF9A1C887158}">
      <dsp:nvSpPr>
        <dsp:cNvPr id="0" name=""/>
        <dsp:cNvSpPr/>
      </dsp:nvSpPr>
      <dsp:spPr>
        <a:xfrm>
          <a:off x="1749879" y="1985994"/>
          <a:ext cx="336549" cy="39369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49879" y="2064734"/>
        <a:ext cx="235584" cy="236219"/>
      </dsp:txXfrm>
    </dsp:sp>
    <dsp:sp modelId="{C04C85A4-94CC-4D6E-8ABB-DAC438D9D513}">
      <dsp:nvSpPr>
        <dsp:cNvPr id="0" name=""/>
        <dsp:cNvSpPr/>
      </dsp:nvSpPr>
      <dsp:spPr>
        <a:xfrm>
          <a:off x="2226129" y="1594973"/>
          <a:ext cx="1587498" cy="1175741"/>
        </a:xfrm>
        <a:prstGeom prst="roundRect">
          <a:avLst>
            <a:gd name="adj" fmla="val 10000"/>
          </a:avLst>
        </a:prstGeom>
        <a:solidFill>
          <a:schemeClr val="accent3">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Doctor’s letter – be specific about why </a:t>
          </a:r>
        </a:p>
      </dsp:txBody>
      <dsp:txXfrm>
        <a:off x="2260565" y="1629409"/>
        <a:ext cx="1518626" cy="1106869"/>
      </dsp:txXfrm>
    </dsp:sp>
    <dsp:sp modelId="{296952EB-9C39-44AE-820A-3EAD1CCF4BCF}">
      <dsp:nvSpPr>
        <dsp:cNvPr id="0" name=""/>
        <dsp:cNvSpPr/>
      </dsp:nvSpPr>
      <dsp:spPr>
        <a:xfrm>
          <a:off x="3972378" y="1985994"/>
          <a:ext cx="336549" cy="39369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972378" y="2064734"/>
        <a:ext cx="235584" cy="236219"/>
      </dsp:txXfrm>
    </dsp:sp>
    <dsp:sp modelId="{3CD05B0F-B277-4EDB-AEE8-CA4175DAEF3E}">
      <dsp:nvSpPr>
        <dsp:cNvPr id="0" name=""/>
        <dsp:cNvSpPr/>
      </dsp:nvSpPr>
      <dsp:spPr>
        <a:xfrm>
          <a:off x="4448627" y="1594973"/>
          <a:ext cx="1587498" cy="1175741"/>
        </a:xfrm>
        <a:prstGeom prst="roundRect">
          <a:avLst>
            <a:gd name="adj" fmla="val 10000"/>
          </a:avLst>
        </a:prstGeom>
        <a:solidFill>
          <a:schemeClr val="accent4">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Double check with bus company</a:t>
          </a:r>
        </a:p>
      </dsp:txBody>
      <dsp:txXfrm>
        <a:off x="4483063" y="1629409"/>
        <a:ext cx="1518626" cy="1106869"/>
      </dsp:txXfrm>
    </dsp:sp>
    <dsp:sp modelId="{DF5465FB-D6FC-44A7-AAA8-359695A5F397}">
      <dsp:nvSpPr>
        <dsp:cNvPr id="0" name=""/>
        <dsp:cNvSpPr/>
      </dsp:nvSpPr>
      <dsp:spPr>
        <a:xfrm>
          <a:off x="6194876" y="1985994"/>
          <a:ext cx="336549" cy="393699"/>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194876" y="2064734"/>
        <a:ext cx="235584" cy="236219"/>
      </dsp:txXfrm>
    </dsp:sp>
    <dsp:sp modelId="{BE68D95A-203A-454A-9E15-EB3AEA615ED7}">
      <dsp:nvSpPr>
        <dsp:cNvPr id="0" name=""/>
        <dsp:cNvSpPr/>
      </dsp:nvSpPr>
      <dsp:spPr>
        <a:xfrm>
          <a:off x="6671126" y="1594973"/>
          <a:ext cx="1587498" cy="1175741"/>
        </a:xfrm>
        <a:prstGeom prst="roundRect">
          <a:avLst>
            <a:gd name="adj" fmla="val 10000"/>
          </a:avLst>
        </a:prstGeom>
        <a:solidFill>
          <a:schemeClr val="accent5">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Problems? Call school and OPT. Get complaint #</a:t>
          </a:r>
        </a:p>
      </dsp:txBody>
      <dsp:txXfrm>
        <a:off x="6705562" y="1629409"/>
        <a:ext cx="1518626" cy="110686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0D31F-4BB8-4695-84B2-3EB81AC493D6}">
      <dsp:nvSpPr>
        <dsp:cNvPr id="0" name=""/>
        <dsp:cNvSpPr/>
      </dsp:nvSpPr>
      <dsp:spPr>
        <a:xfrm>
          <a:off x="7261" y="1503132"/>
          <a:ext cx="2170455" cy="1302273"/>
        </a:xfrm>
        <a:prstGeom prst="roundRect">
          <a:avLst>
            <a:gd name="adj" fmla="val 10000"/>
          </a:avLst>
        </a:prstGeom>
        <a:solidFill>
          <a:schemeClr val="accent2">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Gill Sans MT"/>
            </a:rPr>
            <a:t>Should explain why modified</a:t>
          </a:r>
          <a:endParaRPr lang="en-US" sz="2000" kern="1200"/>
        </a:p>
      </dsp:txBody>
      <dsp:txXfrm>
        <a:off x="45403" y="1541274"/>
        <a:ext cx="2094171" cy="1225989"/>
      </dsp:txXfrm>
    </dsp:sp>
    <dsp:sp modelId="{296DBB94-BFEF-430E-B786-CF9A1C887158}">
      <dsp:nvSpPr>
        <dsp:cNvPr id="0" name=""/>
        <dsp:cNvSpPr/>
      </dsp:nvSpPr>
      <dsp:spPr>
        <a:xfrm>
          <a:off x="2394763" y="1885132"/>
          <a:ext cx="460136" cy="53827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394763" y="1992787"/>
        <a:ext cx="322095" cy="322963"/>
      </dsp:txXfrm>
    </dsp:sp>
    <dsp:sp modelId="{D27D95A0-CCEF-4449-9352-6E62FD154FC6}">
      <dsp:nvSpPr>
        <dsp:cNvPr id="0" name=""/>
        <dsp:cNvSpPr/>
      </dsp:nvSpPr>
      <dsp:spPr>
        <a:xfrm>
          <a:off x="3045900" y="1503132"/>
          <a:ext cx="2170455" cy="1302273"/>
        </a:xfrm>
        <a:prstGeom prst="roundRect">
          <a:avLst>
            <a:gd name="adj" fmla="val 10000"/>
          </a:avLst>
        </a:prstGeom>
        <a:solidFill>
          <a:schemeClr val="accent3">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Gill Sans MT"/>
            </a:rPr>
            <a:t>Less common</a:t>
          </a:r>
          <a:r>
            <a:rPr lang="en-US" sz="2000" kern="1200"/>
            <a:t> </a:t>
          </a:r>
          <a:r>
            <a:rPr lang="en-US" sz="2000" kern="1200">
              <a:latin typeface="Gill Sans MT"/>
            </a:rPr>
            <a:t>since </a:t>
          </a:r>
          <a:r>
            <a:rPr lang="en-US" sz="2000" kern="1200"/>
            <a:t>promotion </a:t>
          </a:r>
          <a:r>
            <a:rPr lang="en-US" sz="2000" kern="1200">
              <a:latin typeface="Gill Sans MT"/>
            </a:rPr>
            <a:t>not based on state tests</a:t>
          </a:r>
          <a:endParaRPr lang="en-US" sz="2000" kern="1200"/>
        </a:p>
      </dsp:txBody>
      <dsp:txXfrm>
        <a:off x="3084042" y="1541274"/>
        <a:ext cx="2094171" cy="1225989"/>
      </dsp:txXfrm>
    </dsp:sp>
    <dsp:sp modelId="{E89F6317-A2CB-412C-A6D2-9146A5F29741}">
      <dsp:nvSpPr>
        <dsp:cNvPr id="0" name=""/>
        <dsp:cNvSpPr/>
      </dsp:nvSpPr>
      <dsp:spPr>
        <a:xfrm>
          <a:off x="5433401" y="1885132"/>
          <a:ext cx="460136" cy="538273"/>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5433401" y="1992787"/>
        <a:ext cx="322095" cy="322963"/>
      </dsp:txXfrm>
    </dsp:sp>
    <dsp:sp modelId="{320CCFA4-A03A-4F07-82B7-5B4C619519BD}">
      <dsp:nvSpPr>
        <dsp:cNvPr id="0" name=""/>
        <dsp:cNvSpPr/>
      </dsp:nvSpPr>
      <dsp:spPr>
        <a:xfrm>
          <a:off x="6084538" y="1503132"/>
          <a:ext cx="2170455" cy="1302273"/>
        </a:xfrm>
        <a:prstGeom prst="roundRect">
          <a:avLst>
            <a:gd name="adj" fmla="val 10000"/>
          </a:avLst>
        </a:prstGeom>
        <a:solidFill>
          <a:schemeClr val="accent4">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t>Ask for more support if not meeting standard promotion criteria</a:t>
          </a:r>
        </a:p>
      </dsp:txBody>
      <dsp:txXfrm>
        <a:off x="6122680" y="1541274"/>
        <a:ext cx="2094171" cy="12259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E6A11B-82CB-4AF5-9BAD-0644D952CDEB}">
      <dsp:nvSpPr>
        <dsp:cNvPr id="0" name=""/>
        <dsp:cNvSpPr/>
      </dsp:nvSpPr>
      <dsp:spPr>
        <a:xfrm>
          <a:off x="0" y="36900"/>
          <a:ext cx="8503920" cy="818999"/>
        </a:xfrm>
        <a:prstGeom prst="roundRect">
          <a:avLst/>
        </a:prstGeom>
        <a:solidFill>
          <a:schemeClr val="accent2">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Individualized – based on student needs</a:t>
          </a:r>
        </a:p>
      </dsp:txBody>
      <dsp:txXfrm>
        <a:off x="39980" y="76880"/>
        <a:ext cx="8423960" cy="739039"/>
      </dsp:txXfrm>
    </dsp:sp>
    <dsp:sp modelId="{1D8B548A-CC0F-4FB9-8ED2-806103069DB1}">
      <dsp:nvSpPr>
        <dsp:cNvPr id="0" name=""/>
        <dsp:cNvSpPr/>
      </dsp:nvSpPr>
      <dsp:spPr>
        <a:xfrm>
          <a:off x="0" y="956700"/>
          <a:ext cx="8503920" cy="818999"/>
        </a:xfrm>
        <a:prstGeom prst="roundRect">
          <a:avLst/>
        </a:prstGeom>
        <a:solidFill>
          <a:schemeClr val="accent3">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Legally binding (like a contract)</a:t>
          </a:r>
        </a:p>
      </dsp:txBody>
      <dsp:txXfrm>
        <a:off x="39980" y="996680"/>
        <a:ext cx="8423960" cy="739039"/>
      </dsp:txXfrm>
    </dsp:sp>
    <dsp:sp modelId="{124E4DBF-5EDC-45B0-95A3-AF8A8EADD1D5}">
      <dsp:nvSpPr>
        <dsp:cNvPr id="0" name=""/>
        <dsp:cNvSpPr/>
      </dsp:nvSpPr>
      <dsp:spPr>
        <a:xfrm>
          <a:off x="0" y="1876500"/>
          <a:ext cx="8503920" cy="818999"/>
        </a:xfrm>
        <a:prstGeom prst="roundRect">
          <a:avLst/>
        </a:prstGeom>
        <a:solidFill>
          <a:schemeClr val="accent4">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Good for one year</a:t>
          </a:r>
        </a:p>
      </dsp:txBody>
      <dsp:txXfrm>
        <a:off x="39980" y="1916480"/>
        <a:ext cx="8423960" cy="739039"/>
      </dsp:txXfrm>
    </dsp:sp>
    <dsp:sp modelId="{0FD64359-E356-4841-A49D-C2891B8F1B55}">
      <dsp:nvSpPr>
        <dsp:cNvPr id="0" name=""/>
        <dsp:cNvSpPr/>
      </dsp:nvSpPr>
      <dsp:spPr>
        <a:xfrm>
          <a:off x="0" y="2796300"/>
          <a:ext cx="8503920" cy="818999"/>
        </a:xfrm>
        <a:prstGeom prst="roundRect">
          <a:avLst/>
        </a:prstGeom>
        <a:solidFill>
          <a:schemeClr val="accent5">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Created at meeting - Parent is team member</a:t>
          </a:r>
        </a:p>
      </dsp:txBody>
      <dsp:txXfrm>
        <a:off x="39980" y="2836280"/>
        <a:ext cx="8423960" cy="739039"/>
      </dsp:txXfrm>
    </dsp:sp>
    <dsp:sp modelId="{560568CD-AE4F-4F1A-B630-A2A9C6733532}">
      <dsp:nvSpPr>
        <dsp:cNvPr id="0" name=""/>
        <dsp:cNvSpPr/>
      </dsp:nvSpPr>
      <dsp:spPr>
        <a:xfrm>
          <a:off x="0" y="3716100"/>
          <a:ext cx="8503920" cy="818999"/>
        </a:xfrm>
        <a:prstGeom prst="roundRect">
          <a:avLst/>
        </a:prstGeom>
        <a:solidFill>
          <a:schemeClr val="accent6">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Must get a copy of IEP</a:t>
          </a:r>
        </a:p>
      </dsp:txBody>
      <dsp:txXfrm>
        <a:off x="39980" y="3756080"/>
        <a:ext cx="8423960" cy="73903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0D31F-4BB8-4695-84B2-3EB81AC493D6}">
      <dsp:nvSpPr>
        <dsp:cNvPr id="0" name=""/>
        <dsp:cNvSpPr/>
      </dsp:nvSpPr>
      <dsp:spPr>
        <a:xfrm>
          <a:off x="7716" y="2253496"/>
          <a:ext cx="2306422" cy="1448721"/>
        </a:xfrm>
        <a:prstGeom prst="roundRect">
          <a:avLst>
            <a:gd name="adj" fmla="val 10000"/>
          </a:avLst>
        </a:prstGeom>
        <a:solidFill>
          <a:schemeClr val="accent3">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t>If you ask for a program, should show up here.</a:t>
          </a:r>
        </a:p>
      </dsp:txBody>
      <dsp:txXfrm>
        <a:off x="50148" y="2295928"/>
        <a:ext cx="2221558" cy="1363857"/>
      </dsp:txXfrm>
    </dsp:sp>
    <dsp:sp modelId="{296DBB94-BFEF-430E-B786-CF9A1C887158}">
      <dsp:nvSpPr>
        <dsp:cNvPr id="0" name=""/>
        <dsp:cNvSpPr/>
      </dsp:nvSpPr>
      <dsp:spPr>
        <a:xfrm>
          <a:off x="2544781" y="2691861"/>
          <a:ext cx="488961" cy="571992"/>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544781" y="2806259"/>
        <a:ext cx="342273" cy="343196"/>
      </dsp:txXfrm>
    </dsp:sp>
    <dsp:sp modelId="{E98466E1-3D02-42A2-9311-CE43E1579B0B}">
      <dsp:nvSpPr>
        <dsp:cNvPr id="0" name=""/>
        <dsp:cNvSpPr/>
      </dsp:nvSpPr>
      <dsp:spPr>
        <a:xfrm>
          <a:off x="3236708" y="2253496"/>
          <a:ext cx="2306422" cy="1448721"/>
        </a:xfrm>
        <a:prstGeom prst="roundRect">
          <a:avLst>
            <a:gd name="adj" fmla="val 10000"/>
          </a:avLst>
        </a:prstGeom>
        <a:solidFill>
          <a:schemeClr val="accent3">
            <a:hueOff val="4080254"/>
            <a:satOff val="-25536"/>
            <a:lumOff val="-588"/>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t>Important section but not always accurate (didn’t consider)</a:t>
          </a:r>
        </a:p>
      </dsp:txBody>
      <dsp:txXfrm>
        <a:off x="3279140" y="2295928"/>
        <a:ext cx="2221558" cy="1363857"/>
      </dsp:txXfrm>
    </dsp:sp>
    <dsp:sp modelId="{CC7398C2-FFD8-44CE-9AF9-213E20A495B8}">
      <dsp:nvSpPr>
        <dsp:cNvPr id="0" name=""/>
        <dsp:cNvSpPr/>
      </dsp:nvSpPr>
      <dsp:spPr>
        <a:xfrm>
          <a:off x="5773773" y="2691861"/>
          <a:ext cx="488961" cy="571992"/>
        </a:xfrm>
        <a:prstGeom prst="rightArrow">
          <a:avLst>
            <a:gd name="adj1" fmla="val 60000"/>
            <a:gd name="adj2" fmla="val 50000"/>
          </a:avLst>
        </a:prstGeom>
        <a:solidFill>
          <a:schemeClr val="accent3">
            <a:hueOff val="8160507"/>
            <a:satOff val="-51072"/>
            <a:lumOff val="-11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773773" y="2806259"/>
        <a:ext cx="342273" cy="343196"/>
      </dsp:txXfrm>
    </dsp:sp>
    <dsp:sp modelId="{C04C85A4-94CC-4D6E-8ABB-DAC438D9D513}">
      <dsp:nvSpPr>
        <dsp:cNvPr id="0" name=""/>
        <dsp:cNvSpPr/>
      </dsp:nvSpPr>
      <dsp:spPr>
        <a:xfrm>
          <a:off x="6465700" y="2253496"/>
          <a:ext cx="2306422" cy="1448721"/>
        </a:xfrm>
        <a:prstGeom prst="roundRect">
          <a:avLst>
            <a:gd name="adj" fmla="val 10000"/>
          </a:avLst>
        </a:prstGeom>
        <a:solidFill>
          <a:schemeClr val="accent3">
            <a:hueOff val="8160507"/>
            <a:satOff val="-51072"/>
            <a:lumOff val="-1176"/>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t>Sometimes schools explain what they don’t have  (“Considered small class but don’t have”)</a:t>
          </a:r>
        </a:p>
      </dsp:txBody>
      <dsp:txXfrm>
        <a:off x="6508132" y="2295928"/>
        <a:ext cx="2221558" cy="1363857"/>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0D31F-4BB8-4695-84B2-3EB81AC493D6}">
      <dsp:nvSpPr>
        <dsp:cNvPr id="0" name=""/>
        <dsp:cNvSpPr/>
      </dsp:nvSpPr>
      <dsp:spPr>
        <a:xfrm>
          <a:off x="7779" y="1360108"/>
          <a:ext cx="2325306" cy="1395184"/>
        </a:xfrm>
        <a:prstGeom prst="roundRect">
          <a:avLst>
            <a:gd name="adj" fmla="val 10000"/>
          </a:avLst>
        </a:prstGeom>
        <a:solidFill>
          <a:schemeClr val="accent5">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a:t>Certain team members required.</a:t>
          </a:r>
        </a:p>
      </dsp:txBody>
      <dsp:txXfrm>
        <a:off x="48643" y="1400972"/>
        <a:ext cx="2243578" cy="1313456"/>
      </dsp:txXfrm>
    </dsp:sp>
    <dsp:sp modelId="{296DBB94-BFEF-430E-B786-CF9A1C887158}">
      <dsp:nvSpPr>
        <dsp:cNvPr id="0" name=""/>
        <dsp:cNvSpPr/>
      </dsp:nvSpPr>
      <dsp:spPr>
        <a:xfrm rot="21596110">
          <a:off x="2565617" y="1767505"/>
          <a:ext cx="492965" cy="576676"/>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2565617" y="1882924"/>
        <a:ext cx="345076" cy="346006"/>
      </dsp:txXfrm>
    </dsp:sp>
    <dsp:sp modelId="{E98466E1-3D02-42A2-9311-CE43E1579B0B}">
      <dsp:nvSpPr>
        <dsp:cNvPr id="0" name=""/>
        <dsp:cNvSpPr/>
      </dsp:nvSpPr>
      <dsp:spPr>
        <a:xfrm>
          <a:off x="3263209" y="1356425"/>
          <a:ext cx="2325306" cy="1395184"/>
        </a:xfrm>
        <a:prstGeom prst="roundRect">
          <a:avLst>
            <a:gd name="adj" fmla="val 10000"/>
          </a:avLst>
        </a:prstGeom>
        <a:solidFill>
          <a:schemeClr val="accent5">
            <a:hueOff val="5131029"/>
            <a:satOff val="-13495"/>
            <a:lumOff val="11862"/>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a:t>One person can fill two roles (i.e. Dist. Rep and Psychologist)</a:t>
          </a:r>
        </a:p>
      </dsp:txBody>
      <dsp:txXfrm>
        <a:off x="3304073" y="1397289"/>
        <a:ext cx="2243578" cy="1313456"/>
      </dsp:txXfrm>
    </dsp:sp>
    <dsp:sp modelId="{CC7398C2-FFD8-44CE-9AF9-213E20A495B8}">
      <dsp:nvSpPr>
        <dsp:cNvPr id="0" name=""/>
        <dsp:cNvSpPr/>
      </dsp:nvSpPr>
      <dsp:spPr>
        <a:xfrm rot="3890">
          <a:off x="5821046" y="1767537"/>
          <a:ext cx="492965" cy="576676"/>
        </a:xfrm>
        <a:prstGeom prst="rightArrow">
          <a:avLst>
            <a:gd name="adj1" fmla="val 60000"/>
            <a:gd name="adj2" fmla="val 50000"/>
          </a:avLst>
        </a:prstGeom>
        <a:solidFill>
          <a:schemeClr val="accent5">
            <a:hueOff val="10262058"/>
            <a:satOff val="-26990"/>
            <a:lumOff val="2372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5821046" y="1882788"/>
        <a:ext cx="345076" cy="346006"/>
      </dsp:txXfrm>
    </dsp:sp>
    <dsp:sp modelId="{C04C85A4-94CC-4D6E-8ABB-DAC438D9D513}">
      <dsp:nvSpPr>
        <dsp:cNvPr id="0" name=""/>
        <dsp:cNvSpPr/>
      </dsp:nvSpPr>
      <dsp:spPr>
        <a:xfrm>
          <a:off x="6518639" y="1360108"/>
          <a:ext cx="2325306" cy="1395184"/>
        </a:xfrm>
        <a:prstGeom prst="roundRect">
          <a:avLst>
            <a:gd name="adj" fmla="val 10000"/>
          </a:avLst>
        </a:prstGeom>
        <a:solidFill>
          <a:schemeClr val="accent5">
            <a:hueOff val="10262058"/>
            <a:satOff val="-26990"/>
            <a:lumOff val="23725"/>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a:t>Pro tip: Sign, date and take a photo of this page</a:t>
          </a:r>
        </a:p>
      </dsp:txBody>
      <dsp:txXfrm>
        <a:off x="6559503" y="1400972"/>
        <a:ext cx="2243578" cy="131345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C17C4A-CDDC-42BD-BB63-4C7110F59958}">
      <dsp:nvSpPr>
        <dsp:cNvPr id="0" name=""/>
        <dsp:cNvSpPr/>
      </dsp:nvSpPr>
      <dsp:spPr>
        <a:xfrm>
          <a:off x="1138439" y="-93196"/>
          <a:ext cx="4418328" cy="4418328"/>
        </a:xfrm>
        <a:prstGeom prst="circularArrow">
          <a:avLst>
            <a:gd name="adj1" fmla="val 4668"/>
            <a:gd name="adj2" fmla="val 272909"/>
            <a:gd name="adj3" fmla="val 12957257"/>
            <a:gd name="adj4" fmla="val 17945604"/>
            <a:gd name="adj5" fmla="val 484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73E4BF-A736-4129-A70A-7D349AAD47CB}">
      <dsp:nvSpPr>
        <dsp:cNvPr id="0" name=""/>
        <dsp:cNvSpPr/>
      </dsp:nvSpPr>
      <dsp:spPr>
        <a:xfrm>
          <a:off x="1923891" y="947"/>
          <a:ext cx="2847424" cy="1423712"/>
        </a:xfrm>
        <a:prstGeom prst="roundRect">
          <a:avLst/>
        </a:prstGeom>
        <a:solidFill>
          <a:schemeClr val="accent2">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Ask for any reports or evaluations before the meeting</a:t>
          </a:r>
        </a:p>
      </dsp:txBody>
      <dsp:txXfrm>
        <a:off x="1993391" y="70447"/>
        <a:ext cx="2708424" cy="1284712"/>
      </dsp:txXfrm>
    </dsp:sp>
    <dsp:sp modelId="{8ECFE6FE-5EC3-487B-B8A6-36C017747B71}">
      <dsp:nvSpPr>
        <dsp:cNvPr id="0" name=""/>
        <dsp:cNvSpPr/>
      </dsp:nvSpPr>
      <dsp:spPr>
        <a:xfrm>
          <a:off x="3510365" y="1587420"/>
          <a:ext cx="2847424" cy="1423712"/>
        </a:xfrm>
        <a:prstGeom prst="roundRect">
          <a:avLst/>
        </a:prstGeom>
        <a:solidFill>
          <a:schemeClr val="accent3">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Sign and get a copy of the attendance sheet</a:t>
          </a:r>
          <a:endParaRPr lang="en-US" sz="2400" b="0" kern="1200"/>
        </a:p>
      </dsp:txBody>
      <dsp:txXfrm>
        <a:off x="3579865" y="1656920"/>
        <a:ext cx="2708424" cy="1284712"/>
      </dsp:txXfrm>
    </dsp:sp>
    <dsp:sp modelId="{C8341FB0-47A6-493B-94EC-E1CB81DE7CD0}">
      <dsp:nvSpPr>
        <dsp:cNvPr id="0" name=""/>
        <dsp:cNvSpPr/>
      </dsp:nvSpPr>
      <dsp:spPr>
        <a:xfrm>
          <a:off x="1923891" y="3173894"/>
          <a:ext cx="2847424" cy="1423712"/>
        </a:xfrm>
        <a:prstGeom prst="roundRect">
          <a:avLst/>
        </a:prstGeom>
        <a:solidFill>
          <a:schemeClr val="accent4">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kern="1200"/>
            <a:t>Get a draft of the IEP after the meeting</a:t>
          </a:r>
          <a:endParaRPr lang="en-US" sz="2400" kern="1200"/>
        </a:p>
      </dsp:txBody>
      <dsp:txXfrm>
        <a:off x="1993391" y="3243394"/>
        <a:ext cx="2708424" cy="1284712"/>
      </dsp:txXfrm>
    </dsp:sp>
    <dsp:sp modelId="{1E0B31AA-1E05-4492-8D92-1BFD6F57A50C}">
      <dsp:nvSpPr>
        <dsp:cNvPr id="0" name=""/>
        <dsp:cNvSpPr/>
      </dsp:nvSpPr>
      <dsp:spPr>
        <a:xfrm>
          <a:off x="337418" y="1587420"/>
          <a:ext cx="2847424" cy="1423712"/>
        </a:xfrm>
        <a:prstGeom prst="roundRect">
          <a:avLst/>
        </a:prstGeom>
        <a:solidFill>
          <a:schemeClr val="accent5">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Get the finalized IEP.  Compare it to your notes!</a:t>
          </a:r>
        </a:p>
      </dsp:txBody>
      <dsp:txXfrm>
        <a:off x="406918" y="1656920"/>
        <a:ext cx="2708424" cy="128471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14278-D0BF-4EE0-A808-33982EB59450}">
      <dsp:nvSpPr>
        <dsp:cNvPr id="0" name=""/>
        <dsp:cNvSpPr/>
      </dsp:nvSpPr>
      <dsp:spPr>
        <a:xfrm>
          <a:off x="3401695" y="1339"/>
          <a:ext cx="5102542" cy="1062632"/>
        </a:xfrm>
        <a:prstGeom prst="rightArrow">
          <a:avLst>
            <a:gd name="adj1" fmla="val 75000"/>
            <a:gd name="adj2" fmla="val 50000"/>
          </a:avLst>
        </a:prstGeom>
        <a:solidFill>
          <a:schemeClr val="accent2">
            <a:tint val="40000"/>
            <a:alpha val="90000"/>
            <a:hueOff val="0"/>
            <a:satOff val="0"/>
            <a:lumOff val="0"/>
            <a:alphaOff val="0"/>
          </a:schemeClr>
        </a:solidFill>
        <a:ln w="11429" cap="flat" cmpd="sng" algn="ctr">
          <a:solidFill>
            <a:schemeClr val="accent2">
              <a:tint val="40000"/>
              <a:alpha val="9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t" anchorCtr="0">
          <a:noAutofit/>
        </a:bodyPr>
        <a:lstStyle/>
        <a:p>
          <a:pPr marL="228600" lvl="1" indent="-228600" algn="l" defTabSz="977900">
            <a:lnSpc>
              <a:spcPct val="90000"/>
            </a:lnSpc>
            <a:spcBef>
              <a:spcPct val="0"/>
            </a:spcBef>
            <a:spcAft>
              <a:spcPct val="15000"/>
            </a:spcAft>
            <a:buChar char="•"/>
          </a:pPr>
          <a:r>
            <a:rPr lang="en-US" sz="2200" kern="1200" baseline="0">
              <a:solidFill>
                <a:schemeClr val="tx2"/>
              </a:solidFill>
            </a:rPr>
            <a:t>Are evaluations correct?</a:t>
          </a:r>
        </a:p>
        <a:p>
          <a:pPr marL="228600" lvl="1" indent="-228600" algn="l" defTabSz="977900">
            <a:lnSpc>
              <a:spcPct val="90000"/>
            </a:lnSpc>
            <a:spcBef>
              <a:spcPct val="0"/>
            </a:spcBef>
            <a:spcAft>
              <a:spcPct val="15000"/>
            </a:spcAft>
            <a:buChar char="•"/>
          </a:pPr>
          <a:r>
            <a:rPr lang="en-US" sz="2200" kern="1200" baseline="0">
              <a:solidFill>
                <a:schemeClr val="tx2"/>
              </a:solidFill>
            </a:rPr>
            <a:t>If not, get new evals.</a:t>
          </a:r>
        </a:p>
      </dsp:txBody>
      <dsp:txXfrm>
        <a:off x="3401695" y="134168"/>
        <a:ext cx="4704055" cy="796974"/>
      </dsp:txXfrm>
    </dsp:sp>
    <dsp:sp modelId="{4F4C6F22-D21D-45E3-9D87-68A85948859F}">
      <dsp:nvSpPr>
        <dsp:cNvPr id="0" name=""/>
        <dsp:cNvSpPr/>
      </dsp:nvSpPr>
      <dsp:spPr>
        <a:xfrm>
          <a:off x="0" y="1339"/>
          <a:ext cx="3401695" cy="1062632"/>
        </a:xfrm>
        <a:prstGeom prst="roundRect">
          <a:avLst/>
        </a:prstGeom>
        <a:solidFill>
          <a:schemeClr val="accent2">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a:t>What are your child’s needs?</a:t>
          </a:r>
        </a:p>
      </dsp:txBody>
      <dsp:txXfrm>
        <a:off x="51873" y="53212"/>
        <a:ext cx="3297949" cy="958886"/>
      </dsp:txXfrm>
    </dsp:sp>
    <dsp:sp modelId="{3EF395FD-47DD-40BB-80FA-283DE0B60ED7}">
      <dsp:nvSpPr>
        <dsp:cNvPr id="0" name=""/>
        <dsp:cNvSpPr/>
      </dsp:nvSpPr>
      <dsp:spPr>
        <a:xfrm>
          <a:off x="3401695" y="1170235"/>
          <a:ext cx="5102542" cy="1062632"/>
        </a:xfrm>
        <a:prstGeom prst="rightArrow">
          <a:avLst>
            <a:gd name="adj1" fmla="val 75000"/>
            <a:gd name="adj2" fmla="val 50000"/>
          </a:avLst>
        </a:prstGeom>
        <a:solidFill>
          <a:schemeClr val="accent3">
            <a:tint val="40000"/>
            <a:alpha val="90000"/>
            <a:hueOff val="0"/>
            <a:satOff val="0"/>
            <a:lumOff val="0"/>
            <a:alphaOff val="0"/>
          </a:schemeClr>
        </a:solidFill>
        <a:ln w="11429" cap="flat" cmpd="sng" algn="ctr">
          <a:solidFill>
            <a:schemeClr val="accent3">
              <a:tint val="40000"/>
              <a:alpha val="9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t" anchorCtr="0">
          <a:noAutofit/>
        </a:bodyPr>
        <a:lstStyle/>
        <a:p>
          <a:pPr marL="228600" lvl="1" indent="-228600" algn="l" defTabSz="977900">
            <a:lnSpc>
              <a:spcPct val="90000"/>
            </a:lnSpc>
            <a:spcBef>
              <a:spcPct val="0"/>
            </a:spcBef>
            <a:spcAft>
              <a:spcPct val="15000"/>
            </a:spcAft>
            <a:buChar char="•"/>
          </a:pPr>
          <a:r>
            <a:rPr lang="en-US" sz="2200" kern="1200" baseline="0">
              <a:solidFill>
                <a:schemeClr val="tx2"/>
              </a:solidFill>
            </a:rPr>
            <a:t>Describe needs accurately?</a:t>
          </a:r>
        </a:p>
        <a:p>
          <a:pPr marL="228600" lvl="1" indent="-228600" algn="l" defTabSz="977900">
            <a:lnSpc>
              <a:spcPct val="90000"/>
            </a:lnSpc>
            <a:spcBef>
              <a:spcPct val="0"/>
            </a:spcBef>
            <a:spcAft>
              <a:spcPct val="15000"/>
            </a:spcAft>
            <a:buChar char="•"/>
          </a:pPr>
          <a:r>
            <a:rPr lang="en-US" sz="2200" kern="1200" baseline="0">
              <a:solidFill>
                <a:schemeClr val="tx2"/>
              </a:solidFill>
            </a:rPr>
            <a:t>Recommends right program? </a:t>
          </a:r>
        </a:p>
      </dsp:txBody>
      <dsp:txXfrm>
        <a:off x="3401695" y="1303064"/>
        <a:ext cx="4704055" cy="796974"/>
      </dsp:txXfrm>
    </dsp:sp>
    <dsp:sp modelId="{48C187FC-0D47-4291-849F-895D998A90A2}">
      <dsp:nvSpPr>
        <dsp:cNvPr id="0" name=""/>
        <dsp:cNvSpPr/>
      </dsp:nvSpPr>
      <dsp:spPr>
        <a:xfrm>
          <a:off x="0" y="1170235"/>
          <a:ext cx="3401695" cy="1062632"/>
        </a:xfrm>
        <a:prstGeom prst="roundRect">
          <a:avLst/>
        </a:prstGeom>
        <a:solidFill>
          <a:schemeClr val="accent3">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a:t>What should IEP say?</a:t>
          </a:r>
        </a:p>
      </dsp:txBody>
      <dsp:txXfrm>
        <a:off x="51873" y="1222108"/>
        <a:ext cx="3297949" cy="958886"/>
      </dsp:txXfrm>
    </dsp:sp>
    <dsp:sp modelId="{FE1FF13B-284D-4BA5-9C2C-15932AEC583D}">
      <dsp:nvSpPr>
        <dsp:cNvPr id="0" name=""/>
        <dsp:cNvSpPr/>
      </dsp:nvSpPr>
      <dsp:spPr>
        <a:xfrm>
          <a:off x="3401695" y="2339131"/>
          <a:ext cx="5102542" cy="1062632"/>
        </a:xfrm>
        <a:prstGeom prst="rightArrow">
          <a:avLst>
            <a:gd name="adj1" fmla="val 75000"/>
            <a:gd name="adj2" fmla="val 50000"/>
          </a:avLst>
        </a:prstGeom>
        <a:solidFill>
          <a:schemeClr val="accent4">
            <a:tint val="40000"/>
            <a:alpha val="90000"/>
            <a:hueOff val="0"/>
            <a:satOff val="0"/>
            <a:lumOff val="0"/>
            <a:alphaOff val="0"/>
          </a:schemeClr>
        </a:solidFill>
        <a:ln w="11429" cap="flat" cmpd="sng" algn="ctr">
          <a:solidFill>
            <a:schemeClr val="accent4">
              <a:tint val="40000"/>
              <a:alpha val="9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t" anchorCtr="0">
          <a:noAutofit/>
        </a:bodyPr>
        <a:lstStyle/>
        <a:p>
          <a:pPr marL="228600" lvl="1" indent="-228600" algn="l" defTabSz="977900">
            <a:lnSpc>
              <a:spcPct val="90000"/>
            </a:lnSpc>
            <a:spcBef>
              <a:spcPct val="0"/>
            </a:spcBef>
            <a:spcAft>
              <a:spcPct val="15000"/>
            </a:spcAft>
            <a:buChar char="•"/>
          </a:pPr>
          <a:r>
            <a:rPr lang="en-US" sz="2200" kern="1200" baseline="0">
              <a:solidFill>
                <a:schemeClr val="tx2"/>
              </a:solidFill>
            </a:rPr>
            <a:t>If not, why not?</a:t>
          </a:r>
        </a:p>
        <a:p>
          <a:pPr marL="228600" lvl="1" indent="-228600" algn="l" defTabSz="977900">
            <a:lnSpc>
              <a:spcPct val="90000"/>
            </a:lnSpc>
            <a:spcBef>
              <a:spcPct val="0"/>
            </a:spcBef>
            <a:spcAft>
              <a:spcPct val="15000"/>
            </a:spcAft>
            <a:buChar char="•"/>
          </a:pPr>
          <a:r>
            <a:rPr lang="en-US" sz="2200" kern="1200" baseline="0">
              <a:solidFill>
                <a:schemeClr val="tx2"/>
              </a:solidFill>
            </a:rPr>
            <a:t>New school? Extra services?</a:t>
          </a:r>
        </a:p>
      </dsp:txBody>
      <dsp:txXfrm>
        <a:off x="3401695" y="2471960"/>
        <a:ext cx="4704055" cy="796974"/>
      </dsp:txXfrm>
    </dsp:sp>
    <dsp:sp modelId="{9D7E5F7B-DE49-431A-AB56-007DFFFB2FB5}">
      <dsp:nvSpPr>
        <dsp:cNvPr id="0" name=""/>
        <dsp:cNvSpPr/>
      </dsp:nvSpPr>
      <dsp:spPr>
        <a:xfrm>
          <a:off x="0" y="2339131"/>
          <a:ext cx="3401695" cy="1062632"/>
        </a:xfrm>
        <a:prstGeom prst="roundRect">
          <a:avLst/>
        </a:prstGeom>
        <a:solidFill>
          <a:schemeClr val="accent4">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a:t>Is your child getting what’s on IEP?</a:t>
          </a:r>
        </a:p>
      </dsp:txBody>
      <dsp:txXfrm>
        <a:off x="51873" y="2391004"/>
        <a:ext cx="3297949" cy="958886"/>
      </dsp:txXfrm>
    </dsp:sp>
    <dsp:sp modelId="{B977B372-E6E0-41F2-9C0A-10DEA957EF90}">
      <dsp:nvSpPr>
        <dsp:cNvPr id="0" name=""/>
        <dsp:cNvSpPr/>
      </dsp:nvSpPr>
      <dsp:spPr>
        <a:xfrm>
          <a:off x="3401695" y="3508027"/>
          <a:ext cx="5102542" cy="1062632"/>
        </a:xfrm>
        <a:prstGeom prst="rightArrow">
          <a:avLst>
            <a:gd name="adj1" fmla="val 75000"/>
            <a:gd name="adj2" fmla="val 50000"/>
          </a:avLst>
        </a:prstGeom>
        <a:solidFill>
          <a:schemeClr val="accent5">
            <a:tint val="40000"/>
            <a:alpha val="90000"/>
            <a:hueOff val="0"/>
            <a:satOff val="0"/>
            <a:lumOff val="0"/>
            <a:alphaOff val="0"/>
          </a:schemeClr>
        </a:solidFill>
        <a:ln w="11429" cap="flat" cmpd="sng" algn="ctr">
          <a:solidFill>
            <a:schemeClr val="accent5">
              <a:tint val="40000"/>
              <a:alpha val="9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t" anchorCtr="0">
          <a:noAutofit/>
        </a:bodyPr>
        <a:lstStyle/>
        <a:p>
          <a:pPr marL="228600" lvl="1" indent="-228600" algn="l" defTabSz="977900">
            <a:lnSpc>
              <a:spcPct val="90000"/>
            </a:lnSpc>
            <a:spcBef>
              <a:spcPct val="0"/>
            </a:spcBef>
            <a:spcAft>
              <a:spcPct val="15000"/>
            </a:spcAft>
            <a:buChar char="•"/>
          </a:pPr>
          <a:r>
            <a:rPr lang="en-US" sz="2200" kern="1200" baseline="0">
              <a:solidFill>
                <a:schemeClr val="tx2"/>
              </a:solidFill>
            </a:rPr>
            <a:t>Does staff have the right skills/training?</a:t>
          </a:r>
        </a:p>
        <a:p>
          <a:pPr marL="228600" lvl="1" indent="-228600" algn="l" defTabSz="977900">
            <a:lnSpc>
              <a:spcPct val="90000"/>
            </a:lnSpc>
            <a:spcBef>
              <a:spcPct val="0"/>
            </a:spcBef>
            <a:spcAft>
              <a:spcPct val="15000"/>
            </a:spcAft>
            <a:buChar char="•"/>
          </a:pPr>
          <a:r>
            <a:rPr lang="en-US" sz="2200" kern="1200" baseline="0">
              <a:solidFill>
                <a:schemeClr val="tx2"/>
              </a:solidFill>
            </a:rPr>
            <a:t>Other supports needed?</a:t>
          </a:r>
        </a:p>
        <a:p>
          <a:pPr marL="171450" lvl="1" indent="-171450" algn="l" defTabSz="755650">
            <a:lnSpc>
              <a:spcPct val="90000"/>
            </a:lnSpc>
            <a:spcBef>
              <a:spcPct val="0"/>
            </a:spcBef>
            <a:spcAft>
              <a:spcPct val="15000"/>
            </a:spcAft>
            <a:buChar char="•"/>
          </a:pPr>
          <a:endParaRPr lang="en-US" sz="1700" kern="1200"/>
        </a:p>
      </dsp:txBody>
      <dsp:txXfrm>
        <a:off x="3401695" y="3640856"/>
        <a:ext cx="4704055" cy="796974"/>
      </dsp:txXfrm>
    </dsp:sp>
    <dsp:sp modelId="{290CE058-87FE-47BF-9CF8-851D1195EC09}">
      <dsp:nvSpPr>
        <dsp:cNvPr id="0" name=""/>
        <dsp:cNvSpPr/>
      </dsp:nvSpPr>
      <dsp:spPr>
        <a:xfrm>
          <a:off x="0" y="3508027"/>
          <a:ext cx="3401695" cy="1062632"/>
        </a:xfrm>
        <a:prstGeom prst="roundRect">
          <a:avLst/>
        </a:prstGeom>
        <a:solidFill>
          <a:schemeClr val="accent5">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a:t>Is Program working?</a:t>
          </a:r>
        </a:p>
      </dsp:txBody>
      <dsp:txXfrm>
        <a:off x="51873" y="3559900"/>
        <a:ext cx="3297949" cy="958886"/>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4080D7-E4CC-4C20-8494-34CC2AFE1DC4}">
      <dsp:nvSpPr>
        <dsp:cNvPr id="0" name=""/>
        <dsp:cNvSpPr/>
      </dsp:nvSpPr>
      <dsp:spPr>
        <a:xfrm>
          <a:off x="0" y="2981959"/>
          <a:ext cx="8542045" cy="1304361"/>
        </a:xfrm>
        <a:prstGeom prst="rect">
          <a:avLst/>
        </a:prstGeom>
        <a:solidFill>
          <a:schemeClr val="accent5">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DOE Central – Office of Special Education</a:t>
          </a:r>
        </a:p>
      </dsp:txBody>
      <dsp:txXfrm>
        <a:off x="0" y="2981959"/>
        <a:ext cx="8542045" cy="704355"/>
      </dsp:txXfrm>
    </dsp:sp>
    <dsp:sp modelId="{6A7888A4-4ECA-40DE-A78C-AF6FE7A87F68}">
      <dsp:nvSpPr>
        <dsp:cNvPr id="0" name=""/>
        <dsp:cNvSpPr/>
      </dsp:nvSpPr>
      <dsp:spPr>
        <a:xfrm>
          <a:off x="0" y="3653713"/>
          <a:ext cx="8542045" cy="450184"/>
        </a:xfrm>
        <a:prstGeom prst="rect">
          <a:avLst/>
        </a:prstGeom>
        <a:solidFill>
          <a:schemeClr val="accent5">
            <a:tint val="40000"/>
            <a:alpha val="90000"/>
            <a:hueOff val="0"/>
            <a:satOff val="0"/>
            <a:lumOff val="0"/>
            <a:alphaOff val="0"/>
          </a:schemeClr>
        </a:solidFill>
        <a:ln w="11429" cap="flat" cmpd="sng" algn="ctr">
          <a:solidFill>
            <a:schemeClr val="accent5">
              <a:tint val="40000"/>
              <a:alpha val="9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163576" tIns="29210" rIns="163576" bIns="29210" numCol="1" spcCol="1270" anchor="ctr" anchorCtr="0">
          <a:noAutofit/>
        </a:bodyPr>
        <a:lstStyle/>
        <a:p>
          <a:pPr marL="0" lvl="0" indent="0" algn="ctr" defTabSz="1022350" rtl="0">
            <a:lnSpc>
              <a:spcPct val="90000"/>
            </a:lnSpc>
            <a:spcBef>
              <a:spcPct val="0"/>
            </a:spcBef>
            <a:spcAft>
              <a:spcPct val="35000"/>
            </a:spcAft>
            <a:buNone/>
          </a:pPr>
          <a:r>
            <a:rPr lang="en-US" sz="2300" kern="1200">
              <a:solidFill>
                <a:schemeClr val="tx2"/>
              </a:solidFill>
            </a:rPr>
            <a:t>(718) </a:t>
          </a:r>
          <a:r>
            <a:rPr lang="en-US" sz="2300" kern="1200">
              <a:solidFill>
                <a:schemeClr val="tx2"/>
              </a:solidFill>
              <a:latin typeface="Gill Sans MT"/>
            </a:rPr>
            <a:t>935-2007 or</a:t>
          </a:r>
          <a:r>
            <a:rPr lang="en-US" sz="2300" kern="1200">
              <a:solidFill>
                <a:schemeClr val="tx2"/>
              </a:solidFill>
            </a:rPr>
            <a:t> specialeducation@schools.nyc.gov</a:t>
          </a:r>
        </a:p>
      </dsp:txBody>
      <dsp:txXfrm>
        <a:off x="0" y="3653713"/>
        <a:ext cx="8542045" cy="450184"/>
      </dsp:txXfrm>
    </dsp:sp>
    <dsp:sp modelId="{179DC027-BDDF-45AE-966F-C87D26E990AA}">
      <dsp:nvSpPr>
        <dsp:cNvPr id="0" name=""/>
        <dsp:cNvSpPr/>
      </dsp:nvSpPr>
      <dsp:spPr>
        <a:xfrm rot="10800000">
          <a:off x="0" y="1491456"/>
          <a:ext cx="8542045" cy="1505183"/>
        </a:xfrm>
        <a:prstGeom prst="upArrowCallout">
          <a:avLst/>
        </a:prstGeom>
        <a:solidFill>
          <a:schemeClr val="accent5">
            <a:hueOff val="5131029"/>
            <a:satOff val="-13495"/>
            <a:lumOff val="11862"/>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District Superintendent’s Office</a:t>
          </a:r>
        </a:p>
      </dsp:txBody>
      <dsp:txXfrm rot="-10800000">
        <a:off x="0" y="1491456"/>
        <a:ext cx="8542045" cy="528319"/>
      </dsp:txXfrm>
    </dsp:sp>
    <dsp:sp modelId="{3407B92A-FF60-49B9-92CC-67F87DD71A57}">
      <dsp:nvSpPr>
        <dsp:cNvPr id="0" name=""/>
        <dsp:cNvSpPr/>
      </dsp:nvSpPr>
      <dsp:spPr>
        <a:xfrm>
          <a:off x="0" y="2019776"/>
          <a:ext cx="8542045" cy="450049"/>
        </a:xfrm>
        <a:prstGeom prst="rect">
          <a:avLst/>
        </a:prstGeom>
        <a:solidFill>
          <a:schemeClr val="accent5">
            <a:tint val="40000"/>
            <a:alpha val="90000"/>
            <a:hueOff val="4896779"/>
            <a:satOff val="-8458"/>
            <a:lumOff val="2235"/>
            <a:alphaOff val="0"/>
          </a:schemeClr>
        </a:solidFill>
        <a:ln w="11429" cap="flat" cmpd="sng" algn="ctr">
          <a:solidFill>
            <a:schemeClr val="accent5">
              <a:tint val="40000"/>
              <a:alpha val="9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2"/>
              </a:solidFill>
            </a:rPr>
            <a:t>Family Support Coordinator or District Family Advocate</a:t>
          </a:r>
        </a:p>
      </dsp:txBody>
      <dsp:txXfrm>
        <a:off x="0" y="2019776"/>
        <a:ext cx="8542045" cy="450049"/>
      </dsp:txXfrm>
    </dsp:sp>
    <dsp:sp modelId="{1AD7F757-AECB-40D2-983D-F5341C107F53}">
      <dsp:nvSpPr>
        <dsp:cNvPr id="0" name=""/>
        <dsp:cNvSpPr/>
      </dsp:nvSpPr>
      <dsp:spPr>
        <a:xfrm rot="10800000">
          <a:off x="0" y="10677"/>
          <a:ext cx="8542045" cy="1505183"/>
        </a:xfrm>
        <a:prstGeom prst="upArrowCallout">
          <a:avLst/>
        </a:prstGeom>
        <a:solidFill>
          <a:schemeClr val="accent5">
            <a:hueOff val="10262058"/>
            <a:satOff val="-26990"/>
            <a:lumOff val="23725"/>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Start with the School</a:t>
          </a:r>
        </a:p>
      </dsp:txBody>
      <dsp:txXfrm rot="-10800000">
        <a:off x="0" y="10677"/>
        <a:ext cx="8542045" cy="528319"/>
      </dsp:txXfrm>
    </dsp:sp>
    <dsp:sp modelId="{64F04A7E-9496-43C9-B73F-880509A7258D}">
      <dsp:nvSpPr>
        <dsp:cNvPr id="0" name=""/>
        <dsp:cNvSpPr/>
      </dsp:nvSpPr>
      <dsp:spPr>
        <a:xfrm>
          <a:off x="0" y="529272"/>
          <a:ext cx="8542045" cy="450049"/>
        </a:xfrm>
        <a:prstGeom prst="rect">
          <a:avLst/>
        </a:prstGeom>
        <a:solidFill>
          <a:schemeClr val="accent5">
            <a:tint val="40000"/>
            <a:alpha val="90000"/>
            <a:hueOff val="9793557"/>
            <a:satOff val="-16916"/>
            <a:lumOff val="4470"/>
            <a:alphaOff val="0"/>
          </a:schemeClr>
        </a:solidFill>
        <a:ln w="11429" cap="flat" cmpd="sng" algn="ctr">
          <a:solidFill>
            <a:schemeClr val="accent5">
              <a:tint val="40000"/>
              <a:alpha val="9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rtl="0">
            <a:lnSpc>
              <a:spcPct val="90000"/>
            </a:lnSpc>
            <a:spcBef>
              <a:spcPct val="0"/>
            </a:spcBef>
            <a:spcAft>
              <a:spcPct val="35000"/>
            </a:spcAft>
            <a:buNone/>
          </a:pPr>
          <a:r>
            <a:rPr lang="en-US" sz="2400" kern="1200">
              <a:solidFill>
                <a:schemeClr val="tx2"/>
              </a:solidFill>
            </a:rPr>
            <a:t>Parent Coordinator,</a:t>
          </a:r>
          <a:r>
            <a:rPr lang="en-US" sz="2400" kern="1200">
              <a:solidFill>
                <a:schemeClr val="tx2"/>
              </a:solidFill>
              <a:latin typeface="Gill Sans MT"/>
            </a:rPr>
            <a:t> Principal</a:t>
          </a:r>
          <a:endParaRPr lang="en-US" sz="2400" kern="1200">
            <a:solidFill>
              <a:schemeClr val="tx2"/>
            </a:solidFill>
          </a:endParaRPr>
        </a:p>
      </dsp:txBody>
      <dsp:txXfrm>
        <a:off x="0" y="529272"/>
        <a:ext cx="8542045" cy="450049"/>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A6E280-ADE0-42EB-B0A8-E0AD7EBE797E}">
      <dsp:nvSpPr>
        <dsp:cNvPr id="0" name=""/>
        <dsp:cNvSpPr/>
      </dsp:nvSpPr>
      <dsp:spPr>
        <a:xfrm>
          <a:off x="0" y="2344"/>
          <a:ext cx="8610600" cy="0"/>
        </a:xfrm>
        <a:prstGeom prst="line">
          <a:avLst/>
        </a:prstGeom>
        <a:solidFill>
          <a:schemeClr val="accent1">
            <a:hueOff val="0"/>
            <a:satOff val="0"/>
            <a:lumOff val="0"/>
            <a:alphaOff val="0"/>
          </a:schemeClr>
        </a:solidFill>
        <a:ln w="11429" cap="flat" cmpd="sng" algn="ctr">
          <a:solidFill>
            <a:schemeClr val="accen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sp>
    <dsp:sp modelId="{B649F73C-2768-4E1C-967B-79AFD504DDEC}">
      <dsp:nvSpPr>
        <dsp:cNvPr id="0" name=""/>
        <dsp:cNvSpPr/>
      </dsp:nvSpPr>
      <dsp:spPr>
        <a:xfrm>
          <a:off x="0" y="2344"/>
          <a:ext cx="8610600" cy="799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The IEP is a legal document containing mandated services needed for your child to make educational progress.</a:t>
          </a:r>
        </a:p>
      </dsp:txBody>
      <dsp:txXfrm>
        <a:off x="0" y="2344"/>
        <a:ext cx="8610600" cy="799318"/>
      </dsp:txXfrm>
    </dsp:sp>
    <dsp:sp modelId="{7C3F941A-31DC-4F32-8A14-1C39449DDF6C}">
      <dsp:nvSpPr>
        <dsp:cNvPr id="0" name=""/>
        <dsp:cNvSpPr/>
      </dsp:nvSpPr>
      <dsp:spPr>
        <a:xfrm>
          <a:off x="0" y="801662"/>
          <a:ext cx="8610600" cy="0"/>
        </a:xfrm>
        <a:prstGeom prst="line">
          <a:avLst/>
        </a:prstGeom>
        <a:solidFill>
          <a:schemeClr val="accent1">
            <a:hueOff val="0"/>
            <a:satOff val="0"/>
            <a:lumOff val="0"/>
            <a:alphaOff val="0"/>
          </a:schemeClr>
        </a:solidFill>
        <a:ln w="11429" cap="flat" cmpd="sng" algn="ctr">
          <a:solidFill>
            <a:schemeClr val="accen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sp>
    <dsp:sp modelId="{0016DB06-9DE9-4791-80D4-BF4DB64A448F}">
      <dsp:nvSpPr>
        <dsp:cNvPr id="0" name=""/>
        <dsp:cNvSpPr/>
      </dsp:nvSpPr>
      <dsp:spPr>
        <a:xfrm>
          <a:off x="0" y="801662"/>
          <a:ext cx="8610600" cy="799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The parent is a key member of the IEP Team!</a:t>
          </a:r>
        </a:p>
      </dsp:txBody>
      <dsp:txXfrm>
        <a:off x="0" y="801662"/>
        <a:ext cx="8610600" cy="799318"/>
      </dsp:txXfrm>
    </dsp:sp>
    <dsp:sp modelId="{9D128F03-BE6F-422E-A7F3-172468C6FC72}">
      <dsp:nvSpPr>
        <dsp:cNvPr id="0" name=""/>
        <dsp:cNvSpPr/>
      </dsp:nvSpPr>
      <dsp:spPr>
        <a:xfrm>
          <a:off x="0" y="1600981"/>
          <a:ext cx="8610600" cy="0"/>
        </a:xfrm>
        <a:prstGeom prst="line">
          <a:avLst/>
        </a:prstGeom>
        <a:solidFill>
          <a:schemeClr val="accent1">
            <a:hueOff val="0"/>
            <a:satOff val="0"/>
            <a:lumOff val="0"/>
            <a:alphaOff val="0"/>
          </a:schemeClr>
        </a:solidFill>
        <a:ln w="11429" cap="flat" cmpd="sng" algn="ctr">
          <a:solidFill>
            <a:schemeClr val="accen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sp>
    <dsp:sp modelId="{DD0BC330-1908-43D5-8E0F-DA9685C6939A}">
      <dsp:nvSpPr>
        <dsp:cNvPr id="0" name=""/>
        <dsp:cNvSpPr/>
      </dsp:nvSpPr>
      <dsp:spPr>
        <a:xfrm>
          <a:off x="0" y="1600981"/>
          <a:ext cx="8610600" cy="799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Your knowledge of  your child, your input, concerns and requests should be respected, considered and reflected on the IEP.</a:t>
          </a:r>
        </a:p>
      </dsp:txBody>
      <dsp:txXfrm>
        <a:off x="0" y="1600981"/>
        <a:ext cx="8610600" cy="799318"/>
      </dsp:txXfrm>
    </dsp:sp>
    <dsp:sp modelId="{E62FB6BC-4446-439C-8DB4-18DD2996D6F7}">
      <dsp:nvSpPr>
        <dsp:cNvPr id="0" name=""/>
        <dsp:cNvSpPr/>
      </dsp:nvSpPr>
      <dsp:spPr>
        <a:xfrm>
          <a:off x="0" y="2400299"/>
          <a:ext cx="8610600" cy="0"/>
        </a:xfrm>
        <a:prstGeom prst="line">
          <a:avLst/>
        </a:prstGeom>
        <a:solidFill>
          <a:schemeClr val="accent1">
            <a:hueOff val="0"/>
            <a:satOff val="0"/>
            <a:lumOff val="0"/>
            <a:alphaOff val="0"/>
          </a:schemeClr>
        </a:solidFill>
        <a:ln w="11429" cap="flat" cmpd="sng" algn="ctr">
          <a:solidFill>
            <a:schemeClr val="accen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sp>
    <dsp:sp modelId="{E552BD62-C258-472A-AC76-A9BD5F130C5F}">
      <dsp:nvSpPr>
        <dsp:cNvPr id="0" name=""/>
        <dsp:cNvSpPr/>
      </dsp:nvSpPr>
      <dsp:spPr>
        <a:xfrm>
          <a:off x="0" y="2400300"/>
          <a:ext cx="8610600" cy="799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rtl="0">
            <a:lnSpc>
              <a:spcPct val="90000"/>
            </a:lnSpc>
            <a:spcBef>
              <a:spcPct val="0"/>
            </a:spcBef>
            <a:spcAft>
              <a:spcPct val="35000"/>
            </a:spcAft>
            <a:buNone/>
          </a:pPr>
          <a:r>
            <a:rPr lang="en-US" sz="2300" kern="1200">
              <a:latin typeface="Gill Sans MT"/>
            </a:rPr>
            <a:t>Learn more about</a:t>
          </a:r>
          <a:r>
            <a:rPr lang="en-US" sz="2300" kern="1200"/>
            <a:t> your child’s disability</a:t>
          </a:r>
          <a:r>
            <a:rPr lang="en-US" sz="2300" kern="1200">
              <a:latin typeface="Gill Sans MT"/>
            </a:rPr>
            <a:t>—and share with them what you know!</a:t>
          </a:r>
          <a:endParaRPr lang="en-US" sz="2300" kern="1200"/>
        </a:p>
      </dsp:txBody>
      <dsp:txXfrm>
        <a:off x="0" y="2400300"/>
        <a:ext cx="8610600" cy="799318"/>
      </dsp:txXfrm>
    </dsp:sp>
    <dsp:sp modelId="{33FA1735-C3E8-4574-890A-D8DF772D06F9}">
      <dsp:nvSpPr>
        <dsp:cNvPr id="0" name=""/>
        <dsp:cNvSpPr/>
      </dsp:nvSpPr>
      <dsp:spPr>
        <a:xfrm>
          <a:off x="0" y="3199618"/>
          <a:ext cx="8610600" cy="0"/>
        </a:xfrm>
        <a:prstGeom prst="line">
          <a:avLst/>
        </a:prstGeom>
        <a:solidFill>
          <a:schemeClr val="accent1">
            <a:hueOff val="0"/>
            <a:satOff val="0"/>
            <a:lumOff val="0"/>
            <a:alphaOff val="0"/>
          </a:schemeClr>
        </a:solidFill>
        <a:ln w="11429" cap="flat" cmpd="sng" algn="ctr">
          <a:solidFill>
            <a:schemeClr val="accen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sp>
    <dsp:sp modelId="{22D43C28-7FD4-4612-BFB3-32F3345AAE7A}">
      <dsp:nvSpPr>
        <dsp:cNvPr id="0" name=""/>
        <dsp:cNvSpPr/>
      </dsp:nvSpPr>
      <dsp:spPr>
        <a:xfrm>
          <a:off x="0" y="3199618"/>
          <a:ext cx="8610600" cy="799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Remember: You are your child’s best advocate.</a:t>
          </a:r>
        </a:p>
      </dsp:txBody>
      <dsp:txXfrm>
        <a:off x="0" y="3199618"/>
        <a:ext cx="8610600" cy="799318"/>
      </dsp:txXfrm>
    </dsp:sp>
    <dsp:sp modelId="{AC28C07F-6448-4937-ADA1-C27BF909AEE3}">
      <dsp:nvSpPr>
        <dsp:cNvPr id="0" name=""/>
        <dsp:cNvSpPr/>
      </dsp:nvSpPr>
      <dsp:spPr>
        <a:xfrm>
          <a:off x="0" y="3998937"/>
          <a:ext cx="8610600" cy="0"/>
        </a:xfrm>
        <a:prstGeom prst="line">
          <a:avLst/>
        </a:prstGeom>
        <a:solidFill>
          <a:schemeClr val="accent1">
            <a:hueOff val="0"/>
            <a:satOff val="0"/>
            <a:lumOff val="0"/>
            <a:alphaOff val="0"/>
          </a:schemeClr>
        </a:solidFill>
        <a:ln w="11429" cap="flat" cmpd="sng" algn="ctr">
          <a:solidFill>
            <a:schemeClr val="accen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sp>
    <dsp:sp modelId="{292F855B-3C4A-48CA-8D4D-E3BBCC3F45DE}">
      <dsp:nvSpPr>
        <dsp:cNvPr id="0" name=""/>
        <dsp:cNvSpPr/>
      </dsp:nvSpPr>
      <dsp:spPr>
        <a:xfrm>
          <a:off x="0" y="3998937"/>
          <a:ext cx="8610600" cy="799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Don’t be afraid to ask questions!</a:t>
          </a:r>
        </a:p>
      </dsp:txBody>
      <dsp:txXfrm>
        <a:off x="0" y="3998937"/>
        <a:ext cx="8610600" cy="7993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B0F446-B726-4EFC-B77A-720A182EB8B2}">
      <dsp:nvSpPr>
        <dsp:cNvPr id="0" name=""/>
        <dsp:cNvSpPr/>
      </dsp:nvSpPr>
      <dsp:spPr>
        <a:xfrm>
          <a:off x="3770" y="972431"/>
          <a:ext cx="3297529" cy="2638023"/>
        </a:xfrm>
        <a:prstGeom prst="homePlate">
          <a:avLst>
            <a:gd name="adj" fmla="val 25000"/>
          </a:avLst>
        </a:prstGeom>
        <a:solidFill>
          <a:schemeClr val="accent3">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16330" tIns="88900" rIns="465318" bIns="88900" numCol="1" spcCol="1270" anchor="t" anchorCtr="0">
          <a:noAutofit/>
        </a:bodyPr>
        <a:lstStyle/>
        <a:p>
          <a:pPr marL="0" lvl="0" indent="0" algn="l" defTabSz="1555750">
            <a:lnSpc>
              <a:spcPct val="90000"/>
            </a:lnSpc>
            <a:spcBef>
              <a:spcPct val="0"/>
            </a:spcBef>
            <a:spcAft>
              <a:spcPct val="35000"/>
            </a:spcAft>
            <a:buNone/>
          </a:pPr>
          <a:r>
            <a:rPr lang="en-US" sz="3500" kern="1200"/>
            <a:t>D1-32</a:t>
          </a:r>
        </a:p>
        <a:p>
          <a:pPr marL="228600" lvl="1" indent="-228600" algn="l" defTabSz="1200150">
            <a:lnSpc>
              <a:spcPct val="90000"/>
            </a:lnSpc>
            <a:spcBef>
              <a:spcPct val="0"/>
            </a:spcBef>
            <a:spcAft>
              <a:spcPct val="15000"/>
            </a:spcAft>
            <a:buChar char="•"/>
          </a:pPr>
          <a:r>
            <a:rPr lang="en-US" sz="2700" kern="1200"/>
            <a:t>Gen Ed with SETSS/RS</a:t>
          </a:r>
        </a:p>
        <a:p>
          <a:pPr marL="228600" lvl="1" indent="-228600" algn="l" defTabSz="1200150">
            <a:lnSpc>
              <a:spcPct val="90000"/>
            </a:lnSpc>
            <a:spcBef>
              <a:spcPct val="0"/>
            </a:spcBef>
            <a:spcAft>
              <a:spcPct val="15000"/>
            </a:spcAft>
            <a:buChar char="•"/>
          </a:pPr>
          <a:r>
            <a:rPr lang="en-US" sz="2700" kern="1200"/>
            <a:t>ICT</a:t>
          </a:r>
        </a:p>
        <a:p>
          <a:pPr marL="228600" lvl="1" indent="-228600" algn="l" defTabSz="1200150">
            <a:lnSpc>
              <a:spcPct val="90000"/>
            </a:lnSpc>
            <a:spcBef>
              <a:spcPct val="0"/>
            </a:spcBef>
            <a:spcAft>
              <a:spcPct val="15000"/>
            </a:spcAft>
            <a:buChar char="•"/>
          </a:pPr>
          <a:r>
            <a:rPr lang="en-US" sz="2700" kern="1200"/>
            <a:t>Small Class </a:t>
          </a:r>
        </a:p>
      </dsp:txBody>
      <dsp:txXfrm>
        <a:off x="3770" y="972431"/>
        <a:ext cx="2967776" cy="2638023"/>
      </dsp:txXfrm>
    </dsp:sp>
    <dsp:sp modelId="{CA82D787-2FFE-40CD-B162-FB72471916FC}">
      <dsp:nvSpPr>
        <dsp:cNvPr id="0" name=""/>
        <dsp:cNvSpPr/>
      </dsp:nvSpPr>
      <dsp:spPr>
        <a:xfrm>
          <a:off x="2641794" y="972431"/>
          <a:ext cx="3297529" cy="2638023"/>
        </a:xfrm>
        <a:prstGeom prst="chevron">
          <a:avLst>
            <a:gd name="adj" fmla="val 25000"/>
          </a:avLst>
        </a:prstGeom>
        <a:solidFill>
          <a:schemeClr val="accent3">
            <a:hueOff val="4080254"/>
            <a:satOff val="-25536"/>
            <a:lumOff val="-588"/>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16330" tIns="88900" rIns="116330" bIns="88900" numCol="1" spcCol="1270" anchor="t" anchorCtr="0">
          <a:noAutofit/>
        </a:bodyPr>
        <a:lstStyle/>
        <a:p>
          <a:pPr marL="0" lvl="0" indent="0" algn="l" defTabSz="1555750">
            <a:lnSpc>
              <a:spcPct val="90000"/>
            </a:lnSpc>
            <a:spcBef>
              <a:spcPct val="0"/>
            </a:spcBef>
            <a:spcAft>
              <a:spcPct val="35000"/>
            </a:spcAft>
            <a:buNone/>
          </a:pPr>
          <a:r>
            <a:rPr lang="en-US" sz="3500" kern="1200"/>
            <a:t>D75</a:t>
          </a:r>
        </a:p>
        <a:p>
          <a:pPr marL="228600" lvl="1" indent="-228600" algn="l" defTabSz="1200150">
            <a:lnSpc>
              <a:spcPct val="90000"/>
            </a:lnSpc>
            <a:spcBef>
              <a:spcPct val="0"/>
            </a:spcBef>
            <a:spcAft>
              <a:spcPct val="15000"/>
            </a:spcAft>
            <a:buChar char="•"/>
          </a:pPr>
          <a:r>
            <a:rPr lang="en-US" sz="2700" kern="1200"/>
            <a:t>Small Class</a:t>
          </a:r>
        </a:p>
        <a:p>
          <a:pPr marL="228600" lvl="1" indent="-228600" algn="l" defTabSz="1200150">
            <a:lnSpc>
              <a:spcPct val="90000"/>
            </a:lnSpc>
            <a:spcBef>
              <a:spcPct val="0"/>
            </a:spcBef>
            <a:spcAft>
              <a:spcPct val="15000"/>
            </a:spcAft>
            <a:buChar char="•"/>
          </a:pPr>
          <a:r>
            <a:rPr lang="en-US" sz="2700" kern="1200"/>
            <a:t>Inclusion</a:t>
          </a:r>
        </a:p>
      </dsp:txBody>
      <dsp:txXfrm>
        <a:off x="3301300" y="972431"/>
        <a:ext cx="1978517" cy="2638023"/>
      </dsp:txXfrm>
    </dsp:sp>
    <dsp:sp modelId="{71098557-C6C6-4303-B0F4-EAE08CDA413A}">
      <dsp:nvSpPr>
        <dsp:cNvPr id="0" name=""/>
        <dsp:cNvSpPr/>
      </dsp:nvSpPr>
      <dsp:spPr>
        <a:xfrm>
          <a:off x="5279817" y="972431"/>
          <a:ext cx="3297529" cy="2638023"/>
        </a:xfrm>
        <a:prstGeom prst="chevron">
          <a:avLst>
            <a:gd name="adj" fmla="val 25000"/>
          </a:avLst>
        </a:prstGeom>
        <a:solidFill>
          <a:schemeClr val="accent3">
            <a:hueOff val="8160507"/>
            <a:satOff val="-51072"/>
            <a:lumOff val="-1176"/>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16330" tIns="88900" rIns="116330" bIns="88900" numCol="1" spcCol="1270" anchor="t" anchorCtr="0">
          <a:noAutofit/>
        </a:bodyPr>
        <a:lstStyle/>
        <a:p>
          <a:pPr marL="0" lvl="0" indent="0" algn="l" defTabSz="1555750">
            <a:lnSpc>
              <a:spcPct val="90000"/>
            </a:lnSpc>
            <a:spcBef>
              <a:spcPct val="0"/>
            </a:spcBef>
            <a:spcAft>
              <a:spcPct val="35000"/>
            </a:spcAft>
            <a:buNone/>
          </a:pPr>
          <a:r>
            <a:rPr lang="en-US" sz="3500" kern="1200"/>
            <a:t>Private</a:t>
          </a:r>
        </a:p>
        <a:p>
          <a:pPr marL="228600" lvl="1" indent="-228600" algn="l" defTabSz="1200150">
            <a:lnSpc>
              <a:spcPct val="90000"/>
            </a:lnSpc>
            <a:spcBef>
              <a:spcPct val="0"/>
            </a:spcBef>
            <a:spcAft>
              <a:spcPct val="15000"/>
            </a:spcAft>
            <a:buChar char="•"/>
          </a:pPr>
          <a:r>
            <a:rPr lang="en-US" sz="2700" kern="1200"/>
            <a:t>NPS</a:t>
          </a:r>
        </a:p>
        <a:p>
          <a:pPr marL="228600" lvl="1" indent="-228600" algn="l" defTabSz="1200150">
            <a:lnSpc>
              <a:spcPct val="90000"/>
            </a:lnSpc>
            <a:spcBef>
              <a:spcPct val="0"/>
            </a:spcBef>
            <a:spcAft>
              <a:spcPct val="15000"/>
            </a:spcAft>
            <a:buChar char="•"/>
          </a:pPr>
          <a:r>
            <a:rPr lang="en-US" sz="2700" kern="1200"/>
            <a:t>Residential</a:t>
          </a:r>
        </a:p>
      </dsp:txBody>
      <dsp:txXfrm>
        <a:off x="5939323" y="972431"/>
        <a:ext cx="1978517" cy="26380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FABDD7-4DF1-41C9-B6F2-ADD79BF21FB1}">
      <dsp:nvSpPr>
        <dsp:cNvPr id="0" name=""/>
        <dsp:cNvSpPr/>
      </dsp:nvSpPr>
      <dsp:spPr>
        <a:xfrm>
          <a:off x="41" y="825004"/>
          <a:ext cx="3987998" cy="1595199"/>
        </a:xfrm>
        <a:prstGeom prst="rect">
          <a:avLst/>
        </a:prstGeom>
        <a:solidFill>
          <a:schemeClr val="accent3">
            <a:hueOff val="0"/>
            <a:satOff val="0"/>
            <a:lumOff val="0"/>
            <a:alphaOff val="0"/>
          </a:schemeClr>
        </a:solidFill>
        <a:ln w="11429" cap="flat" cmpd="sng" algn="ctr">
          <a:solidFill>
            <a:schemeClr val="accent3">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a:t>Student Needs</a:t>
          </a:r>
        </a:p>
      </dsp:txBody>
      <dsp:txXfrm>
        <a:off x="41" y="825004"/>
        <a:ext cx="3987998" cy="1595199"/>
      </dsp:txXfrm>
    </dsp:sp>
    <dsp:sp modelId="{9F8AE92D-36F0-43EB-A7C2-1623922E6514}">
      <dsp:nvSpPr>
        <dsp:cNvPr id="0" name=""/>
        <dsp:cNvSpPr/>
      </dsp:nvSpPr>
      <dsp:spPr>
        <a:xfrm>
          <a:off x="41" y="2420204"/>
          <a:ext cx="3987998" cy="2854800"/>
        </a:xfrm>
        <a:prstGeom prst="rect">
          <a:avLst/>
        </a:prstGeom>
        <a:solidFill>
          <a:schemeClr val="accent3">
            <a:tint val="40000"/>
            <a:alpha val="90000"/>
            <a:hueOff val="0"/>
            <a:satOff val="0"/>
            <a:lumOff val="0"/>
            <a:alphaOff val="0"/>
          </a:schemeClr>
        </a:solidFill>
        <a:ln w="11429" cap="flat" cmpd="sng" algn="ctr">
          <a:solidFill>
            <a:schemeClr val="accent3">
              <a:tint val="40000"/>
              <a:alpha val="9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rtl="0">
            <a:lnSpc>
              <a:spcPct val="90000"/>
            </a:lnSpc>
            <a:spcBef>
              <a:spcPct val="0"/>
            </a:spcBef>
            <a:spcAft>
              <a:spcPct val="15000"/>
            </a:spcAft>
            <a:buChar char="•"/>
          </a:pPr>
          <a:r>
            <a:rPr lang="en-US" sz="2800" kern="1200">
              <a:solidFill>
                <a:schemeClr val="tx2"/>
              </a:solidFill>
            </a:rPr>
            <a:t>Name, Classification,</a:t>
          </a:r>
          <a:r>
            <a:rPr lang="en-US" sz="2800" kern="1200">
              <a:solidFill>
                <a:schemeClr val="tx2"/>
              </a:solidFill>
              <a:latin typeface="Gill Sans MT"/>
            </a:rPr>
            <a:t> </a:t>
          </a:r>
          <a:endParaRPr lang="en-US" sz="2800" kern="1200">
            <a:solidFill>
              <a:schemeClr val="tx2"/>
            </a:solidFill>
          </a:endParaRPr>
        </a:p>
        <a:p>
          <a:pPr marL="285750" lvl="1" indent="-285750" algn="l" defTabSz="1244600">
            <a:lnSpc>
              <a:spcPct val="90000"/>
            </a:lnSpc>
            <a:spcBef>
              <a:spcPct val="0"/>
            </a:spcBef>
            <a:spcAft>
              <a:spcPct val="15000"/>
            </a:spcAft>
            <a:buChar char="•"/>
          </a:pPr>
          <a:r>
            <a:rPr lang="en-US" sz="2800" kern="1200">
              <a:solidFill>
                <a:schemeClr val="tx2"/>
              </a:solidFill>
            </a:rPr>
            <a:t>Implementation Date</a:t>
          </a:r>
        </a:p>
        <a:p>
          <a:pPr marL="285750" lvl="1" indent="-285750" algn="l" defTabSz="1244600" rtl="0">
            <a:lnSpc>
              <a:spcPct val="90000"/>
            </a:lnSpc>
            <a:spcBef>
              <a:spcPct val="0"/>
            </a:spcBef>
            <a:spcAft>
              <a:spcPct val="15000"/>
            </a:spcAft>
            <a:buChar char="•"/>
          </a:pPr>
          <a:r>
            <a:rPr lang="en-US" sz="2800" kern="1200">
              <a:solidFill>
                <a:schemeClr val="tx2"/>
              </a:solidFill>
              <a:latin typeface="Gill Sans MT"/>
            </a:rPr>
            <a:t>IEP Review </a:t>
          </a:r>
          <a:r>
            <a:rPr lang="en-US" sz="2800" kern="1200">
              <a:solidFill>
                <a:schemeClr val="tx2"/>
              </a:solidFill>
            </a:rPr>
            <a:t>Dates</a:t>
          </a:r>
          <a:r>
            <a:rPr lang="en-US" sz="2800" kern="1200">
              <a:solidFill>
                <a:schemeClr val="tx2"/>
              </a:solidFill>
              <a:latin typeface="Gill Sans MT"/>
            </a:rPr>
            <a:t> </a:t>
          </a:r>
          <a:endParaRPr lang="en-US" sz="2800" kern="1200">
            <a:solidFill>
              <a:schemeClr val="tx2"/>
            </a:solidFill>
          </a:endParaRPr>
        </a:p>
        <a:p>
          <a:pPr marL="285750" lvl="1" indent="-285750" algn="l" defTabSz="1244600">
            <a:lnSpc>
              <a:spcPct val="90000"/>
            </a:lnSpc>
            <a:spcBef>
              <a:spcPct val="0"/>
            </a:spcBef>
            <a:spcAft>
              <a:spcPct val="15000"/>
            </a:spcAft>
            <a:buChar char="•"/>
          </a:pPr>
          <a:r>
            <a:rPr lang="en-US" sz="2800" kern="1200">
              <a:solidFill>
                <a:schemeClr val="tx2"/>
              </a:solidFill>
            </a:rPr>
            <a:t>Present Levels/Needs</a:t>
          </a:r>
        </a:p>
        <a:p>
          <a:pPr marL="285750" lvl="1" indent="-285750" algn="l" defTabSz="1244600">
            <a:lnSpc>
              <a:spcPct val="90000"/>
            </a:lnSpc>
            <a:spcBef>
              <a:spcPct val="0"/>
            </a:spcBef>
            <a:spcAft>
              <a:spcPct val="15000"/>
            </a:spcAft>
            <a:buChar char="•"/>
          </a:pPr>
          <a:r>
            <a:rPr lang="en-US" sz="2800" kern="1200">
              <a:solidFill>
                <a:schemeClr val="tx2"/>
              </a:solidFill>
            </a:rPr>
            <a:t>Goals &amp; Reporting</a:t>
          </a:r>
        </a:p>
      </dsp:txBody>
      <dsp:txXfrm>
        <a:off x="41" y="2420204"/>
        <a:ext cx="3987998" cy="2854800"/>
      </dsp:txXfrm>
    </dsp:sp>
    <dsp:sp modelId="{03B724E8-F766-4451-AF07-EF3C2188F140}">
      <dsp:nvSpPr>
        <dsp:cNvPr id="0" name=""/>
        <dsp:cNvSpPr/>
      </dsp:nvSpPr>
      <dsp:spPr>
        <a:xfrm>
          <a:off x="4546359" y="825004"/>
          <a:ext cx="3987998" cy="1595199"/>
        </a:xfrm>
        <a:prstGeom prst="rect">
          <a:avLst/>
        </a:prstGeom>
        <a:solidFill>
          <a:schemeClr val="accent3">
            <a:hueOff val="8160507"/>
            <a:satOff val="-51072"/>
            <a:lumOff val="-1176"/>
            <a:alphaOff val="0"/>
          </a:schemeClr>
        </a:solidFill>
        <a:ln w="11429" cap="flat" cmpd="sng" algn="ctr">
          <a:solidFill>
            <a:schemeClr val="accent3">
              <a:hueOff val="8160507"/>
              <a:satOff val="-51072"/>
              <a:lumOff val="-1176"/>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a:t>School will provide</a:t>
          </a:r>
        </a:p>
      </dsp:txBody>
      <dsp:txXfrm>
        <a:off x="4546359" y="825004"/>
        <a:ext cx="3987998" cy="1595199"/>
      </dsp:txXfrm>
    </dsp:sp>
    <dsp:sp modelId="{6D0B1CBD-F398-43B6-8248-A5E42D1A8FFD}">
      <dsp:nvSpPr>
        <dsp:cNvPr id="0" name=""/>
        <dsp:cNvSpPr/>
      </dsp:nvSpPr>
      <dsp:spPr>
        <a:xfrm>
          <a:off x="4546359" y="2420204"/>
          <a:ext cx="3987998" cy="2854800"/>
        </a:xfrm>
        <a:prstGeom prst="rect">
          <a:avLst/>
        </a:prstGeom>
        <a:solidFill>
          <a:schemeClr val="accent3">
            <a:tint val="40000"/>
            <a:alpha val="90000"/>
            <a:hueOff val="8676302"/>
            <a:satOff val="-60661"/>
            <a:lumOff val="-3046"/>
            <a:alphaOff val="0"/>
          </a:schemeClr>
        </a:solidFill>
        <a:ln w="11429" cap="flat" cmpd="sng" algn="ctr">
          <a:solidFill>
            <a:schemeClr val="accent3">
              <a:tint val="40000"/>
              <a:alpha val="90000"/>
              <a:hueOff val="8676302"/>
              <a:satOff val="-60661"/>
              <a:lumOff val="-3046"/>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a:solidFill>
                <a:schemeClr val="tx2"/>
              </a:solidFill>
            </a:rPr>
            <a:t>Programs/Services </a:t>
          </a:r>
        </a:p>
        <a:p>
          <a:pPr marL="285750" lvl="1" indent="-285750" algn="l" defTabSz="1244600">
            <a:lnSpc>
              <a:spcPct val="90000"/>
            </a:lnSpc>
            <a:spcBef>
              <a:spcPct val="0"/>
            </a:spcBef>
            <a:spcAft>
              <a:spcPct val="15000"/>
            </a:spcAft>
            <a:buChar char="•"/>
          </a:pPr>
          <a:r>
            <a:rPr lang="en-US" sz="2800" kern="1200">
              <a:solidFill>
                <a:schemeClr val="tx2"/>
              </a:solidFill>
            </a:rPr>
            <a:t>Compensatory Services</a:t>
          </a:r>
        </a:p>
        <a:p>
          <a:pPr marL="285750" lvl="1" indent="-285750" algn="l" defTabSz="1244600">
            <a:lnSpc>
              <a:spcPct val="90000"/>
            </a:lnSpc>
            <a:spcBef>
              <a:spcPct val="0"/>
            </a:spcBef>
            <a:spcAft>
              <a:spcPct val="15000"/>
            </a:spcAft>
            <a:buChar char="•"/>
          </a:pPr>
          <a:r>
            <a:rPr lang="en-US" sz="2800" kern="1200">
              <a:solidFill>
                <a:schemeClr val="tx2"/>
              </a:solidFill>
            </a:rPr>
            <a:t>Testing Accommodations</a:t>
          </a:r>
        </a:p>
        <a:p>
          <a:pPr marL="285750" lvl="1" indent="-285750" algn="l" defTabSz="1244600">
            <a:lnSpc>
              <a:spcPct val="90000"/>
            </a:lnSpc>
            <a:spcBef>
              <a:spcPct val="0"/>
            </a:spcBef>
            <a:spcAft>
              <a:spcPct val="15000"/>
            </a:spcAft>
            <a:buChar char="•"/>
          </a:pPr>
          <a:r>
            <a:rPr lang="en-US" sz="2800" kern="1200">
              <a:solidFill>
                <a:schemeClr val="tx2"/>
              </a:solidFill>
            </a:rPr>
            <a:t>Transition </a:t>
          </a:r>
        </a:p>
      </dsp:txBody>
      <dsp:txXfrm>
        <a:off x="4546359" y="2420204"/>
        <a:ext cx="3987998" cy="28548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C1EED1-B0DD-40A6-92FC-75F8CFF071D6}">
      <dsp:nvSpPr>
        <dsp:cNvPr id="0" name=""/>
        <dsp:cNvSpPr/>
      </dsp:nvSpPr>
      <dsp:spPr>
        <a:xfrm>
          <a:off x="41" y="262524"/>
          <a:ext cx="3996183" cy="1598473"/>
        </a:xfrm>
        <a:prstGeom prst="rect">
          <a:avLst/>
        </a:prstGeom>
        <a:solidFill>
          <a:schemeClr val="accent5">
            <a:hueOff val="0"/>
            <a:satOff val="0"/>
            <a:lumOff val="0"/>
            <a:alphaOff val="0"/>
          </a:schemeClr>
        </a:solidFill>
        <a:ln w="11429" cap="flat" cmpd="sng" algn="ctr">
          <a:solidFill>
            <a:schemeClr val="accent5">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a:t>Testing, Inclusion, Busing</a:t>
          </a:r>
        </a:p>
      </dsp:txBody>
      <dsp:txXfrm>
        <a:off x="41" y="262524"/>
        <a:ext cx="3996183" cy="1598473"/>
      </dsp:txXfrm>
    </dsp:sp>
    <dsp:sp modelId="{33BED9F1-6859-46E4-83A9-6DE5F84EC57D}">
      <dsp:nvSpPr>
        <dsp:cNvPr id="0" name=""/>
        <dsp:cNvSpPr/>
      </dsp:nvSpPr>
      <dsp:spPr>
        <a:xfrm>
          <a:off x="41" y="1860998"/>
          <a:ext cx="3996183" cy="3746924"/>
        </a:xfrm>
        <a:prstGeom prst="rect">
          <a:avLst/>
        </a:prstGeom>
        <a:solidFill>
          <a:schemeClr val="accent5">
            <a:tint val="40000"/>
            <a:alpha val="90000"/>
            <a:hueOff val="0"/>
            <a:satOff val="0"/>
            <a:lumOff val="0"/>
            <a:alphaOff val="0"/>
          </a:schemeClr>
        </a:solidFill>
        <a:ln w="11429" cap="flat" cmpd="sng" algn="ctr">
          <a:solidFill>
            <a:schemeClr val="accent5">
              <a:tint val="40000"/>
              <a:alpha val="9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a:t>State testing</a:t>
          </a:r>
        </a:p>
        <a:p>
          <a:pPr marL="285750" lvl="1" indent="-285750" algn="l" defTabSz="1244600">
            <a:lnSpc>
              <a:spcPct val="90000"/>
            </a:lnSpc>
            <a:spcBef>
              <a:spcPct val="0"/>
            </a:spcBef>
            <a:spcAft>
              <a:spcPct val="15000"/>
            </a:spcAft>
            <a:buChar char="•"/>
          </a:pPr>
          <a:r>
            <a:rPr lang="en-US" sz="2800" kern="1200"/>
            <a:t>Inclusion with students without disabilities</a:t>
          </a:r>
        </a:p>
        <a:p>
          <a:pPr marL="285750" lvl="1" indent="-285750" algn="l" defTabSz="1244600">
            <a:lnSpc>
              <a:spcPct val="90000"/>
            </a:lnSpc>
            <a:spcBef>
              <a:spcPct val="0"/>
            </a:spcBef>
            <a:spcAft>
              <a:spcPct val="15000"/>
            </a:spcAft>
            <a:buChar char="•"/>
          </a:pPr>
          <a:r>
            <a:rPr lang="en-US" sz="2800" kern="1200"/>
            <a:t>Transportation</a:t>
          </a:r>
        </a:p>
      </dsp:txBody>
      <dsp:txXfrm>
        <a:off x="41" y="1860998"/>
        <a:ext cx="3996183" cy="3746924"/>
      </dsp:txXfrm>
    </dsp:sp>
    <dsp:sp modelId="{3555B633-BA93-4F12-944B-2BC28097C7EA}">
      <dsp:nvSpPr>
        <dsp:cNvPr id="0" name=""/>
        <dsp:cNvSpPr/>
      </dsp:nvSpPr>
      <dsp:spPr>
        <a:xfrm>
          <a:off x="4555690" y="262524"/>
          <a:ext cx="3996183" cy="1598473"/>
        </a:xfrm>
        <a:prstGeom prst="rect">
          <a:avLst/>
        </a:prstGeom>
        <a:solidFill>
          <a:schemeClr val="accent5">
            <a:hueOff val="10262058"/>
            <a:satOff val="-26990"/>
            <a:lumOff val="23725"/>
            <a:alphaOff val="0"/>
          </a:schemeClr>
        </a:solidFill>
        <a:ln w="11429" cap="flat" cmpd="sng" algn="ctr">
          <a:solidFill>
            <a:schemeClr val="accent5">
              <a:hueOff val="10262058"/>
              <a:satOff val="-26990"/>
              <a:lumOff val="23725"/>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a:t>Other </a:t>
          </a:r>
        </a:p>
      </dsp:txBody>
      <dsp:txXfrm>
        <a:off x="4555690" y="262524"/>
        <a:ext cx="3996183" cy="1598473"/>
      </dsp:txXfrm>
    </dsp:sp>
    <dsp:sp modelId="{EA737E5A-5D9F-41B4-B491-86C45F4E3F26}">
      <dsp:nvSpPr>
        <dsp:cNvPr id="0" name=""/>
        <dsp:cNvSpPr/>
      </dsp:nvSpPr>
      <dsp:spPr>
        <a:xfrm>
          <a:off x="4555690" y="1860998"/>
          <a:ext cx="3996183" cy="3746924"/>
        </a:xfrm>
        <a:prstGeom prst="rect">
          <a:avLst/>
        </a:prstGeom>
        <a:solidFill>
          <a:schemeClr val="accent5">
            <a:tint val="40000"/>
            <a:alpha val="90000"/>
            <a:hueOff val="9793557"/>
            <a:satOff val="-16916"/>
            <a:lumOff val="4470"/>
            <a:alphaOff val="0"/>
          </a:schemeClr>
        </a:solidFill>
        <a:ln w="11429" cap="flat" cmpd="sng" algn="ctr">
          <a:solidFill>
            <a:schemeClr val="accent5">
              <a:tint val="40000"/>
              <a:alpha val="90000"/>
              <a:hueOff val="9793557"/>
              <a:satOff val="-16916"/>
              <a:lumOff val="447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a:t>Placement type</a:t>
          </a:r>
        </a:p>
        <a:p>
          <a:pPr marL="285750" lvl="1" indent="-285750" algn="l" defTabSz="1244600">
            <a:lnSpc>
              <a:spcPct val="90000"/>
            </a:lnSpc>
            <a:spcBef>
              <a:spcPct val="0"/>
            </a:spcBef>
            <a:spcAft>
              <a:spcPct val="15000"/>
            </a:spcAft>
            <a:buChar char="•"/>
          </a:pPr>
          <a:r>
            <a:rPr lang="en-US" sz="2800" kern="1200"/>
            <a:t>Instructional levels</a:t>
          </a:r>
        </a:p>
        <a:p>
          <a:pPr marL="285750" lvl="1" indent="-285750" algn="l" defTabSz="1244600">
            <a:lnSpc>
              <a:spcPct val="90000"/>
            </a:lnSpc>
            <a:spcBef>
              <a:spcPct val="0"/>
            </a:spcBef>
            <a:spcAft>
              <a:spcPct val="15000"/>
            </a:spcAft>
            <a:buChar char="•"/>
          </a:pPr>
          <a:r>
            <a:rPr lang="en-US" sz="2800" kern="1200"/>
            <a:t>Summary</a:t>
          </a:r>
        </a:p>
        <a:p>
          <a:pPr marL="285750" lvl="1" indent="-285750" algn="l" defTabSz="1244600">
            <a:lnSpc>
              <a:spcPct val="90000"/>
            </a:lnSpc>
            <a:spcBef>
              <a:spcPct val="0"/>
            </a:spcBef>
            <a:spcAft>
              <a:spcPct val="15000"/>
            </a:spcAft>
            <a:buChar char="•"/>
          </a:pPr>
          <a:r>
            <a:rPr lang="en-US" sz="2800" kern="1200"/>
            <a:t>Accessibility</a:t>
          </a:r>
        </a:p>
        <a:p>
          <a:pPr marL="285750" lvl="1" indent="-285750" algn="l" defTabSz="1244600">
            <a:lnSpc>
              <a:spcPct val="90000"/>
            </a:lnSpc>
            <a:spcBef>
              <a:spcPct val="0"/>
            </a:spcBef>
            <a:spcAft>
              <a:spcPct val="15000"/>
            </a:spcAft>
            <a:buChar char="•"/>
          </a:pPr>
          <a:r>
            <a:rPr lang="en-US" sz="2800" kern="1200"/>
            <a:t>Promotion Criteria</a:t>
          </a:r>
        </a:p>
        <a:p>
          <a:pPr marL="285750" lvl="1" indent="-285750" algn="l" defTabSz="1244600">
            <a:lnSpc>
              <a:spcPct val="90000"/>
            </a:lnSpc>
            <a:spcBef>
              <a:spcPct val="0"/>
            </a:spcBef>
            <a:spcAft>
              <a:spcPct val="15000"/>
            </a:spcAft>
            <a:buChar char="•"/>
          </a:pPr>
          <a:r>
            <a:rPr lang="en-US" sz="2800" kern="1200"/>
            <a:t>Other options considered</a:t>
          </a:r>
        </a:p>
        <a:p>
          <a:pPr marL="285750" lvl="1" indent="-285750" algn="l" defTabSz="1244600" rtl="0">
            <a:lnSpc>
              <a:spcPct val="90000"/>
            </a:lnSpc>
            <a:spcBef>
              <a:spcPct val="0"/>
            </a:spcBef>
            <a:spcAft>
              <a:spcPct val="15000"/>
            </a:spcAft>
            <a:buChar char="•"/>
          </a:pPr>
          <a:r>
            <a:rPr lang="en-US" sz="2800" kern="1200">
              <a:latin typeface="Gill Sans MT"/>
            </a:rPr>
            <a:t>Meeting Attendance</a:t>
          </a:r>
          <a:endParaRPr lang="en-US" sz="2800" kern="1200"/>
        </a:p>
      </dsp:txBody>
      <dsp:txXfrm>
        <a:off x="4555690" y="1860998"/>
        <a:ext cx="3996183" cy="37469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0D31F-4BB8-4695-84B2-3EB81AC493D6}">
      <dsp:nvSpPr>
        <dsp:cNvPr id="0" name=""/>
        <dsp:cNvSpPr/>
      </dsp:nvSpPr>
      <dsp:spPr>
        <a:xfrm>
          <a:off x="2047" y="2183491"/>
          <a:ext cx="1593550" cy="956130"/>
        </a:xfrm>
        <a:prstGeom prst="roundRect">
          <a:avLst>
            <a:gd name="adj" fmla="val 10000"/>
          </a:avLst>
        </a:prstGeom>
        <a:solidFill>
          <a:schemeClr val="accent2">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Classification </a:t>
          </a:r>
        </a:p>
      </dsp:txBody>
      <dsp:txXfrm>
        <a:off x="30051" y="2211495"/>
        <a:ext cx="1537542" cy="900122"/>
      </dsp:txXfrm>
    </dsp:sp>
    <dsp:sp modelId="{296DBB94-BFEF-430E-B786-CF9A1C887158}">
      <dsp:nvSpPr>
        <dsp:cNvPr id="0" name=""/>
        <dsp:cNvSpPr/>
      </dsp:nvSpPr>
      <dsp:spPr>
        <a:xfrm>
          <a:off x="1754953" y="2463956"/>
          <a:ext cx="337832" cy="39520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54953" y="2542996"/>
        <a:ext cx="236482" cy="237120"/>
      </dsp:txXfrm>
    </dsp:sp>
    <dsp:sp modelId="{C04C85A4-94CC-4D6E-8ABB-DAC438D9D513}">
      <dsp:nvSpPr>
        <dsp:cNvPr id="0" name=""/>
        <dsp:cNvSpPr/>
      </dsp:nvSpPr>
      <dsp:spPr>
        <a:xfrm>
          <a:off x="2233018" y="2183491"/>
          <a:ext cx="1593550" cy="956130"/>
        </a:xfrm>
        <a:prstGeom prst="roundRect">
          <a:avLst>
            <a:gd name="adj" fmla="val 10000"/>
          </a:avLst>
        </a:prstGeom>
        <a:solidFill>
          <a:schemeClr val="accent3">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Implementation Date</a:t>
          </a:r>
        </a:p>
      </dsp:txBody>
      <dsp:txXfrm>
        <a:off x="2261022" y="2211495"/>
        <a:ext cx="1537542" cy="900122"/>
      </dsp:txXfrm>
    </dsp:sp>
    <dsp:sp modelId="{296952EB-9C39-44AE-820A-3EAD1CCF4BCF}">
      <dsp:nvSpPr>
        <dsp:cNvPr id="0" name=""/>
        <dsp:cNvSpPr/>
      </dsp:nvSpPr>
      <dsp:spPr>
        <a:xfrm>
          <a:off x="3985923" y="2463956"/>
          <a:ext cx="337832" cy="39520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985923" y="2542996"/>
        <a:ext cx="236482" cy="237120"/>
      </dsp:txXfrm>
    </dsp:sp>
    <dsp:sp modelId="{A865686E-B859-4002-9595-746250A04922}">
      <dsp:nvSpPr>
        <dsp:cNvPr id="0" name=""/>
        <dsp:cNvSpPr/>
      </dsp:nvSpPr>
      <dsp:spPr>
        <a:xfrm>
          <a:off x="4463988" y="2183491"/>
          <a:ext cx="1593550" cy="956130"/>
        </a:xfrm>
        <a:prstGeom prst="roundRect">
          <a:avLst>
            <a:gd name="adj" fmla="val 10000"/>
          </a:avLst>
        </a:prstGeom>
        <a:solidFill>
          <a:schemeClr val="accent4">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Annual Review Date</a:t>
          </a:r>
        </a:p>
      </dsp:txBody>
      <dsp:txXfrm>
        <a:off x="4491992" y="2211495"/>
        <a:ext cx="1537542" cy="900122"/>
      </dsp:txXfrm>
    </dsp:sp>
    <dsp:sp modelId="{A0B8D80C-CA08-46D2-837B-9901D4D16789}">
      <dsp:nvSpPr>
        <dsp:cNvPr id="0" name=""/>
        <dsp:cNvSpPr/>
      </dsp:nvSpPr>
      <dsp:spPr>
        <a:xfrm>
          <a:off x="6216894" y="2463956"/>
          <a:ext cx="337832" cy="395200"/>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216894" y="2542996"/>
        <a:ext cx="236482" cy="237120"/>
      </dsp:txXfrm>
    </dsp:sp>
    <dsp:sp modelId="{A96AB54A-5356-4B02-810E-E67364ADFB69}">
      <dsp:nvSpPr>
        <dsp:cNvPr id="0" name=""/>
        <dsp:cNvSpPr/>
      </dsp:nvSpPr>
      <dsp:spPr>
        <a:xfrm>
          <a:off x="6694959" y="2183491"/>
          <a:ext cx="1565248" cy="956130"/>
        </a:xfrm>
        <a:prstGeom prst="roundRect">
          <a:avLst>
            <a:gd name="adj" fmla="val 10000"/>
          </a:avLst>
        </a:prstGeom>
        <a:solidFill>
          <a:schemeClr val="accent5">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“PLOP” Present levels</a:t>
          </a:r>
        </a:p>
      </dsp:txBody>
      <dsp:txXfrm>
        <a:off x="6722963" y="2211495"/>
        <a:ext cx="1509240" cy="90012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0D31F-4BB8-4695-84B2-3EB81AC493D6}">
      <dsp:nvSpPr>
        <dsp:cNvPr id="0" name=""/>
        <dsp:cNvSpPr/>
      </dsp:nvSpPr>
      <dsp:spPr>
        <a:xfrm>
          <a:off x="3630" y="2073685"/>
          <a:ext cx="1587498" cy="1175741"/>
        </a:xfrm>
        <a:prstGeom prst="roundRect">
          <a:avLst>
            <a:gd name="adj" fmla="val 10000"/>
          </a:avLst>
        </a:prstGeom>
        <a:solidFill>
          <a:schemeClr val="accent2">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t>Should include </a:t>
          </a:r>
          <a:r>
            <a:rPr lang="en-US" sz="1800" kern="1200">
              <a:latin typeface="Gill Sans MT"/>
            </a:rPr>
            <a:t>CURRENT standardized</a:t>
          </a:r>
          <a:r>
            <a:rPr lang="en-US" sz="1800" kern="1200"/>
            <a:t> scores</a:t>
          </a:r>
        </a:p>
      </dsp:txBody>
      <dsp:txXfrm>
        <a:off x="38066" y="2108121"/>
        <a:ext cx="1518626" cy="1106869"/>
      </dsp:txXfrm>
    </dsp:sp>
    <dsp:sp modelId="{296DBB94-BFEF-430E-B786-CF9A1C887158}">
      <dsp:nvSpPr>
        <dsp:cNvPr id="0" name=""/>
        <dsp:cNvSpPr/>
      </dsp:nvSpPr>
      <dsp:spPr>
        <a:xfrm>
          <a:off x="1749879" y="2464706"/>
          <a:ext cx="336549" cy="39369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49879" y="2543446"/>
        <a:ext cx="235584" cy="236219"/>
      </dsp:txXfrm>
    </dsp:sp>
    <dsp:sp modelId="{C04C85A4-94CC-4D6E-8ABB-DAC438D9D513}">
      <dsp:nvSpPr>
        <dsp:cNvPr id="0" name=""/>
        <dsp:cNvSpPr/>
      </dsp:nvSpPr>
      <dsp:spPr>
        <a:xfrm>
          <a:off x="2226129" y="2073685"/>
          <a:ext cx="1587498" cy="1175741"/>
        </a:xfrm>
        <a:prstGeom prst="roundRect">
          <a:avLst>
            <a:gd name="adj" fmla="val 10000"/>
          </a:avLst>
        </a:prstGeom>
        <a:solidFill>
          <a:schemeClr val="accent3">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Academic, Social, Physical, sections</a:t>
          </a:r>
        </a:p>
      </dsp:txBody>
      <dsp:txXfrm>
        <a:off x="2260565" y="2108121"/>
        <a:ext cx="1518626" cy="1106869"/>
      </dsp:txXfrm>
    </dsp:sp>
    <dsp:sp modelId="{296952EB-9C39-44AE-820A-3EAD1CCF4BCF}">
      <dsp:nvSpPr>
        <dsp:cNvPr id="0" name=""/>
        <dsp:cNvSpPr/>
      </dsp:nvSpPr>
      <dsp:spPr>
        <a:xfrm>
          <a:off x="3972378" y="2464706"/>
          <a:ext cx="336549" cy="39369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972378" y="2543446"/>
        <a:ext cx="235584" cy="236219"/>
      </dsp:txXfrm>
    </dsp:sp>
    <dsp:sp modelId="{B5E901F5-D128-488E-8A6E-B3A013EC4A67}">
      <dsp:nvSpPr>
        <dsp:cNvPr id="0" name=""/>
        <dsp:cNvSpPr/>
      </dsp:nvSpPr>
      <dsp:spPr>
        <a:xfrm>
          <a:off x="4448627" y="2073685"/>
          <a:ext cx="1587498" cy="1175741"/>
        </a:xfrm>
        <a:prstGeom prst="roundRect">
          <a:avLst>
            <a:gd name="adj" fmla="val 10000"/>
          </a:avLst>
        </a:prstGeom>
        <a:solidFill>
          <a:schemeClr val="accent4">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Management Needs, Inclusion</a:t>
          </a:r>
        </a:p>
      </dsp:txBody>
      <dsp:txXfrm>
        <a:off x="4483063" y="2108121"/>
        <a:ext cx="1518626" cy="1106869"/>
      </dsp:txXfrm>
    </dsp:sp>
    <dsp:sp modelId="{365E1293-28C3-4782-A754-4FFF023F7781}">
      <dsp:nvSpPr>
        <dsp:cNvPr id="0" name=""/>
        <dsp:cNvSpPr/>
      </dsp:nvSpPr>
      <dsp:spPr>
        <a:xfrm>
          <a:off x="6194876" y="2464706"/>
          <a:ext cx="336549" cy="393699"/>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194876" y="2543446"/>
        <a:ext cx="235584" cy="236219"/>
      </dsp:txXfrm>
    </dsp:sp>
    <dsp:sp modelId="{A865686E-B859-4002-9595-746250A04922}">
      <dsp:nvSpPr>
        <dsp:cNvPr id="0" name=""/>
        <dsp:cNvSpPr/>
      </dsp:nvSpPr>
      <dsp:spPr>
        <a:xfrm>
          <a:off x="6671126" y="2073685"/>
          <a:ext cx="1587498" cy="1175741"/>
        </a:xfrm>
        <a:prstGeom prst="roundRect">
          <a:avLst>
            <a:gd name="adj" fmla="val 10000"/>
          </a:avLst>
        </a:prstGeom>
        <a:solidFill>
          <a:schemeClr val="accent5">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Parent concerns (use this section!)</a:t>
          </a:r>
        </a:p>
      </dsp:txBody>
      <dsp:txXfrm>
        <a:off x="6705562" y="2108121"/>
        <a:ext cx="1518626" cy="110686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0D31F-4BB8-4695-84B2-3EB81AC493D6}">
      <dsp:nvSpPr>
        <dsp:cNvPr id="0" name=""/>
        <dsp:cNvSpPr/>
      </dsp:nvSpPr>
      <dsp:spPr>
        <a:xfrm>
          <a:off x="4209" y="1485009"/>
          <a:ext cx="1305040" cy="783024"/>
        </a:xfrm>
        <a:prstGeom prst="roundRect">
          <a:avLst>
            <a:gd name="adj" fmla="val 10000"/>
          </a:avLst>
        </a:prstGeom>
        <a:solidFill>
          <a:schemeClr val="accent2">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Behavior Plan</a:t>
          </a:r>
        </a:p>
      </dsp:txBody>
      <dsp:txXfrm>
        <a:off x="27143" y="1507943"/>
        <a:ext cx="1259172" cy="737156"/>
      </dsp:txXfrm>
    </dsp:sp>
    <dsp:sp modelId="{296DBB94-BFEF-430E-B786-CF9A1C887158}">
      <dsp:nvSpPr>
        <dsp:cNvPr id="0" name=""/>
        <dsp:cNvSpPr/>
      </dsp:nvSpPr>
      <dsp:spPr>
        <a:xfrm>
          <a:off x="1439754" y="1714696"/>
          <a:ext cx="276668" cy="32365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439754" y="1779426"/>
        <a:ext cx="193668" cy="194190"/>
      </dsp:txXfrm>
    </dsp:sp>
    <dsp:sp modelId="{C04C85A4-94CC-4D6E-8ABB-DAC438D9D513}">
      <dsp:nvSpPr>
        <dsp:cNvPr id="0" name=""/>
        <dsp:cNvSpPr/>
      </dsp:nvSpPr>
      <dsp:spPr>
        <a:xfrm>
          <a:off x="1831267" y="1485009"/>
          <a:ext cx="1305040" cy="783024"/>
        </a:xfrm>
        <a:prstGeom prst="roundRect">
          <a:avLst>
            <a:gd name="adj" fmla="val 10000"/>
          </a:avLst>
        </a:prstGeom>
        <a:solidFill>
          <a:schemeClr val="accent3">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Language Needs</a:t>
          </a:r>
        </a:p>
      </dsp:txBody>
      <dsp:txXfrm>
        <a:off x="1854201" y="1507943"/>
        <a:ext cx="1259172" cy="737156"/>
      </dsp:txXfrm>
    </dsp:sp>
    <dsp:sp modelId="{296952EB-9C39-44AE-820A-3EAD1CCF4BCF}">
      <dsp:nvSpPr>
        <dsp:cNvPr id="0" name=""/>
        <dsp:cNvSpPr/>
      </dsp:nvSpPr>
      <dsp:spPr>
        <a:xfrm>
          <a:off x="3266812" y="1714696"/>
          <a:ext cx="276668" cy="32365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3266812" y="1779426"/>
        <a:ext cx="193668" cy="194190"/>
      </dsp:txXfrm>
    </dsp:sp>
    <dsp:sp modelId="{95A2F885-A112-4020-B827-655355EB0150}">
      <dsp:nvSpPr>
        <dsp:cNvPr id="0" name=""/>
        <dsp:cNvSpPr/>
      </dsp:nvSpPr>
      <dsp:spPr>
        <a:xfrm>
          <a:off x="3658324" y="1485009"/>
          <a:ext cx="1305040" cy="783024"/>
        </a:xfrm>
        <a:prstGeom prst="roundRect">
          <a:avLst>
            <a:gd name="adj" fmla="val 10000"/>
          </a:avLst>
        </a:prstGeom>
        <a:solidFill>
          <a:schemeClr val="accent4">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Visual Needs</a:t>
          </a:r>
        </a:p>
      </dsp:txBody>
      <dsp:txXfrm>
        <a:off x="3681258" y="1507943"/>
        <a:ext cx="1259172" cy="737156"/>
      </dsp:txXfrm>
    </dsp:sp>
    <dsp:sp modelId="{A8A612C2-6004-46BF-84DF-5C3569E7F35F}">
      <dsp:nvSpPr>
        <dsp:cNvPr id="0" name=""/>
        <dsp:cNvSpPr/>
      </dsp:nvSpPr>
      <dsp:spPr>
        <a:xfrm>
          <a:off x="5093869" y="1714696"/>
          <a:ext cx="276668" cy="323650"/>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5093869" y="1779426"/>
        <a:ext cx="193668" cy="194190"/>
      </dsp:txXfrm>
    </dsp:sp>
    <dsp:sp modelId="{E98A2516-0C74-47F8-8F8C-3C1EA38F9696}">
      <dsp:nvSpPr>
        <dsp:cNvPr id="0" name=""/>
        <dsp:cNvSpPr/>
      </dsp:nvSpPr>
      <dsp:spPr>
        <a:xfrm>
          <a:off x="5485381" y="1485009"/>
          <a:ext cx="1305040" cy="783024"/>
        </a:xfrm>
        <a:prstGeom prst="roundRect">
          <a:avLst>
            <a:gd name="adj" fmla="val 10000"/>
          </a:avLst>
        </a:prstGeom>
        <a:solidFill>
          <a:schemeClr val="accent5">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Communication Needs/Deaf or Hard </a:t>
          </a:r>
          <a:r>
            <a:rPr lang="en-US" sz="1300" kern="1200">
              <a:latin typeface="Gill Sans MT"/>
            </a:rPr>
            <a:t>of</a:t>
          </a:r>
          <a:r>
            <a:rPr lang="en-US" sz="1300" kern="1200"/>
            <a:t> Hearing</a:t>
          </a:r>
        </a:p>
      </dsp:txBody>
      <dsp:txXfrm>
        <a:off x="5508315" y="1507943"/>
        <a:ext cx="1259172" cy="737156"/>
      </dsp:txXfrm>
    </dsp:sp>
    <dsp:sp modelId="{0205757A-5737-49A1-9346-6B80A3798DA9}">
      <dsp:nvSpPr>
        <dsp:cNvPr id="0" name=""/>
        <dsp:cNvSpPr/>
      </dsp:nvSpPr>
      <dsp:spPr>
        <a:xfrm>
          <a:off x="6920926" y="1714696"/>
          <a:ext cx="276668" cy="323650"/>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6920926" y="1779426"/>
        <a:ext cx="193668" cy="194190"/>
      </dsp:txXfrm>
    </dsp:sp>
    <dsp:sp modelId="{A865686E-B859-4002-9595-746250A04922}">
      <dsp:nvSpPr>
        <dsp:cNvPr id="0" name=""/>
        <dsp:cNvSpPr/>
      </dsp:nvSpPr>
      <dsp:spPr>
        <a:xfrm>
          <a:off x="7312439" y="1485009"/>
          <a:ext cx="1305040" cy="783024"/>
        </a:xfrm>
        <a:prstGeom prst="roundRect">
          <a:avLst>
            <a:gd name="adj" fmla="val 10000"/>
          </a:avLst>
        </a:prstGeom>
        <a:solidFill>
          <a:schemeClr val="accent6">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Assistive Technology</a:t>
          </a:r>
        </a:p>
      </dsp:txBody>
      <dsp:txXfrm>
        <a:off x="7335373" y="1507943"/>
        <a:ext cx="1259172" cy="73715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0D31F-4BB8-4695-84B2-3EB81AC493D6}">
      <dsp:nvSpPr>
        <dsp:cNvPr id="0" name=""/>
        <dsp:cNvSpPr/>
      </dsp:nvSpPr>
      <dsp:spPr>
        <a:xfrm>
          <a:off x="7261" y="2010419"/>
          <a:ext cx="2170455" cy="1302273"/>
        </a:xfrm>
        <a:prstGeom prst="roundRect">
          <a:avLst>
            <a:gd name="adj" fmla="val 10000"/>
          </a:avLst>
        </a:prstGeom>
        <a:solidFill>
          <a:schemeClr val="accent2">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Should match </a:t>
          </a:r>
          <a:r>
            <a:rPr lang="en-US" sz="2500" kern="1200">
              <a:latin typeface="Gill Sans MT"/>
            </a:rPr>
            <a:t>Transition</a:t>
          </a:r>
          <a:r>
            <a:rPr lang="en-US" sz="2500" kern="1200"/>
            <a:t> plan</a:t>
          </a:r>
        </a:p>
      </dsp:txBody>
      <dsp:txXfrm>
        <a:off x="45403" y="2048561"/>
        <a:ext cx="2094171" cy="1225989"/>
      </dsp:txXfrm>
    </dsp:sp>
    <dsp:sp modelId="{296DBB94-BFEF-430E-B786-CF9A1C887158}">
      <dsp:nvSpPr>
        <dsp:cNvPr id="0" name=""/>
        <dsp:cNvSpPr/>
      </dsp:nvSpPr>
      <dsp:spPr>
        <a:xfrm>
          <a:off x="2394763" y="2392419"/>
          <a:ext cx="460136" cy="53827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2394763" y="2500074"/>
        <a:ext cx="322095" cy="322963"/>
      </dsp:txXfrm>
    </dsp:sp>
    <dsp:sp modelId="{C04C85A4-94CC-4D6E-8ABB-DAC438D9D513}">
      <dsp:nvSpPr>
        <dsp:cNvPr id="0" name=""/>
        <dsp:cNvSpPr/>
      </dsp:nvSpPr>
      <dsp:spPr>
        <a:xfrm>
          <a:off x="3045900" y="2010419"/>
          <a:ext cx="2170455" cy="1302273"/>
        </a:xfrm>
        <a:prstGeom prst="roundRect">
          <a:avLst>
            <a:gd name="adj" fmla="val 10000"/>
          </a:avLst>
        </a:prstGeom>
        <a:solidFill>
          <a:schemeClr val="accent3">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Ask about diplomas here</a:t>
          </a:r>
        </a:p>
      </dsp:txBody>
      <dsp:txXfrm>
        <a:off x="3084042" y="2048561"/>
        <a:ext cx="2094171" cy="1225989"/>
      </dsp:txXfrm>
    </dsp:sp>
    <dsp:sp modelId="{296952EB-9C39-44AE-820A-3EAD1CCF4BCF}">
      <dsp:nvSpPr>
        <dsp:cNvPr id="0" name=""/>
        <dsp:cNvSpPr/>
      </dsp:nvSpPr>
      <dsp:spPr>
        <a:xfrm>
          <a:off x="5433401" y="2392419"/>
          <a:ext cx="460136" cy="538273"/>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5433401" y="2500074"/>
        <a:ext cx="322095" cy="322963"/>
      </dsp:txXfrm>
    </dsp:sp>
    <dsp:sp modelId="{B5E901F5-D128-488E-8A6E-B3A013EC4A67}">
      <dsp:nvSpPr>
        <dsp:cNvPr id="0" name=""/>
        <dsp:cNvSpPr/>
      </dsp:nvSpPr>
      <dsp:spPr>
        <a:xfrm>
          <a:off x="6084538" y="2010419"/>
          <a:ext cx="2170455" cy="1302273"/>
        </a:xfrm>
        <a:prstGeom prst="roundRect">
          <a:avLst>
            <a:gd name="adj" fmla="val 10000"/>
          </a:avLst>
        </a:prstGeom>
        <a:solidFill>
          <a:schemeClr val="accent4">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Summary of plans and needs</a:t>
          </a:r>
        </a:p>
      </dsp:txBody>
      <dsp:txXfrm>
        <a:off x="6122680" y="2048561"/>
        <a:ext cx="2094171" cy="122598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EB42C-AEA0-49A7-ACAA-78A2135CB3E2}" type="datetimeFigureOut">
              <a:rPr lang="en-US" smtClean="0"/>
              <a:pPr/>
              <a:t>3/30/2023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64E858-BF97-49DC-913E-ED47112C6477}" type="slidenum">
              <a:rPr lang="en-US" smtClean="0"/>
              <a:pPr/>
              <a:t>‹#›</a:t>
            </a:fld>
            <a:endParaRPr lang="en-US"/>
          </a:p>
        </p:txBody>
      </p:sp>
    </p:spTree>
    <p:extLst>
      <p:ext uri="{BB962C8B-B14F-4D97-AF65-F5344CB8AC3E}">
        <p14:creationId xmlns:p14="http://schemas.microsoft.com/office/powerpoint/2010/main" val="3358956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a:t>GOAL: Essentials </a:t>
            </a:r>
            <a:r>
              <a:rPr lang="es-419" err="1"/>
              <a:t>of</a:t>
            </a:r>
            <a:r>
              <a:rPr lang="es-419"/>
              <a:t> </a:t>
            </a:r>
            <a:r>
              <a:rPr lang="es-419" err="1"/>
              <a:t>Special</a:t>
            </a:r>
            <a:r>
              <a:rPr lang="es-419"/>
              <a:t> </a:t>
            </a:r>
            <a:r>
              <a:rPr lang="es-419" err="1"/>
              <a:t>Education</a:t>
            </a:r>
            <a:r>
              <a:rPr lang="es-419"/>
              <a:t> RIGHT NOW</a:t>
            </a:r>
          </a:p>
          <a:p>
            <a:r>
              <a:rPr lang="es-419">
                <a:cs typeface="Calibri"/>
              </a:rPr>
              <a:t>In </a:t>
            </a:r>
            <a:r>
              <a:rPr lang="es-419" err="1">
                <a:cs typeface="Calibri"/>
              </a:rPr>
              <a:t>this</a:t>
            </a:r>
            <a:r>
              <a:rPr lang="es-419">
                <a:cs typeface="Calibri"/>
              </a:rPr>
              <a:t> </a:t>
            </a:r>
            <a:r>
              <a:rPr lang="es-419" err="1">
                <a:cs typeface="Calibri"/>
              </a:rPr>
              <a:t>presentation</a:t>
            </a:r>
            <a:r>
              <a:rPr lang="es-419">
                <a:cs typeface="Calibri"/>
              </a:rPr>
              <a:t> </a:t>
            </a:r>
            <a:r>
              <a:rPr lang="es-419" err="1">
                <a:cs typeface="Calibri"/>
              </a:rPr>
              <a:t>we</a:t>
            </a:r>
            <a:r>
              <a:rPr lang="es-419">
                <a:cs typeface="Calibri"/>
              </a:rPr>
              <a:t> hope </a:t>
            </a:r>
            <a:r>
              <a:rPr lang="es-419" err="1">
                <a:cs typeface="Calibri"/>
              </a:rPr>
              <a:t>to</a:t>
            </a:r>
            <a:r>
              <a:rPr lang="es-419">
                <a:cs typeface="Calibri"/>
              </a:rPr>
              <a:t> show </a:t>
            </a:r>
            <a:r>
              <a:rPr lang="es-419" err="1">
                <a:cs typeface="Calibri"/>
              </a:rPr>
              <a:t>you</a:t>
            </a:r>
            <a:r>
              <a:rPr lang="es-419">
                <a:cs typeface="Calibri"/>
              </a:rPr>
              <a:t> </a:t>
            </a:r>
            <a:r>
              <a:rPr lang="es-419" err="1">
                <a:cs typeface="Calibri"/>
              </a:rPr>
              <a:t>how</a:t>
            </a:r>
            <a:r>
              <a:rPr lang="es-419">
                <a:cs typeface="Calibri"/>
              </a:rPr>
              <a:t> </a:t>
            </a:r>
            <a:r>
              <a:rPr lang="es-419" err="1">
                <a:cs typeface="Calibri"/>
              </a:rPr>
              <a:t>to</a:t>
            </a:r>
            <a:r>
              <a:rPr lang="es-419">
                <a:cs typeface="Calibri"/>
              </a:rPr>
              <a:t> </a:t>
            </a:r>
            <a:r>
              <a:rPr lang="es-419" err="1">
                <a:cs typeface="Calibri"/>
              </a:rPr>
              <a:t>identify</a:t>
            </a:r>
            <a:r>
              <a:rPr lang="es-419">
                <a:cs typeface="Calibri"/>
              </a:rPr>
              <a:t> and </a:t>
            </a:r>
            <a:r>
              <a:rPr lang="es-419" err="1">
                <a:cs typeface="Calibri"/>
              </a:rPr>
              <a:t>read</a:t>
            </a:r>
            <a:r>
              <a:rPr lang="es-419">
                <a:cs typeface="Calibri"/>
              </a:rPr>
              <a:t> </a:t>
            </a:r>
            <a:r>
              <a:rPr lang="es-419" err="1">
                <a:cs typeface="Calibri"/>
              </a:rPr>
              <a:t>the</a:t>
            </a:r>
            <a:r>
              <a:rPr lang="es-419">
                <a:cs typeface="Calibri"/>
              </a:rPr>
              <a:t> </a:t>
            </a:r>
            <a:r>
              <a:rPr lang="es-419" err="1">
                <a:cs typeface="Calibri"/>
              </a:rPr>
              <a:t>relevant</a:t>
            </a:r>
            <a:r>
              <a:rPr lang="es-419">
                <a:cs typeface="Calibri"/>
              </a:rPr>
              <a:t> </a:t>
            </a:r>
            <a:r>
              <a:rPr lang="es-419" err="1">
                <a:cs typeface="Calibri"/>
              </a:rPr>
              <a:t>sections</a:t>
            </a:r>
            <a:r>
              <a:rPr lang="es-419">
                <a:cs typeface="Calibri"/>
              </a:rPr>
              <a:t> </a:t>
            </a:r>
            <a:r>
              <a:rPr lang="es-419" err="1">
                <a:cs typeface="Calibri"/>
              </a:rPr>
              <a:t>of</a:t>
            </a:r>
            <a:r>
              <a:rPr lang="es-419">
                <a:cs typeface="Calibri"/>
              </a:rPr>
              <a:t> </a:t>
            </a:r>
            <a:r>
              <a:rPr lang="es-419" err="1">
                <a:cs typeface="Calibri"/>
              </a:rPr>
              <a:t>the</a:t>
            </a:r>
            <a:r>
              <a:rPr lang="es-419">
                <a:cs typeface="Calibri"/>
              </a:rPr>
              <a:t> IEP, as </a:t>
            </a:r>
            <a:r>
              <a:rPr lang="es-419" err="1">
                <a:cs typeface="Calibri"/>
              </a:rPr>
              <a:t>well</a:t>
            </a:r>
            <a:r>
              <a:rPr lang="es-419">
                <a:cs typeface="Calibri"/>
              </a:rPr>
              <a:t> as </a:t>
            </a:r>
          </a:p>
          <a:p>
            <a:endParaRPr lang="es-419">
              <a:cs typeface="Calibri"/>
            </a:endParaRPr>
          </a:p>
          <a:p>
            <a:endParaRPr lang="en-US">
              <a:cs typeface="Calibri"/>
            </a:endParaRPr>
          </a:p>
        </p:txBody>
      </p:sp>
      <p:sp>
        <p:nvSpPr>
          <p:cNvPr id="4" name="Marcador de número de diapositiva 3"/>
          <p:cNvSpPr>
            <a:spLocks noGrp="1"/>
          </p:cNvSpPr>
          <p:nvPr>
            <p:ph type="sldNum" sz="quarter" idx="5"/>
          </p:nvPr>
        </p:nvSpPr>
        <p:spPr/>
        <p:txBody>
          <a:bodyPr/>
          <a:lstStyle/>
          <a:p>
            <a:fld id="{DB64E858-BF97-49DC-913E-ED47112C6477}" type="slidenum">
              <a:rPr lang="en-US" smtClean="0"/>
              <a:pPr/>
              <a:t>1</a:t>
            </a:fld>
            <a:endParaRPr lang="en-US"/>
          </a:p>
        </p:txBody>
      </p:sp>
    </p:spTree>
    <p:extLst>
      <p:ext uri="{BB962C8B-B14F-4D97-AF65-F5344CB8AC3E}">
        <p14:creationId xmlns:p14="http://schemas.microsoft.com/office/powerpoint/2010/main" val="324120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FRom</a:t>
            </a:r>
            <a:r>
              <a:rPr lang="en-US">
                <a:cs typeface="Calibri"/>
              </a:rPr>
              <a:t> the least restrictive to the most restrictive</a:t>
            </a:r>
          </a:p>
        </p:txBody>
      </p:sp>
      <p:sp>
        <p:nvSpPr>
          <p:cNvPr id="4" name="Slide Number Placeholder 3"/>
          <p:cNvSpPr>
            <a:spLocks noGrp="1"/>
          </p:cNvSpPr>
          <p:nvPr>
            <p:ph type="sldNum" sz="quarter" idx="5"/>
          </p:nvPr>
        </p:nvSpPr>
        <p:spPr/>
        <p:txBody>
          <a:bodyPr/>
          <a:lstStyle/>
          <a:p>
            <a:fld id="{DB64E858-BF97-49DC-913E-ED47112C6477}" type="slidenum">
              <a:rPr lang="en-US" smtClean="0"/>
              <a:pPr/>
              <a:t>10</a:t>
            </a:fld>
            <a:endParaRPr lang="en-US"/>
          </a:p>
        </p:txBody>
      </p:sp>
    </p:spTree>
    <p:extLst>
      <p:ext uri="{BB962C8B-B14F-4D97-AF65-F5344CB8AC3E}">
        <p14:creationId xmlns:p14="http://schemas.microsoft.com/office/powerpoint/2010/main" val="2140959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Compensatry</a:t>
            </a:r>
            <a:r>
              <a:rPr lang="en-US">
                <a:cs typeface="Calibri"/>
              </a:rPr>
              <a:t> services</a:t>
            </a:r>
          </a:p>
        </p:txBody>
      </p:sp>
      <p:sp>
        <p:nvSpPr>
          <p:cNvPr id="4" name="Slide Number Placeholder 3"/>
          <p:cNvSpPr>
            <a:spLocks noGrp="1"/>
          </p:cNvSpPr>
          <p:nvPr>
            <p:ph type="sldNum" sz="quarter" idx="5"/>
          </p:nvPr>
        </p:nvSpPr>
        <p:spPr/>
        <p:txBody>
          <a:bodyPr/>
          <a:lstStyle/>
          <a:p>
            <a:fld id="{DB64E858-BF97-49DC-913E-ED47112C6477}" type="slidenum">
              <a:rPr lang="en-US" smtClean="0"/>
              <a:pPr/>
              <a:t>11</a:t>
            </a:fld>
            <a:endParaRPr lang="en-US"/>
          </a:p>
        </p:txBody>
      </p:sp>
    </p:spTree>
    <p:extLst>
      <p:ext uri="{BB962C8B-B14F-4D97-AF65-F5344CB8AC3E}">
        <p14:creationId xmlns:p14="http://schemas.microsoft.com/office/powerpoint/2010/main" val="1675431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a:t>   The entitlement to appropriate services:</a:t>
            </a:r>
            <a:endParaRPr lang="en-US">
              <a:cs typeface="Calibri"/>
            </a:endParaRPr>
          </a:p>
          <a:p>
            <a:r>
              <a:rPr lang="en-US"/>
              <a:t>  services that provide meaningful educational </a:t>
            </a:r>
          </a:p>
          <a:p>
            <a:r>
              <a:rPr lang="en-US"/>
              <a:t>  benefit and enable the student to </a:t>
            </a:r>
            <a:r>
              <a:rPr lang="en-US" u="sng"/>
              <a:t>make progress</a:t>
            </a:r>
            <a:r>
              <a:rPr lang="en-US"/>
              <a:t>—for a student with disabilities.</a:t>
            </a:r>
            <a:endParaRPr lang="en-US">
              <a:cs typeface="Calibri"/>
            </a:endParaRPr>
          </a:p>
          <a:p>
            <a:r>
              <a:rPr lang="en-US"/>
              <a:t>     Not “good” services, or “bad” services. </a:t>
            </a:r>
            <a:endParaRPr lang="en-US">
              <a:cs typeface="Calibri"/>
            </a:endParaRPr>
          </a:p>
          <a:p>
            <a:r>
              <a:rPr lang="en-US"/>
              <a:t>     “</a:t>
            </a:r>
            <a:r>
              <a:rPr lang="en-US" u="sng"/>
              <a:t>Appropriate</a:t>
            </a:r>
            <a:r>
              <a:rPr lang="en-US"/>
              <a:t>” services that address a student’s unique needs.</a:t>
            </a:r>
            <a:endParaRPr lang="en-US">
              <a:cs typeface="Calibri"/>
            </a:endParaRPr>
          </a:p>
          <a:p>
            <a:r>
              <a:rPr lang="en-US"/>
              <a:t>            It is a CHEVY and not a CADILLAC</a:t>
            </a:r>
            <a:endParaRPr lang="en-US">
              <a:cs typeface="Calibri"/>
            </a:endParaRPr>
          </a:p>
        </p:txBody>
      </p:sp>
      <p:sp>
        <p:nvSpPr>
          <p:cNvPr id="4" name="Slide Number Placeholder 3"/>
          <p:cNvSpPr>
            <a:spLocks noGrp="1"/>
          </p:cNvSpPr>
          <p:nvPr>
            <p:ph type="sldNum" sz="quarter" idx="5"/>
          </p:nvPr>
        </p:nvSpPr>
        <p:spPr/>
        <p:txBody>
          <a:bodyPr/>
          <a:lstStyle/>
          <a:p>
            <a:fld id="{DB64E858-BF97-49DC-913E-ED47112C6477}" type="slidenum">
              <a:rPr lang="en-US" smtClean="0"/>
              <a:pPr/>
              <a:t>13</a:t>
            </a:fld>
            <a:endParaRPr lang="en-US"/>
          </a:p>
        </p:txBody>
      </p:sp>
    </p:spTree>
    <p:extLst>
      <p:ext uri="{BB962C8B-B14F-4D97-AF65-F5344CB8AC3E}">
        <p14:creationId xmlns:p14="http://schemas.microsoft.com/office/powerpoint/2010/main" val="3352534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r>
              <a:rPr lang="en-US" sz="1100"/>
              <a:t>Only 13 possible classifications</a:t>
            </a:r>
          </a:p>
          <a:p>
            <a:endParaRPr lang="en-US" sz="1100"/>
          </a:p>
          <a:p>
            <a:r>
              <a:rPr lang="en-US" sz="1100"/>
              <a:t>Disability must “adversely affect a child’s educational performance”</a:t>
            </a:r>
          </a:p>
        </p:txBody>
      </p:sp>
      <p:sp>
        <p:nvSpPr>
          <p:cNvPr id="55300" name="Slide Number Placeholder 3"/>
          <p:cNvSpPr>
            <a:spLocks noGrp="1"/>
          </p:cNvSpPr>
          <p:nvPr>
            <p:ph type="sldNum" sz="quarter" idx="5"/>
          </p:nvPr>
        </p:nvSpPr>
        <p:spPr>
          <a:noFill/>
        </p:spPr>
        <p:txBody>
          <a:bodyPr/>
          <a:lstStyle/>
          <a:p>
            <a:fld id="{08AE0ECA-B23C-4495-AE51-0780EE38D1A5}" type="slidenum">
              <a:rPr lang="en-US" smtClean="0"/>
              <a:pPr/>
              <a:t>14</a:t>
            </a:fld>
            <a:endParaRPr lang="en-US"/>
          </a:p>
        </p:txBody>
      </p:sp>
      <p:sp>
        <p:nvSpPr>
          <p:cNvPr id="2" name="Date Placeholder 1"/>
          <p:cNvSpPr>
            <a:spLocks noGrp="1"/>
          </p:cNvSpPr>
          <p:nvPr>
            <p:ph type="dt" idx="10"/>
          </p:nvPr>
        </p:nvSpPr>
        <p:spPr/>
        <p:txBody>
          <a:bodyPr/>
          <a:lstStyle/>
          <a:p>
            <a:endParaRPr lang="en-US"/>
          </a:p>
        </p:txBody>
      </p:sp>
    </p:spTree>
    <p:extLst>
      <p:ext uri="{BB962C8B-B14F-4D97-AF65-F5344CB8AC3E}">
        <p14:creationId xmlns:p14="http://schemas.microsoft.com/office/powerpoint/2010/main" val="2495705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Bolded subheading for each.-- usually the longest section</a:t>
            </a:r>
          </a:p>
        </p:txBody>
      </p:sp>
      <p:sp>
        <p:nvSpPr>
          <p:cNvPr id="4" name="Slide Number Placeholder 3"/>
          <p:cNvSpPr>
            <a:spLocks noGrp="1"/>
          </p:cNvSpPr>
          <p:nvPr>
            <p:ph type="sldNum" sz="quarter" idx="5"/>
          </p:nvPr>
        </p:nvSpPr>
        <p:spPr/>
        <p:txBody>
          <a:bodyPr/>
          <a:lstStyle/>
          <a:p>
            <a:fld id="{DB64E858-BF97-49DC-913E-ED47112C6477}" type="slidenum">
              <a:rPr lang="en-US" smtClean="0"/>
              <a:pPr/>
              <a:t>15</a:t>
            </a:fld>
            <a:endParaRPr lang="en-US"/>
          </a:p>
        </p:txBody>
      </p:sp>
    </p:spTree>
    <p:extLst>
      <p:ext uri="{BB962C8B-B14F-4D97-AF65-F5344CB8AC3E}">
        <p14:creationId xmlns:p14="http://schemas.microsoft.com/office/powerpoint/2010/main" val="2901881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IEP does not have a dedicated diploma option section </a:t>
            </a:r>
          </a:p>
        </p:txBody>
      </p:sp>
      <p:sp>
        <p:nvSpPr>
          <p:cNvPr id="4" name="Slide Number Placeholder 3"/>
          <p:cNvSpPr>
            <a:spLocks noGrp="1"/>
          </p:cNvSpPr>
          <p:nvPr>
            <p:ph type="sldNum" sz="quarter" idx="5"/>
          </p:nvPr>
        </p:nvSpPr>
        <p:spPr/>
        <p:txBody>
          <a:bodyPr/>
          <a:lstStyle/>
          <a:p>
            <a:fld id="{DB64E858-BF97-49DC-913E-ED47112C6477}" type="slidenum">
              <a:rPr lang="en-US" smtClean="0"/>
              <a:pPr/>
              <a:t>17</a:t>
            </a:fld>
            <a:endParaRPr lang="en-US"/>
          </a:p>
        </p:txBody>
      </p:sp>
    </p:spTree>
    <p:extLst>
      <p:ext uri="{BB962C8B-B14F-4D97-AF65-F5344CB8AC3E}">
        <p14:creationId xmlns:p14="http://schemas.microsoft.com/office/powerpoint/2010/main" val="4033002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Benchmarks—another section for preschool aged students and also for students who are not subject to the Standard NY Promo Criteria— alternate assessment.  The benchmarks are short term goals, which must be reviewed within a shorter time frame.</a:t>
            </a:r>
          </a:p>
          <a:p>
            <a:endParaRPr lang="en-US">
              <a:cs typeface="+mn-lt"/>
            </a:endParaRPr>
          </a:p>
          <a:p>
            <a:r>
              <a:rPr lang="en-US">
                <a:cs typeface="+mn-lt"/>
              </a:rPr>
              <a:t>Some students who are subject to the Promo criteria have modified criteria</a:t>
            </a:r>
          </a:p>
          <a:p>
            <a:br>
              <a:rPr lang="en-US">
                <a:cs typeface="+mn-lt"/>
              </a:rPr>
            </a:br>
            <a:r>
              <a:rPr lang="en-US">
                <a:cs typeface="Calibri"/>
              </a:rPr>
              <a:t>Most students have annual goals that are reviewed at the next IEP meeting (can request IEP meeting—do not need to wait)--but also remember progress reports have to be provided as spelled out in the IEP</a:t>
            </a:r>
          </a:p>
        </p:txBody>
      </p:sp>
      <p:sp>
        <p:nvSpPr>
          <p:cNvPr id="4" name="Slide Number Placeholder 3"/>
          <p:cNvSpPr>
            <a:spLocks noGrp="1"/>
          </p:cNvSpPr>
          <p:nvPr>
            <p:ph type="sldNum" sz="quarter" idx="5"/>
          </p:nvPr>
        </p:nvSpPr>
        <p:spPr/>
        <p:txBody>
          <a:bodyPr/>
          <a:lstStyle/>
          <a:p>
            <a:fld id="{DB64E858-BF97-49DC-913E-ED47112C6477}" type="slidenum">
              <a:rPr lang="en-US" smtClean="0"/>
              <a:pPr/>
              <a:t>18</a:t>
            </a:fld>
            <a:endParaRPr lang="en-US"/>
          </a:p>
        </p:txBody>
      </p:sp>
    </p:spTree>
    <p:extLst>
      <p:ext uri="{BB962C8B-B14F-4D97-AF65-F5344CB8AC3E}">
        <p14:creationId xmlns:p14="http://schemas.microsoft.com/office/powerpoint/2010/main" val="19834384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Type of classroom, not placement recommendation</a:t>
            </a:r>
          </a:p>
        </p:txBody>
      </p:sp>
      <p:sp>
        <p:nvSpPr>
          <p:cNvPr id="4" name="Slide Number Placeholder 3"/>
          <p:cNvSpPr>
            <a:spLocks noGrp="1"/>
          </p:cNvSpPr>
          <p:nvPr>
            <p:ph type="sldNum" sz="quarter" idx="5"/>
          </p:nvPr>
        </p:nvSpPr>
        <p:spPr/>
        <p:txBody>
          <a:bodyPr/>
          <a:lstStyle/>
          <a:p>
            <a:fld id="{DB64E858-BF97-49DC-913E-ED47112C6477}" type="slidenum">
              <a:rPr lang="en-US" smtClean="0"/>
              <a:pPr/>
              <a:t>19</a:t>
            </a:fld>
            <a:endParaRPr lang="en-US"/>
          </a:p>
        </p:txBody>
      </p:sp>
    </p:spTree>
    <p:extLst>
      <p:ext uri="{BB962C8B-B14F-4D97-AF65-F5344CB8AC3E}">
        <p14:creationId xmlns:p14="http://schemas.microsoft.com/office/powerpoint/2010/main" val="33640383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Start date, again</a:t>
            </a:r>
          </a:p>
        </p:txBody>
      </p:sp>
      <p:sp>
        <p:nvSpPr>
          <p:cNvPr id="4" name="Slide Number Placeholder 3"/>
          <p:cNvSpPr>
            <a:spLocks noGrp="1"/>
          </p:cNvSpPr>
          <p:nvPr>
            <p:ph type="sldNum" sz="quarter" idx="5"/>
          </p:nvPr>
        </p:nvSpPr>
        <p:spPr/>
        <p:txBody>
          <a:bodyPr/>
          <a:lstStyle/>
          <a:p>
            <a:fld id="{DB64E858-BF97-49DC-913E-ED47112C6477}" type="slidenum">
              <a:rPr lang="en-US" smtClean="0"/>
              <a:pPr/>
              <a:t>20</a:t>
            </a:fld>
            <a:endParaRPr lang="en-US"/>
          </a:p>
        </p:txBody>
      </p:sp>
    </p:spTree>
    <p:extLst>
      <p:ext uri="{BB962C8B-B14F-4D97-AF65-F5344CB8AC3E}">
        <p14:creationId xmlns:p14="http://schemas.microsoft.com/office/powerpoint/2010/main" val="3189204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AT is---devices tools...</a:t>
            </a:r>
          </a:p>
          <a:p>
            <a:endParaRPr lang="en-US">
              <a:cs typeface="Calibri"/>
            </a:endParaRPr>
          </a:p>
          <a:p>
            <a:r>
              <a:rPr lang="en-US">
                <a:cs typeface="Calibri"/>
              </a:rPr>
              <a:t>Services to program device—software updates, </a:t>
            </a:r>
          </a:p>
        </p:txBody>
      </p:sp>
      <p:sp>
        <p:nvSpPr>
          <p:cNvPr id="4" name="Slide Number Placeholder 3"/>
          <p:cNvSpPr>
            <a:spLocks noGrp="1"/>
          </p:cNvSpPr>
          <p:nvPr>
            <p:ph type="sldNum" sz="quarter" idx="5"/>
          </p:nvPr>
        </p:nvSpPr>
        <p:spPr/>
        <p:txBody>
          <a:bodyPr/>
          <a:lstStyle/>
          <a:p>
            <a:fld id="{DB64E858-BF97-49DC-913E-ED47112C6477}" type="slidenum">
              <a:rPr lang="en-US" smtClean="0"/>
              <a:pPr/>
              <a:t>21</a:t>
            </a:fld>
            <a:endParaRPr lang="en-US"/>
          </a:p>
        </p:txBody>
      </p:sp>
    </p:spTree>
    <p:extLst>
      <p:ext uri="{BB962C8B-B14F-4D97-AF65-F5344CB8AC3E}">
        <p14:creationId xmlns:p14="http://schemas.microsoft.com/office/powerpoint/2010/main" val="409463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FORMATTING</a:t>
            </a:r>
            <a:r>
              <a:rPr lang="en-US" baseline="0"/>
              <a:t> NOTE – I USUALLY PICK A COLOR FOR EACH SECTION AND THEN MATCH THE COLOR WITH THE COLOR OF THE TEXT IN THE HEADING.</a:t>
            </a:r>
            <a:endParaRPr lang="en-US"/>
          </a:p>
        </p:txBody>
      </p:sp>
      <p:sp>
        <p:nvSpPr>
          <p:cNvPr id="4" name="Slide Number Placeholder 3"/>
          <p:cNvSpPr>
            <a:spLocks noGrp="1"/>
          </p:cNvSpPr>
          <p:nvPr>
            <p:ph type="sldNum" sz="quarter" idx="10"/>
          </p:nvPr>
        </p:nvSpPr>
        <p:spPr/>
        <p:txBody>
          <a:bodyPr/>
          <a:lstStyle/>
          <a:p>
            <a:fld id="{DB64E858-BF97-49DC-913E-ED47112C6477}" type="slidenum">
              <a:rPr lang="en-US" smtClean="0"/>
              <a:pPr/>
              <a:t>2</a:t>
            </a:fld>
            <a:endParaRPr lang="en-US"/>
          </a:p>
        </p:txBody>
      </p:sp>
    </p:spTree>
    <p:extLst>
      <p:ext uri="{BB962C8B-B14F-4D97-AF65-F5344CB8AC3E}">
        <p14:creationId xmlns:p14="http://schemas.microsoft.com/office/powerpoint/2010/main" val="1899896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Regression, continued services and support</a:t>
            </a:r>
          </a:p>
          <a:p>
            <a:r>
              <a:rPr lang="en-US">
                <a:cs typeface="Calibri"/>
              </a:rPr>
              <a:t>Can get ESY D1-32—not just for D-75</a:t>
            </a:r>
          </a:p>
          <a:p>
            <a:endParaRPr lang="en-US">
              <a:cs typeface="Calibri"/>
            </a:endParaRPr>
          </a:p>
          <a:p>
            <a:r>
              <a:rPr lang="en-US">
                <a:cs typeface="Calibri"/>
              </a:rPr>
              <a:t>Summer Rising: can have an academic component (special ed) with the enrichment and fun part later</a:t>
            </a:r>
          </a:p>
        </p:txBody>
      </p:sp>
      <p:sp>
        <p:nvSpPr>
          <p:cNvPr id="4" name="Slide Number Placeholder 3"/>
          <p:cNvSpPr>
            <a:spLocks noGrp="1"/>
          </p:cNvSpPr>
          <p:nvPr>
            <p:ph type="sldNum" sz="quarter" idx="5"/>
          </p:nvPr>
        </p:nvSpPr>
        <p:spPr/>
        <p:txBody>
          <a:bodyPr/>
          <a:lstStyle/>
          <a:p>
            <a:fld id="{DB64E858-BF97-49DC-913E-ED47112C6477}" type="slidenum">
              <a:rPr lang="en-US" smtClean="0"/>
              <a:pPr/>
              <a:t>22</a:t>
            </a:fld>
            <a:endParaRPr lang="en-US"/>
          </a:p>
        </p:txBody>
      </p:sp>
    </p:spTree>
    <p:extLst>
      <p:ext uri="{BB962C8B-B14F-4D97-AF65-F5344CB8AC3E}">
        <p14:creationId xmlns:p14="http://schemas.microsoft.com/office/powerpoint/2010/main" val="4442876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Comp services: generally</a:t>
            </a:r>
          </a:p>
          <a:p>
            <a:endParaRPr lang="en-US">
              <a:cs typeface="Calibri"/>
            </a:endParaRPr>
          </a:p>
          <a:p>
            <a:r>
              <a:rPr lang="en-US">
                <a:cs typeface="Calibri"/>
              </a:rPr>
              <a:t>COVID comp Services for COVID era learning loss (to make up for lost or inappropriate instruction)</a:t>
            </a:r>
          </a:p>
        </p:txBody>
      </p:sp>
      <p:sp>
        <p:nvSpPr>
          <p:cNvPr id="4" name="Slide Number Placeholder 3"/>
          <p:cNvSpPr>
            <a:spLocks noGrp="1"/>
          </p:cNvSpPr>
          <p:nvPr>
            <p:ph type="sldNum" sz="quarter" idx="5"/>
          </p:nvPr>
        </p:nvSpPr>
        <p:spPr/>
        <p:txBody>
          <a:bodyPr/>
          <a:lstStyle/>
          <a:p>
            <a:fld id="{DB64E858-BF97-49DC-913E-ED47112C6477}" type="slidenum">
              <a:rPr lang="en-US" smtClean="0"/>
              <a:pPr/>
              <a:t>23</a:t>
            </a:fld>
            <a:endParaRPr lang="en-US"/>
          </a:p>
        </p:txBody>
      </p:sp>
    </p:spTree>
    <p:extLst>
      <p:ext uri="{BB962C8B-B14F-4D97-AF65-F5344CB8AC3E}">
        <p14:creationId xmlns:p14="http://schemas.microsoft.com/office/powerpoint/2010/main" val="41352638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are not testing modifications</a:t>
            </a:r>
          </a:p>
          <a:p>
            <a:endParaRPr lang="en-US">
              <a:cs typeface="Calibri"/>
            </a:endParaRPr>
          </a:p>
          <a:p>
            <a:r>
              <a:rPr lang="en-US">
                <a:cs typeface="Calibri"/>
              </a:rPr>
              <a:t>Scribes, Qs read out loud, Text read out loud</a:t>
            </a:r>
          </a:p>
          <a:p>
            <a:endParaRPr lang="en-US">
              <a:cs typeface="Calibri"/>
            </a:endParaRPr>
          </a:p>
        </p:txBody>
      </p:sp>
      <p:sp>
        <p:nvSpPr>
          <p:cNvPr id="4" name="Slide Number Placeholder 3"/>
          <p:cNvSpPr>
            <a:spLocks noGrp="1"/>
          </p:cNvSpPr>
          <p:nvPr>
            <p:ph type="sldNum" sz="quarter" idx="5"/>
          </p:nvPr>
        </p:nvSpPr>
        <p:spPr/>
        <p:txBody>
          <a:bodyPr/>
          <a:lstStyle/>
          <a:p>
            <a:fld id="{DB64E858-BF97-49DC-913E-ED47112C6477}" type="slidenum">
              <a:rPr lang="en-US" smtClean="0"/>
              <a:pPr/>
              <a:t>24</a:t>
            </a:fld>
            <a:endParaRPr lang="en-US"/>
          </a:p>
        </p:txBody>
      </p:sp>
    </p:spTree>
    <p:extLst>
      <p:ext uri="{BB962C8B-B14F-4D97-AF65-F5344CB8AC3E}">
        <p14:creationId xmlns:p14="http://schemas.microsoft.com/office/powerpoint/2010/main" val="1838125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Transition is....</a:t>
            </a:r>
          </a:p>
          <a:p>
            <a:endParaRPr lang="en-US">
              <a:cs typeface="Calibri"/>
            </a:endParaRPr>
          </a:p>
          <a:p>
            <a:r>
              <a:rPr lang="en-US">
                <a:cs typeface="Calibri"/>
              </a:rPr>
              <a:t>Transitioning to Kim!</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B64E858-BF97-49DC-913E-ED47112C6477}" type="slidenum">
              <a:rPr lang="en-US" smtClean="0"/>
              <a:pPr/>
              <a:t>25</a:t>
            </a:fld>
            <a:endParaRPr lang="en-US"/>
          </a:p>
        </p:txBody>
      </p:sp>
    </p:spTree>
    <p:extLst>
      <p:ext uri="{BB962C8B-B14F-4D97-AF65-F5344CB8AC3E}">
        <p14:creationId xmlns:p14="http://schemas.microsoft.com/office/powerpoint/2010/main" val="3483712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Modified promotion = when a student who is subject to the standard criteria for promotion, gets an individualized criteria instead.</a:t>
            </a:r>
          </a:p>
          <a:p>
            <a:br>
              <a:rPr lang="en-US">
                <a:cs typeface="+mn-lt"/>
              </a:rPr>
            </a:br>
            <a:r>
              <a:rPr lang="en-US">
                <a:cs typeface="Calibri"/>
              </a:rPr>
              <a:t>For example: 3rd grader promo criteria is modified to say "meets 2nd grade criteria."  Less common now, affected by policy changes</a:t>
            </a:r>
          </a:p>
        </p:txBody>
      </p:sp>
      <p:sp>
        <p:nvSpPr>
          <p:cNvPr id="4" name="Slide Number Placeholder 3"/>
          <p:cNvSpPr>
            <a:spLocks noGrp="1"/>
          </p:cNvSpPr>
          <p:nvPr>
            <p:ph type="sldNum" sz="quarter" idx="5"/>
          </p:nvPr>
        </p:nvSpPr>
        <p:spPr/>
        <p:txBody>
          <a:bodyPr/>
          <a:lstStyle/>
          <a:p>
            <a:fld id="{DB64E858-BF97-49DC-913E-ED47112C6477}" type="slidenum">
              <a:rPr lang="en-US" smtClean="0"/>
              <a:pPr/>
              <a:t>26</a:t>
            </a:fld>
            <a:endParaRPr lang="en-US"/>
          </a:p>
        </p:txBody>
      </p:sp>
    </p:spTree>
    <p:extLst>
      <p:ext uri="{BB962C8B-B14F-4D97-AF65-F5344CB8AC3E}">
        <p14:creationId xmlns:p14="http://schemas.microsoft.com/office/powerpoint/2010/main" val="27513022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Justification for removal from general education into a more restrictive setting</a:t>
            </a:r>
          </a:p>
          <a:p>
            <a:endParaRPr lang="en-US">
              <a:cs typeface="Calibri"/>
            </a:endParaRPr>
          </a:p>
          <a:p>
            <a:r>
              <a:rPr lang="en-US">
                <a:cs typeface="Calibri"/>
              </a:rPr>
              <a:t>Look here for trip modifications (cannot go on a trip or needs mods to participate), APE and to graduate HS without the language requirement</a:t>
            </a:r>
          </a:p>
          <a:p>
            <a:endParaRPr lang="en-US">
              <a:cs typeface="Calibri"/>
            </a:endParaRPr>
          </a:p>
          <a:p>
            <a:r>
              <a:rPr lang="en-US">
                <a:cs typeface="Calibri"/>
              </a:rPr>
              <a:t> </a:t>
            </a:r>
          </a:p>
        </p:txBody>
      </p:sp>
      <p:sp>
        <p:nvSpPr>
          <p:cNvPr id="4" name="Slide Number Placeholder 3"/>
          <p:cNvSpPr>
            <a:spLocks noGrp="1"/>
          </p:cNvSpPr>
          <p:nvPr>
            <p:ph type="sldNum" sz="quarter" idx="5"/>
          </p:nvPr>
        </p:nvSpPr>
        <p:spPr/>
        <p:txBody>
          <a:bodyPr/>
          <a:lstStyle/>
          <a:p>
            <a:fld id="{DB64E858-BF97-49DC-913E-ED47112C6477}" type="slidenum">
              <a:rPr lang="en-US" smtClean="0"/>
              <a:pPr/>
              <a:t>27</a:t>
            </a:fld>
            <a:endParaRPr lang="en-US"/>
          </a:p>
        </p:txBody>
      </p:sp>
    </p:spTree>
    <p:extLst>
      <p:ext uri="{BB962C8B-B14F-4D97-AF65-F5344CB8AC3E}">
        <p14:creationId xmlns:p14="http://schemas.microsoft.com/office/powerpoint/2010/main" val="16189833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64E858-BF97-49DC-913E-ED47112C6477}" type="slidenum">
              <a:rPr lang="en-US" smtClean="0"/>
              <a:pPr/>
              <a:t>28</a:t>
            </a:fld>
            <a:endParaRPr lang="en-US"/>
          </a:p>
        </p:txBody>
      </p:sp>
    </p:spTree>
    <p:extLst>
      <p:ext uri="{BB962C8B-B14F-4D97-AF65-F5344CB8AC3E}">
        <p14:creationId xmlns:p14="http://schemas.microsoft.com/office/powerpoint/2010/main" val="38420586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NYC Exclusive</a:t>
            </a:r>
          </a:p>
          <a:p>
            <a:endParaRPr lang="en-US">
              <a:cs typeface="Calibri"/>
            </a:endParaRPr>
          </a:p>
          <a:p>
            <a:r>
              <a:rPr lang="en-US">
                <a:cs typeface="Calibri"/>
              </a:rPr>
              <a:t>Levels are ballpark-look at PLOP for better and more detailed information.</a:t>
            </a:r>
          </a:p>
        </p:txBody>
      </p:sp>
      <p:sp>
        <p:nvSpPr>
          <p:cNvPr id="4" name="Slide Number Placeholder 3"/>
          <p:cNvSpPr>
            <a:spLocks noGrp="1"/>
          </p:cNvSpPr>
          <p:nvPr>
            <p:ph type="sldNum" sz="quarter" idx="5"/>
          </p:nvPr>
        </p:nvSpPr>
        <p:spPr/>
        <p:txBody>
          <a:bodyPr/>
          <a:lstStyle/>
          <a:p>
            <a:fld id="{DB64E858-BF97-49DC-913E-ED47112C6477}" type="slidenum">
              <a:rPr lang="en-US" smtClean="0"/>
              <a:pPr/>
              <a:t>30</a:t>
            </a:fld>
            <a:endParaRPr lang="en-US"/>
          </a:p>
        </p:txBody>
      </p:sp>
    </p:spTree>
    <p:extLst>
      <p:ext uri="{BB962C8B-B14F-4D97-AF65-F5344CB8AC3E}">
        <p14:creationId xmlns:p14="http://schemas.microsoft.com/office/powerpoint/2010/main" val="11627535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64E858-BF97-49DC-913E-ED47112C6477}" type="slidenum">
              <a:rPr lang="en-US" smtClean="0"/>
              <a:pPr/>
              <a:t>33</a:t>
            </a:fld>
            <a:endParaRPr lang="en-US"/>
          </a:p>
        </p:txBody>
      </p:sp>
    </p:spTree>
    <p:extLst>
      <p:ext uri="{BB962C8B-B14F-4D97-AF65-F5344CB8AC3E}">
        <p14:creationId xmlns:p14="http://schemas.microsoft.com/office/powerpoint/2010/main" val="10180199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If you are happy with the program, this does not matter much,</a:t>
            </a:r>
          </a:p>
          <a:p>
            <a:endParaRPr lang="en-US">
              <a:cs typeface="Calibri"/>
            </a:endParaRPr>
          </a:p>
          <a:p>
            <a:r>
              <a:rPr lang="en-US">
                <a:cs typeface="Calibri"/>
              </a:rPr>
              <a:t>But if not-this is important and should reflect what actually was discussed</a:t>
            </a:r>
          </a:p>
        </p:txBody>
      </p:sp>
      <p:sp>
        <p:nvSpPr>
          <p:cNvPr id="4" name="Slide Number Placeholder 3"/>
          <p:cNvSpPr>
            <a:spLocks noGrp="1"/>
          </p:cNvSpPr>
          <p:nvPr>
            <p:ph type="sldNum" sz="quarter" idx="5"/>
          </p:nvPr>
        </p:nvSpPr>
        <p:spPr/>
        <p:txBody>
          <a:bodyPr/>
          <a:lstStyle/>
          <a:p>
            <a:fld id="{DB64E858-BF97-49DC-913E-ED47112C6477}" type="slidenum">
              <a:rPr lang="en-US" smtClean="0"/>
              <a:pPr/>
              <a:t>34</a:t>
            </a:fld>
            <a:endParaRPr lang="en-US"/>
          </a:p>
        </p:txBody>
      </p:sp>
    </p:spTree>
    <p:extLst>
      <p:ext uri="{BB962C8B-B14F-4D97-AF65-F5344CB8AC3E}">
        <p14:creationId xmlns:p14="http://schemas.microsoft.com/office/powerpoint/2010/main" val="3135644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1143000"/>
            <a:ext cx="4116387" cy="3086100"/>
          </a:xfrm>
        </p:spPr>
      </p:sp>
      <p:sp>
        <p:nvSpPr>
          <p:cNvPr id="3" name="Notes Placeholder 2"/>
          <p:cNvSpPr>
            <a:spLocks noGrp="1"/>
          </p:cNvSpPr>
          <p:nvPr>
            <p:ph type="body" idx="1"/>
          </p:nvPr>
        </p:nvSpPr>
        <p:spPr/>
        <p:txBody>
          <a:bodyPr/>
          <a:lstStyle/>
          <a:p>
            <a:pPr defTabSz="915016">
              <a:defRPr/>
            </a:pPr>
            <a:r>
              <a:rPr lang="en-US">
                <a:cs typeface="Calibri"/>
              </a:rPr>
              <a:t>Maggie - &gt; p. 20</a:t>
            </a:r>
            <a:endParaRPr lang="en-US"/>
          </a:p>
          <a:p>
            <a:pPr defTabSz="915016">
              <a:defRPr/>
            </a:pPr>
            <a:r>
              <a:rPr lang="en-US"/>
              <a:t>Founded in 1971 by parents of students with disabilities, our mission has expanded over the years to encompass</a:t>
            </a:r>
            <a:r>
              <a:rPr lang="en-US" baseline="0"/>
              <a:t> </a:t>
            </a:r>
            <a:r>
              <a:rPr lang="en-US"/>
              <a:t>protecting every child’s right to an education, focusing on students from low-income backgrounds who are struggling in school or experiencing school discrimination of any kind. Have staff with expertise on early childhood education, older youth, immigrant students and English Language Learners, justice-involved students, students experiencing homelessness, and students in charter schools. </a:t>
            </a:r>
            <a:endParaRPr lang="en-US">
              <a:cs typeface="Calibri"/>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E858-BF97-49DC-913E-ED47112C64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98264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B64E858-BF97-49DC-913E-ED47112C6477}" type="slidenum">
              <a:rPr lang="en-US" smtClean="0"/>
              <a:pPr/>
              <a:t>36</a:t>
            </a:fld>
            <a:endParaRPr lang="en-US"/>
          </a:p>
        </p:txBody>
      </p:sp>
    </p:spTree>
    <p:extLst>
      <p:ext uri="{BB962C8B-B14F-4D97-AF65-F5344CB8AC3E}">
        <p14:creationId xmlns:p14="http://schemas.microsoft.com/office/powerpoint/2010/main" val="2301108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txBox="1">
            <a:spLocks noGrp="1" noChangeArrowheads="1"/>
          </p:cNvSpPr>
          <p:nvPr/>
        </p:nvSpPr>
        <p:spPr bwMode="auto">
          <a:xfrm>
            <a:off x="3842269" y="8601768"/>
            <a:ext cx="2938836" cy="452644"/>
          </a:xfrm>
          <a:prstGeom prst="rect">
            <a:avLst/>
          </a:prstGeom>
          <a:noFill/>
          <a:ln w="9525">
            <a:noFill/>
            <a:miter lim="800000"/>
            <a:headEnd/>
            <a:tailEnd/>
          </a:ln>
        </p:spPr>
        <p:txBody>
          <a:bodyPr lIns="91414" tIns="45708" rIns="91414" bIns="45708" anchor="b"/>
          <a:lstStyle/>
          <a:p>
            <a:pPr algn="r" defTabSz="913171"/>
            <a:fld id="{AED5924B-320A-4CED-A3E3-EAFEDECA701B}" type="slidenum">
              <a:rPr lang="en-US" sz="1200">
                <a:solidFill>
                  <a:prstClr val="black"/>
                </a:solidFill>
              </a:rPr>
              <a:pPr algn="r" defTabSz="913171"/>
              <a:t>38</a:t>
            </a:fld>
            <a:endParaRPr lang="en-US" sz="1200">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r>
              <a:rPr lang="en-US" sz="1100">
                <a:solidFill>
                  <a:schemeClr val="accent1"/>
                </a:solidFill>
              </a:rPr>
              <a:t>Parents have the right to attend</a:t>
            </a:r>
            <a:r>
              <a:rPr lang="en-US" sz="1100" baseline="0">
                <a:solidFill>
                  <a:schemeClr val="accent1"/>
                </a:solidFill>
              </a:rPr>
              <a:t> IEP meetings!  They should be given notice of the meeting at least 7 calendar days in advance.  If you cannot attend the meeting, you have the right to reschedule.  Your attendance is crucial.</a:t>
            </a:r>
          </a:p>
          <a:p>
            <a:endParaRPr lang="en-US" sz="1100" baseline="0">
              <a:solidFill>
                <a:schemeClr val="accent1"/>
              </a:solidFill>
            </a:endParaRPr>
          </a:p>
          <a:p>
            <a:r>
              <a:rPr lang="en-US" sz="1100">
                <a:solidFill>
                  <a:schemeClr val="accent1"/>
                </a:solidFill>
              </a:rPr>
              <a:t>At the IEP meeting, the team will:</a:t>
            </a:r>
          </a:p>
          <a:p>
            <a:endParaRPr lang="en-US" sz="1100">
              <a:solidFill>
                <a:schemeClr val="accent1"/>
              </a:solidFill>
            </a:endParaRPr>
          </a:p>
          <a:p>
            <a:pPr marL="171423" indent="-171423">
              <a:buFont typeface="Arial" charset="0"/>
              <a:buChar char="•"/>
            </a:pPr>
            <a:r>
              <a:rPr lang="en-US" sz="1100"/>
              <a:t>Consider the results of evaluations, including any independent evaluations</a:t>
            </a:r>
          </a:p>
          <a:p>
            <a:pPr marL="171423" indent="-171423">
              <a:buFont typeface="Arial" charset="0"/>
              <a:buChar char="•"/>
            </a:pPr>
            <a:r>
              <a:rPr lang="en-US" sz="1100"/>
              <a:t>Consider the strengths and needs of the student and his/her present levels of performance </a:t>
            </a:r>
          </a:p>
          <a:p>
            <a:pPr marL="171423" indent="-171423">
              <a:buFont typeface="Arial" charset="0"/>
              <a:buChar char="•"/>
            </a:pPr>
            <a:r>
              <a:rPr lang="en-US" sz="1100"/>
              <a:t>Determine if the child is eligible for special education services</a:t>
            </a:r>
          </a:p>
          <a:p>
            <a:pPr marL="171423" indent="-171423">
              <a:buFont typeface="Arial" charset="0"/>
              <a:buChar char="•"/>
            </a:pPr>
            <a:r>
              <a:rPr lang="en-US" sz="1100">
                <a:solidFill>
                  <a:schemeClr val="tx2"/>
                </a:solidFill>
              </a:rPr>
              <a:t>Decide what services and accommodations the child needs based on his or her disability</a:t>
            </a:r>
          </a:p>
          <a:p>
            <a:endParaRPr lang="en-US" sz="1100"/>
          </a:p>
          <a:p>
            <a:r>
              <a:rPr lang="en-US" sz="1100"/>
              <a:t>District Representative – representative of the district who is qualified to provide or supervise special ed and who is knowledgeable about the general ed curriculum and the resources available (this role may be filled by the special education teacher or the psychologist)</a:t>
            </a:r>
          </a:p>
          <a:p>
            <a:endParaRPr lang="en-US" sz="1100" b="1"/>
          </a:p>
          <a:p>
            <a:pPr defTabSz="914253">
              <a:defRPr/>
            </a:pPr>
            <a:r>
              <a:rPr lang="en-US" sz="1100"/>
              <a:t>Students must be invited to participate in IEP meetings where transition planning is or should be discussed.  Transition planning must begin starting with the IEP that will be in effect when the student is 15.  </a:t>
            </a:r>
          </a:p>
        </p:txBody>
      </p:sp>
      <p:sp>
        <p:nvSpPr>
          <p:cNvPr id="2" name="Date Placeholder 1"/>
          <p:cNvSpPr>
            <a:spLocks noGrp="1"/>
          </p:cNvSpPr>
          <p:nvPr>
            <p:ph type="dt" idx="10"/>
          </p:nvPr>
        </p:nvSpPr>
        <p:spPr/>
        <p:txBody>
          <a:bodyPr/>
          <a:lstStyle/>
          <a:p>
            <a:endParaRPr lang="en-US">
              <a:solidFill>
                <a:prstClr val="black"/>
              </a:solidFill>
            </a:endParaRPr>
          </a:p>
        </p:txBody>
      </p:sp>
    </p:spTree>
    <p:extLst>
      <p:ext uri="{BB962C8B-B14F-4D97-AF65-F5344CB8AC3E}">
        <p14:creationId xmlns:p14="http://schemas.microsoft.com/office/powerpoint/2010/main" val="7789521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IEP Worksheet—helpful to plan and track IEP meeting progress.  </a:t>
            </a:r>
            <a:endParaRPr lang="en-US"/>
          </a:p>
          <a:p>
            <a:endParaRPr lang="en-US"/>
          </a:p>
          <a:p>
            <a:r>
              <a:rPr lang="en-US"/>
              <a:t>Except for preschool aged students, schools</a:t>
            </a:r>
            <a:r>
              <a:rPr lang="en-US" baseline="0"/>
              <a:t> rarely share evaluations, reports, or draft goals before meetings.</a:t>
            </a:r>
            <a:r>
              <a:rPr lang="en-US"/>
              <a:t> </a:t>
            </a:r>
            <a:r>
              <a:rPr lang="en-US" baseline="0"/>
              <a:t> Ask for the documents!</a:t>
            </a:r>
            <a:r>
              <a:rPr lang="en-US"/>
              <a:t> </a:t>
            </a:r>
            <a:r>
              <a:rPr lang="en-US" baseline="0"/>
              <a:t> Parents have the right to reports. Reports should be sent </a:t>
            </a:r>
            <a:r>
              <a:rPr lang="en-US"/>
              <a:t>before the IEP meeting by mailing them at least 7 calendar days before the meeting</a:t>
            </a:r>
            <a:r>
              <a:rPr lang="en-US" baseline="0"/>
              <a:t>.</a:t>
            </a:r>
            <a:r>
              <a:rPr lang="en-US"/>
              <a:t> </a:t>
            </a:r>
            <a:r>
              <a:rPr lang="en-US" baseline="0"/>
              <a:t> They are rarely ready by then, but you can and should get them ahead of time.</a:t>
            </a:r>
            <a:r>
              <a:rPr lang="en-US"/>
              <a:t> </a:t>
            </a:r>
            <a:r>
              <a:rPr lang="en-US" baseline="0"/>
              <a:t> Read them, take notes, and write down questions or ideas you may have ahead of time.</a:t>
            </a:r>
            <a:endParaRPr lang="en-US">
              <a:cs typeface="Calibri"/>
            </a:endParaRPr>
          </a:p>
          <a:p>
            <a:endParaRPr lang="en-US" baseline="0"/>
          </a:p>
          <a:p>
            <a:r>
              <a:rPr lang="en-US" sz="1100" kern="1200">
                <a:solidFill>
                  <a:schemeClr val="tx1"/>
                </a:solidFill>
                <a:effectLst/>
                <a:latin typeface="+mn-lt"/>
                <a:ea typeface="+mn-ea"/>
                <a:cs typeface="+mn-cs"/>
              </a:rPr>
              <a:t>Signing the attendance form does not indicate agreement with recommendations, it just means that you were preset.</a:t>
            </a:r>
            <a:r>
              <a:rPr lang="en-US" sz="1100"/>
              <a:t> </a:t>
            </a:r>
            <a:r>
              <a:rPr lang="en-US" sz="1100" kern="1200">
                <a:solidFill>
                  <a:schemeClr val="tx1"/>
                </a:solidFill>
                <a:effectLst/>
                <a:latin typeface="+mn-lt"/>
                <a:ea typeface="+mn-ea"/>
                <a:cs typeface="+mn-cs"/>
              </a:rPr>
              <a:t> T</a:t>
            </a:r>
            <a:r>
              <a:rPr lang="en-US" sz="1100" kern="1200" baseline="0">
                <a:solidFill>
                  <a:schemeClr val="tx1"/>
                </a:solidFill>
                <a:effectLst/>
                <a:latin typeface="+mn-lt"/>
                <a:ea typeface="+mn-ea"/>
                <a:cs typeface="+mn-cs"/>
              </a:rPr>
              <a:t>he </a:t>
            </a:r>
            <a:r>
              <a:rPr lang="en-US" sz="1100" kern="1200">
                <a:solidFill>
                  <a:schemeClr val="tx1"/>
                </a:solidFill>
                <a:effectLst/>
                <a:latin typeface="+mn-lt"/>
                <a:ea typeface="+mn-ea"/>
                <a:cs typeface="+mn-cs"/>
              </a:rPr>
              <a:t>attendance page should reflect “TO” or by telephone for those participating by phone.</a:t>
            </a:r>
            <a:r>
              <a:rPr lang="en-US" sz="1100"/>
              <a:t> </a:t>
            </a:r>
            <a:r>
              <a:rPr lang="en-US" sz="1100" kern="1200">
                <a:solidFill>
                  <a:schemeClr val="tx1"/>
                </a:solidFill>
                <a:effectLst/>
                <a:latin typeface="+mn-lt"/>
                <a:ea typeface="+mn-ea"/>
                <a:cs typeface="+mn-cs"/>
              </a:rPr>
              <a:t> Parents can participate by phone if they choose.</a:t>
            </a:r>
            <a:r>
              <a:rPr lang="en-US" sz="1100"/>
              <a:t> </a:t>
            </a:r>
            <a:r>
              <a:rPr lang="en-US" sz="1100" kern="1200">
                <a:solidFill>
                  <a:schemeClr val="tx1"/>
                </a:solidFill>
                <a:effectLst/>
                <a:latin typeface="+mn-lt"/>
                <a:ea typeface="+mn-ea"/>
                <a:cs typeface="+mn-cs"/>
              </a:rPr>
              <a:t> So can others</a:t>
            </a:r>
            <a:r>
              <a:rPr lang="en-US" sz="1100" kern="1200" baseline="0">
                <a:solidFill>
                  <a:schemeClr val="tx1"/>
                </a:solidFill>
                <a:effectLst/>
                <a:latin typeface="+mn-lt"/>
                <a:ea typeface="+mn-ea"/>
                <a:cs typeface="+mn-cs"/>
              </a:rPr>
              <a:t> (i.e., outside therapist, tutor, etc.)</a:t>
            </a:r>
            <a:endParaRPr lang="en-US" sz="1100">
              <a:cs typeface="Calibri"/>
            </a:endParaRPr>
          </a:p>
          <a:p>
            <a:endParaRPr lang="en-US" sz="1100"/>
          </a:p>
          <a:p>
            <a:r>
              <a:rPr lang="en-US" baseline="0"/>
              <a:t>If schools won’t give you a draft IEP, take a picture.</a:t>
            </a:r>
            <a:r>
              <a:rPr lang="en-US"/>
              <a:t> </a:t>
            </a:r>
            <a:r>
              <a:rPr lang="en-US" baseline="0"/>
              <a:t> Even if nothing is printed out, you can usually see something on the computer screen.</a:t>
            </a:r>
            <a:endParaRPr lang="en-US" baseline="0">
              <a:cs typeface="Calibri"/>
            </a:endParaRPr>
          </a:p>
          <a:p>
            <a:endParaRPr lang="en-US"/>
          </a:p>
          <a:p>
            <a:pPr marL="0" lvl="4">
              <a:defRPr/>
            </a:pPr>
            <a:r>
              <a:rPr lang="en-US" sz="1100" kern="1200">
                <a:solidFill>
                  <a:schemeClr val="tx1"/>
                </a:solidFill>
                <a:effectLst/>
                <a:latin typeface="+mn-lt"/>
                <a:ea typeface="+mn-ea"/>
                <a:cs typeface="+mn-cs"/>
              </a:rPr>
              <a:t>Notes – bring binder, folder with your child’s documents, tabs; special education guide, due process rights; you are a professional parent; can step out, take a break.</a:t>
            </a:r>
            <a:r>
              <a:rPr lang="en-US" sz="1100"/>
              <a:t> </a:t>
            </a:r>
            <a:endParaRPr lang="en-US" sz="1100" kern="120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fld id="{DB64E858-BF97-49DC-913E-ED47112C6477}" type="slidenum">
              <a:rPr lang="en-US" smtClean="0"/>
              <a:pPr/>
              <a:t>39</a:t>
            </a:fld>
            <a:endParaRPr lang="en-US"/>
          </a:p>
        </p:txBody>
      </p:sp>
    </p:spTree>
    <p:extLst>
      <p:ext uri="{BB962C8B-B14F-4D97-AF65-F5344CB8AC3E}">
        <p14:creationId xmlns:p14="http://schemas.microsoft.com/office/powerpoint/2010/main" val="13583614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09913" y="876300"/>
            <a:ext cx="3152775" cy="2365375"/>
          </a:xfrm>
        </p:spPr>
      </p:sp>
      <p:sp>
        <p:nvSpPr>
          <p:cNvPr id="3" name="Notes Placeholder 2"/>
          <p:cNvSpPr>
            <a:spLocks noGrp="1"/>
          </p:cNvSpPr>
          <p:nvPr>
            <p:ph type="body" idx="1"/>
          </p:nvPr>
        </p:nvSpPr>
        <p:spPr/>
        <p:txBody>
          <a:bodyPr/>
          <a:lstStyle/>
          <a:p>
            <a:r>
              <a:rPr lang="en-US"/>
              <a:t>IEE and AA</a:t>
            </a:r>
          </a:p>
          <a:p>
            <a:endParaRPr lang="en-US"/>
          </a:p>
          <a:p>
            <a:r>
              <a:rPr lang="en-US"/>
              <a:t>IEP can be wrong because careless, don’t know full range of programs, or offer only what they have.</a:t>
            </a:r>
          </a:p>
          <a:p>
            <a:endParaRPr lang="en-US"/>
          </a:p>
          <a:p>
            <a:r>
              <a:rPr lang="en-US"/>
              <a:t>Can not provide because don’t have it or don’t know about it</a:t>
            </a:r>
          </a:p>
        </p:txBody>
      </p:sp>
      <p:sp>
        <p:nvSpPr>
          <p:cNvPr id="4" name="Slide Number Placeholder 3"/>
          <p:cNvSpPr>
            <a:spLocks noGrp="1"/>
          </p:cNvSpPr>
          <p:nvPr>
            <p:ph type="sldNum" sz="quarter" idx="10"/>
          </p:nvPr>
        </p:nvSpPr>
        <p:spPr/>
        <p:txBody>
          <a:bodyPr/>
          <a:lstStyle/>
          <a:p>
            <a:fld id="{DB64E858-BF97-49DC-913E-ED47112C6477}" type="slidenum">
              <a:rPr lang="en-US" smtClean="0"/>
              <a:pPr/>
              <a:t>40</a:t>
            </a:fld>
            <a:endParaRPr lang="en-US"/>
          </a:p>
        </p:txBody>
      </p:sp>
    </p:spTree>
    <p:extLst>
      <p:ext uri="{BB962C8B-B14F-4D97-AF65-F5344CB8AC3E}">
        <p14:creationId xmlns:p14="http://schemas.microsoft.com/office/powerpoint/2010/main" val="7950816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fontAlgn="base" hangingPunct="0">
              <a:buFont typeface="Arial" panose="020B0604020202020204" pitchFamily="34" charset="0"/>
              <a:defRPr/>
            </a:pPr>
            <a:r>
              <a:rPr lang="en-US" sz="1100">
                <a:latin typeface="Arial"/>
                <a:cs typeface="Arial"/>
              </a:rPr>
              <a:t>LDP</a:t>
            </a:r>
          </a:p>
          <a:p>
            <a:pPr>
              <a:buFont typeface="Arial" panose="020B0604020202020204" pitchFamily="34" charset="0"/>
              <a:defRPr/>
            </a:pPr>
            <a:endParaRPr lang="en-US" sz="1100">
              <a:latin typeface="Arial"/>
              <a:cs typeface="Arial"/>
            </a:endParaRPr>
          </a:p>
          <a:p>
            <a:pPr>
              <a:buFont typeface="Arial" panose="020B0604020202020204" pitchFamily="34" charset="0"/>
              <a:defRPr/>
            </a:pPr>
            <a:r>
              <a:rPr lang="en-US" sz="1100" kern="1200">
                <a:solidFill>
                  <a:schemeClr val="tx1"/>
                </a:solidFill>
                <a:effectLst/>
                <a:latin typeface="Arial"/>
                <a:cs typeface="Arial"/>
              </a:rPr>
              <a:t>All public school parents whose primary language is not English have a right to translation and interpretation. A student does not need to be identified as an English Language Learner (ELL) for the parent to request translation or interpretation.</a:t>
            </a:r>
            <a:r>
              <a:rPr lang="en-US" sz="1100">
                <a:latin typeface="Arial"/>
                <a:cs typeface="Arial"/>
              </a:rPr>
              <a:t> </a:t>
            </a:r>
            <a:endParaRPr lang="en-US">
              <a:ea typeface="+mn-ea"/>
              <a:cs typeface="+mn-cs"/>
            </a:endParaRPr>
          </a:p>
          <a:p>
            <a:pPr marL="0" indent="0">
              <a:lnSpc>
                <a:spcPct val="100000"/>
              </a:lnSpc>
              <a:spcBef>
                <a:spcPts val="0"/>
              </a:spcBef>
              <a:spcAft>
                <a:spcPts val="0"/>
              </a:spcAft>
              <a:buFont typeface="Arial" panose="020B0604020202020204" pitchFamily="34" charset="0"/>
              <a:buNone/>
            </a:pPr>
            <a:endParaRPr lang="en-US" sz="1100">
              <a:latin typeface="+mn-lt"/>
            </a:endParaRPr>
          </a:p>
          <a:p>
            <a:pPr marL="0" indent="0">
              <a:lnSpc>
                <a:spcPct val="100000"/>
              </a:lnSpc>
              <a:spcBef>
                <a:spcPts val="0"/>
              </a:spcBef>
              <a:spcAft>
                <a:spcPts val="0"/>
              </a:spcAft>
              <a:buFont typeface="Arial" panose="020B0604020202020204" pitchFamily="34" charset="0"/>
              <a:buNone/>
            </a:pPr>
            <a:r>
              <a:rPr lang="en-US" sz="1100">
                <a:latin typeface="+mn-lt"/>
              </a:rPr>
              <a:t>Under federal, state, and local laws, parents have the right to translation of all school-related documents. This includes documents that go out to everyone (like a flyer about the high school admissions process) and student specific documents, like report cards and IEPs.</a:t>
            </a:r>
          </a:p>
          <a:p>
            <a:pPr marL="0" indent="0">
              <a:lnSpc>
                <a:spcPct val="100000"/>
              </a:lnSpc>
              <a:spcBef>
                <a:spcPts val="0"/>
              </a:spcBef>
              <a:spcAft>
                <a:spcPts val="0"/>
              </a:spcAft>
              <a:buFont typeface="Arial" panose="020B0604020202020204" pitchFamily="34" charset="0"/>
              <a:buNone/>
            </a:pPr>
            <a:endParaRPr lang="en-US" sz="1100">
              <a:latin typeface="+mn-lt"/>
            </a:endParaRPr>
          </a:p>
          <a:p>
            <a:pPr marL="0" indent="0">
              <a:lnSpc>
                <a:spcPct val="100000"/>
              </a:lnSpc>
              <a:spcBef>
                <a:spcPts val="0"/>
              </a:spcBef>
              <a:spcAft>
                <a:spcPts val="0"/>
              </a:spcAft>
              <a:buFont typeface="Arial" panose="020B0604020202020204" pitchFamily="34" charset="0"/>
              <a:buNone/>
            </a:pPr>
            <a:r>
              <a:rPr lang="en-US" sz="1100">
                <a:latin typeface="+mn-lt"/>
              </a:rPr>
              <a:t>Parents also have the right to interpretation</a:t>
            </a:r>
            <a:r>
              <a:rPr lang="en-US" sz="1100" baseline="0">
                <a:latin typeface="+mn-lt"/>
              </a:rPr>
              <a:t> services at school-related meetings, including parent-teacher conferences</a:t>
            </a:r>
          </a:p>
          <a:p>
            <a:pPr marL="172720" indent="-172720">
              <a:lnSpc>
                <a:spcPct val="100000"/>
              </a:lnSpc>
              <a:spcBef>
                <a:spcPts val="0"/>
              </a:spcBef>
              <a:spcAft>
                <a:spcPts val="0"/>
              </a:spcAft>
              <a:buFont typeface="Arial" panose="020B0604020202020204" pitchFamily="34" charset="0"/>
              <a:buChar char="•"/>
            </a:pPr>
            <a:r>
              <a:rPr lang="en-US" sz="1100">
                <a:latin typeface="+mn-lt"/>
              </a:rPr>
              <a:t>Should not be told to bring your own translator or that their child should translate</a:t>
            </a:r>
            <a:endParaRPr lang="en-US" sz="1100">
              <a:latin typeface="+mn-lt"/>
              <a:cs typeface="Calibri"/>
            </a:endParaRPr>
          </a:p>
          <a:p>
            <a:pPr marL="172720" indent="-172720">
              <a:lnSpc>
                <a:spcPct val="100000"/>
              </a:lnSpc>
              <a:spcBef>
                <a:spcPts val="0"/>
              </a:spcBef>
              <a:spcAft>
                <a:spcPts val="0"/>
              </a:spcAft>
              <a:buFont typeface="Arial" panose="020B0604020202020204" pitchFamily="34" charset="0"/>
              <a:buChar char="•"/>
            </a:pPr>
            <a:r>
              <a:rPr lang="en-US" sz="1100">
                <a:latin typeface="+mn-lt"/>
              </a:rPr>
              <a:t>Interpreters should be impartial/neutral. DOE has access to a language line (phone conference) if no in-person translator available.</a:t>
            </a:r>
            <a:endParaRPr lang="en-US" sz="1100" baseline="0">
              <a:latin typeface="+mn-lt"/>
              <a:cs typeface="Calibri"/>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kern="120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kern="1200">
                <a:solidFill>
                  <a:schemeClr val="tx1"/>
                </a:solidFill>
                <a:effectLst/>
                <a:latin typeface="+mn-lt"/>
                <a:ea typeface="+mn-ea"/>
                <a:cs typeface="+mn-cs"/>
              </a:rPr>
              <a:t>DOE Covered languages: DOE must have document available in this language; may use other means to translate documents into other languages.</a:t>
            </a:r>
          </a:p>
        </p:txBody>
      </p:sp>
      <p:sp>
        <p:nvSpPr>
          <p:cNvPr id="4" name="Slide Number Placeholder 3"/>
          <p:cNvSpPr>
            <a:spLocks noGrp="1"/>
          </p:cNvSpPr>
          <p:nvPr>
            <p:ph type="sldNum" sz="quarter" idx="10"/>
          </p:nvPr>
        </p:nvSpPr>
        <p:spPr/>
        <p:txBody>
          <a:bodyPr/>
          <a:lstStyle/>
          <a:p>
            <a:fld id="{6CCA6EB3-3D0E-4EB8-8607-E66FC94667AC}" type="slidenum">
              <a:rPr lang="en-US" smtClean="0"/>
              <a:t>41</a:t>
            </a:fld>
            <a:endParaRPr lang="en-US"/>
          </a:p>
        </p:txBody>
      </p:sp>
    </p:spTree>
    <p:extLst>
      <p:ext uri="{BB962C8B-B14F-4D97-AF65-F5344CB8AC3E}">
        <p14:creationId xmlns:p14="http://schemas.microsoft.com/office/powerpoint/2010/main" val="22977271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I want to tell you about where you can find some information latest assessments, IEP, students supports.</a:t>
            </a:r>
          </a:p>
          <a:p>
            <a:endParaRPr lang="en-US"/>
          </a:p>
          <a:p>
            <a:r>
              <a:rPr lang="en-US"/>
              <a:t>Don’t quite know what your child is receiving when last evals were? Check My student.  </a:t>
            </a:r>
            <a:endParaRPr lang="en-US">
              <a:cs typeface="Calibri"/>
            </a:endParaRPr>
          </a:p>
          <a:p>
            <a:pPr marL="0" indent="0">
              <a:buNone/>
            </a:pPr>
            <a:r>
              <a:rPr lang="en-US"/>
              <a:t>Don’t have an account? Ask parent coordinator/school administrator</a:t>
            </a:r>
          </a:p>
          <a:p>
            <a:endParaRPr lang="en-US">
              <a:cs typeface="Calibri"/>
            </a:endParaRPr>
          </a:p>
          <a:p>
            <a:r>
              <a:rPr lang="en-US"/>
              <a:t>https://www.schools.nyc.gov/learning/student-journey/nyc-schools-account</a:t>
            </a: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985CA86-0F4C-4BF2-8E58-B59DE1CEB5DC}" type="slidenum">
              <a:rPr lang="en-US" smtClean="0"/>
              <a:pPr/>
              <a:t>43</a:t>
            </a:fld>
            <a:endParaRPr lang="en-US"/>
          </a:p>
        </p:txBody>
      </p:sp>
    </p:spTree>
    <p:extLst>
      <p:ext uri="{BB962C8B-B14F-4D97-AF65-F5344CB8AC3E}">
        <p14:creationId xmlns:p14="http://schemas.microsoft.com/office/powerpoint/2010/main" val="38113524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How to use their systems to find stuff</a:t>
            </a:r>
          </a:p>
        </p:txBody>
      </p:sp>
      <p:sp>
        <p:nvSpPr>
          <p:cNvPr id="4" name="Slide Number Placeholder 3"/>
          <p:cNvSpPr>
            <a:spLocks noGrp="1"/>
          </p:cNvSpPr>
          <p:nvPr>
            <p:ph type="sldNum" sz="quarter" idx="5"/>
          </p:nvPr>
        </p:nvSpPr>
        <p:spPr/>
        <p:txBody>
          <a:bodyPr/>
          <a:lstStyle/>
          <a:p>
            <a:fld id="{DB64E858-BF97-49DC-913E-ED47112C6477}" type="slidenum">
              <a:rPr lang="en-US" smtClean="0"/>
              <a:pPr/>
              <a:t>44</a:t>
            </a:fld>
            <a:endParaRPr lang="en-US"/>
          </a:p>
        </p:txBody>
      </p:sp>
    </p:spTree>
    <p:extLst>
      <p:ext uri="{BB962C8B-B14F-4D97-AF65-F5344CB8AC3E}">
        <p14:creationId xmlns:p14="http://schemas.microsoft.com/office/powerpoint/2010/main" val="9264742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C62E77-B159-430E-B697-C30406FDAB93}" type="slidenum">
              <a:rPr lang="en-US" smtClean="0"/>
              <a:pPr/>
              <a:t>45</a:t>
            </a:fld>
            <a:endParaRPr lang="en-US"/>
          </a:p>
        </p:txBody>
      </p:sp>
    </p:spTree>
    <p:extLst>
      <p:ext uri="{BB962C8B-B14F-4D97-AF65-F5344CB8AC3E}">
        <p14:creationId xmlns:p14="http://schemas.microsoft.com/office/powerpoint/2010/main" val="39962824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C62E77-B159-430E-B697-C30406FDAB93}" type="slidenum">
              <a:rPr lang="en-US" smtClean="0"/>
              <a:pPr/>
              <a:t>46</a:t>
            </a:fld>
            <a:endParaRPr lang="en-US"/>
          </a:p>
        </p:txBody>
      </p:sp>
    </p:spTree>
    <p:extLst>
      <p:ext uri="{BB962C8B-B14F-4D97-AF65-F5344CB8AC3E}">
        <p14:creationId xmlns:p14="http://schemas.microsoft.com/office/powerpoint/2010/main" val="2369665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64E858-BF97-49DC-913E-ED47112C6477}" type="slidenum">
              <a:rPr lang="en-US" smtClean="0"/>
              <a:pPr/>
              <a:t>48</a:t>
            </a:fld>
            <a:endParaRPr lang="en-US"/>
          </a:p>
        </p:txBody>
      </p:sp>
    </p:spTree>
    <p:extLst>
      <p:ext uri="{BB962C8B-B14F-4D97-AF65-F5344CB8AC3E}">
        <p14:creationId xmlns:p14="http://schemas.microsoft.com/office/powerpoint/2010/main" val="2766570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When we send you the PP, the links should work.  If not, you can always call our helpline</a:t>
            </a:r>
          </a:p>
        </p:txBody>
      </p:sp>
      <p:sp>
        <p:nvSpPr>
          <p:cNvPr id="4" name="Slide Number Placeholder 3"/>
          <p:cNvSpPr>
            <a:spLocks noGrp="1"/>
          </p:cNvSpPr>
          <p:nvPr>
            <p:ph type="sldNum" sz="quarter" idx="5"/>
          </p:nvPr>
        </p:nvSpPr>
        <p:spPr/>
        <p:txBody>
          <a:bodyPr/>
          <a:lstStyle/>
          <a:p>
            <a:fld id="{3985CA86-0F4C-4BF2-8E58-B59DE1CEB5DC}" type="slidenum">
              <a:rPr lang="en-US" smtClean="0"/>
              <a:pPr/>
              <a:t>4</a:t>
            </a:fld>
            <a:endParaRPr lang="en-US"/>
          </a:p>
        </p:txBody>
      </p:sp>
    </p:spTree>
    <p:extLst>
      <p:ext uri="{BB962C8B-B14F-4D97-AF65-F5344CB8AC3E}">
        <p14:creationId xmlns:p14="http://schemas.microsoft.com/office/powerpoint/2010/main" val="31587158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Due process is a set of specific procedures for resolving disagreements with any of the school’s processes or decisions regarding the child’s identification, evaluation, educational placement or provision of FAPE.</a:t>
            </a:r>
          </a:p>
          <a:p>
            <a:endParaRPr lang="en-US">
              <a:cs typeface="Calibri"/>
            </a:endParaRPr>
          </a:p>
          <a:p>
            <a:r>
              <a:rPr lang="en-US"/>
              <a:t>Notice of your Rights</a:t>
            </a:r>
            <a:endParaRPr lang="en-US">
              <a:cs typeface="Calibri"/>
            </a:endParaRPr>
          </a:p>
          <a:p>
            <a:r>
              <a:rPr lang="en-US"/>
              <a:t>¡IDEA: Procedural Safeguards Notice</a:t>
            </a:r>
            <a:endParaRPr lang="en-US">
              <a:cs typeface="Calibri"/>
            </a:endParaRPr>
          </a:p>
          <a:p>
            <a:r>
              <a:rPr lang="en-US"/>
              <a:t>¡Section 504: notification of protections and how to access them</a:t>
            </a:r>
            <a:endParaRPr lang="en-US">
              <a:cs typeface="Calibri"/>
            </a:endParaRPr>
          </a:p>
          <a:p>
            <a:r>
              <a:rPr lang="en-US"/>
              <a:t>Right to Get Written Notice before the DOE Proposes to Change your Child’s Placement, IEP, or Classification (IDEA only)</a:t>
            </a:r>
            <a:endParaRPr lang="en-US">
              <a:cs typeface="Calibri"/>
            </a:endParaRPr>
          </a:p>
          <a:p>
            <a:r>
              <a:rPr lang="en-US"/>
              <a:t>Pendency: Right to Keep Your Child in the Current Placement after you file for mediation or an impartial hearing. (IDEA only)</a:t>
            </a:r>
            <a:endParaRPr lang="en-US">
              <a:cs typeface="Calibri"/>
            </a:endParaRPr>
          </a:p>
          <a:p>
            <a:r>
              <a:rPr lang="en-US"/>
              <a:t>Right to Appeal if you disagree (both)</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B64E858-BF97-49DC-913E-ED47112C6477}" type="slidenum">
              <a:rPr lang="en-US" smtClean="0"/>
              <a:pPr/>
              <a:t>49</a:t>
            </a:fld>
            <a:endParaRPr lang="en-US"/>
          </a:p>
        </p:txBody>
      </p:sp>
    </p:spTree>
    <p:extLst>
      <p:ext uri="{BB962C8B-B14F-4D97-AF65-F5344CB8AC3E}">
        <p14:creationId xmlns:p14="http://schemas.microsoft.com/office/powerpoint/2010/main" val="13234125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710C48CD-B342-D88F-A384-8ADE7898E876}"/>
              </a:ext>
            </a:extLst>
          </p:cNvPr>
          <p:cNvSpPr>
            <a:spLocks noGrp="1" noRot="1" noChangeAspect="1" noTextEdit="1"/>
          </p:cNvSpPr>
          <p:nvPr>
            <p:ph type="sldImg"/>
          </p:nvPr>
        </p:nvSpPr>
        <p:spPr>
          <a:ln/>
        </p:spPr>
      </p:sp>
      <p:sp>
        <p:nvSpPr>
          <p:cNvPr id="73731" name="Notes Placeholder 2">
            <a:extLst>
              <a:ext uri="{FF2B5EF4-FFF2-40B4-BE49-F238E27FC236}">
                <a16:creationId xmlns:a16="http://schemas.microsoft.com/office/drawing/2014/main" id="{E3397FFC-44A9-3DC7-B84A-EC8B4B50821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73732" name="Slide Number Placeholder 3">
            <a:extLst>
              <a:ext uri="{FF2B5EF4-FFF2-40B4-BE49-F238E27FC236}">
                <a16:creationId xmlns:a16="http://schemas.microsoft.com/office/drawing/2014/main" id="{22D743DE-8E98-67F3-7557-4E677F4FE1A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lgn="l" defTabSz="930275"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lgn="l" defTabSz="930275"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lgn="l" defTabSz="930275"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lgn="l" defTabSz="930275"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7694CB35-F448-9842-BC9D-521FA22C93EA}" type="slidenum">
              <a:rPr lang="en-US" altLang="en-US"/>
              <a:pPr algn="r" eaLnBrk="1" hangingPunct="1">
                <a:spcBef>
                  <a:spcPct val="0"/>
                </a:spcBef>
              </a:pPr>
              <a:t>50</a:t>
            </a:fld>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itchFamily="34" charset="-128"/>
              </a:rPr>
              <a:t>Thank you for coming! Please complete our evaluation before you go.</a:t>
            </a:r>
          </a:p>
          <a:p>
            <a:endParaRPr lang="en-US" altLang="en-US">
              <a:ea typeface="ＭＳ Ｐゴシック" pitchFamily="34" charset="-128"/>
            </a:endParaRPr>
          </a:p>
          <a:p>
            <a:r>
              <a:rPr lang="en-US" altLang="en-US">
                <a:ea typeface="ＭＳ Ｐゴシック" pitchFamily="34" charset="-128"/>
              </a:rPr>
              <a:t>Remind audience that this process is complicated, with lots of information, won’t be able to answer all questions…</a:t>
            </a:r>
          </a:p>
          <a:p>
            <a:endParaRPr lang="en-US" altLang="en-US">
              <a:ea typeface="ＭＳ Ｐゴシック" pitchFamily="34" charset="-128"/>
            </a:endParaRPr>
          </a:p>
          <a:p>
            <a:r>
              <a:rPr lang="en-US" altLang="en-US">
                <a:ea typeface="ＭＳ Ｐゴシック" pitchFamily="34" charset="-128"/>
              </a:rPr>
              <a:t>So they should call us with questions!! </a:t>
            </a:r>
          </a:p>
          <a:p>
            <a:endParaRPr lang="en-US" altLang="en-US">
              <a:ea typeface="ＭＳ Ｐゴシック" pitchFamily="34" charset="-128"/>
            </a:endParaRPr>
          </a:p>
          <a:p>
            <a:r>
              <a:rPr lang="en-US" altLang="en-US">
                <a:ea typeface="ＭＳ Ｐゴシック" pitchFamily="34" charset="-128"/>
              </a:rPr>
              <a:t>Use our guides!</a:t>
            </a:r>
          </a:p>
          <a:p>
            <a:endParaRPr lang="en-US" altLang="en-US">
              <a:ea typeface="ＭＳ Ｐゴシック" pitchFamily="34" charset="-128"/>
            </a:endParaRPr>
          </a:p>
          <a:p>
            <a:r>
              <a:rPr lang="en-US" altLang="en-US">
                <a:ea typeface="ＭＳ Ｐゴシック" pitchFamily="34" charset="-128"/>
              </a:rPr>
              <a:t>Go to more workshops!</a:t>
            </a:r>
          </a:p>
          <a:p>
            <a:endParaRPr lang="en-US" altLang="en-US">
              <a:ea typeface="ＭＳ Ｐゴシック" pitchFamily="34" charset="-128"/>
            </a:endParaRPr>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52416"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1pPr>
            <a:lvl2pPr marL="760632" indent="-292551" algn="l" defTabSz="952416"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0203" indent="-234041" algn="l" defTabSz="952416"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38285" indent="-234041" algn="l" defTabSz="952416"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4pPr>
            <a:lvl5pPr marL="2106366" indent="-234041" algn="l" defTabSz="952416"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74447" indent="-234041" defTabSz="952416"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42529" indent="-234041" defTabSz="952416"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10610" indent="-234041" defTabSz="952416"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78692" indent="-234041" defTabSz="952416"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06C131EE-D98D-4FD1-BDDB-2C1F4CD755BE}" type="slidenum">
              <a:rPr lang="en-US" altLang="en-US">
                <a:solidFill>
                  <a:prstClr val="black"/>
                </a:solidFill>
              </a:rPr>
              <a:pPr algn="r" eaLnBrk="1" hangingPunct="1">
                <a:spcBef>
                  <a:spcPct val="0"/>
                </a:spcBef>
              </a:pPr>
              <a:t>53</a:t>
            </a:fld>
            <a:endParaRPr lang="en-US" altLang="en-US">
              <a:solidFill>
                <a:prstClr val="black"/>
              </a:solidFill>
            </a:endParaRPr>
          </a:p>
        </p:txBody>
      </p:sp>
    </p:spTree>
    <p:extLst>
      <p:ext uri="{BB962C8B-B14F-4D97-AF65-F5344CB8AC3E}">
        <p14:creationId xmlns:p14="http://schemas.microsoft.com/office/powerpoint/2010/main" val="3484117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LDP</a:t>
            </a:r>
          </a:p>
        </p:txBody>
      </p:sp>
      <p:sp>
        <p:nvSpPr>
          <p:cNvPr id="4" name="Slide Number Placeholder 3"/>
          <p:cNvSpPr>
            <a:spLocks noGrp="1"/>
          </p:cNvSpPr>
          <p:nvPr>
            <p:ph type="sldNum" sz="quarter" idx="5"/>
          </p:nvPr>
        </p:nvSpPr>
        <p:spPr/>
        <p:txBody>
          <a:bodyPr/>
          <a:lstStyle/>
          <a:p>
            <a:fld id="{3985CA86-0F4C-4BF2-8E58-B59DE1CEB5DC}" type="slidenum">
              <a:rPr lang="en-US" smtClean="0"/>
              <a:pPr/>
              <a:t>5</a:t>
            </a:fld>
            <a:endParaRPr lang="en-US"/>
          </a:p>
        </p:txBody>
      </p:sp>
    </p:spTree>
    <p:extLst>
      <p:ext uri="{BB962C8B-B14F-4D97-AF65-F5344CB8AC3E}">
        <p14:creationId xmlns:p14="http://schemas.microsoft.com/office/powerpoint/2010/main" val="2133067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p:spPr>
        <p: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1100"/>
              <a:t>There are two federal laws that provide rights to children with disabilities in school: </a:t>
            </a:r>
            <a:r>
              <a:rPr lang="en-US" sz="1100" b="1"/>
              <a:t>s. 504 of the Rehabilitation Act </a:t>
            </a:r>
            <a:r>
              <a:rPr lang="en-US" sz="1100"/>
              <a:t>and the </a:t>
            </a:r>
            <a:r>
              <a:rPr lang="en-US" sz="1100" b="1"/>
              <a:t>Individuals with Disabilities Education Act (IDEA)</a:t>
            </a:r>
            <a:r>
              <a:rPr lang="en-US" sz="1100" b="0"/>
              <a:t>.</a:t>
            </a:r>
            <a:r>
              <a:rPr lang="en-US" sz="1100" b="0" baseline="0"/>
              <a:t>  </a:t>
            </a:r>
            <a:r>
              <a:rPr lang="en-US" sz="1100"/>
              <a:t>Today, in the interest of time, I am going to focus on the IDEA, but you should be aware that section 504 also provides accommodations for students and parents with disabilities.</a:t>
            </a:r>
          </a:p>
          <a:p>
            <a:pPr eaLnBrk="1" hangingPunct="1">
              <a:lnSpc>
                <a:spcPct val="80000"/>
              </a:lnSpc>
            </a:pPr>
            <a:endParaRPr lang="en-US" sz="1000"/>
          </a:p>
        </p:txBody>
      </p:sp>
      <p:sp>
        <p:nvSpPr>
          <p:cNvPr id="58372" name="Slide Number Placeholder 3"/>
          <p:cNvSpPr>
            <a:spLocks noGrp="1"/>
          </p:cNvSpPr>
          <p:nvPr>
            <p:ph type="sldNum" sz="quarter" idx="5"/>
          </p:nvPr>
        </p:nvSpPr>
        <p:spPr>
          <a:noFill/>
        </p:spPr>
        <p:txBody>
          <a:bodyPr/>
          <a:lstStyle/>
          <a:p>
            <a:fld id="{FEAB7A6B-E303-4990-8AA5-949535A0A367}" type="slidenum">
              <a:rPr lang="en-US" smtClean="0"/>
              <a:pPr/>
              <a:t>6</a:t>
            </a:fld>
            <a:endParaRPr lang="en-US"/>
          </a:p>
        </p:txBody>
      </p:sp>
      <p:sp>
        <p:nvSpPr>
          <p:cNvPr id="2" name="Date Placeholder 1"/>
          <p:cNvSpPr>
            <a:spLocks noGrp="1"/>
          </p:cNvSpPr>
          <p:nvPr>
            <p:ph type="dt" idx="10"/>
          </p:nvPr>
        </p:nvSpPr>
        <p:spPr/>
        <p:txBody>
          <a:bodyPr/>
          <a:lstStyle/>
          <a:p>
            <a:endParaRPr lang="en-US"/>
          </a:p>
        </p:txBody>
      </p:sp>
    </p:spTree>
    <p:extLst>
      <p:ext uri="{BB962C8B-B14F-4D97-AF65-F5344CB8AC3E}">
        <p14:creationId xmlns:p14="http://schemas.microsoft.com/office/powerpoint/2010/main" val="843571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Individualized Education Program</a:t>
            </a:r>
          </a:p>
          <a:p>
            <a:endParaRPr lang="en-US"/>
          </a:p>
          <a:p>
            <a:r>
              <a:rPr lang="en-US">
                <a:cs typeface="Calibri"/>
              </a:rPr>
              <a:t>Based on Fed + State Law</a:t>
            </a:r>
            <a:endParaRPr lang="en-US"/>
          </a:p>
          <a:p>
            <a:r>
              <a:rPr lang="en-US"/>
              <a:t>Based on what</a:t>
            </a:r>
            <a:r>
              <a:rPr lang="en-US" baseline="0"/>
              <a:t> student needs, not what school has – each student’s should look different</a:t>
            </a:r>
            <a:endParaRPr lang="en-US" baseline="0">
              <a:cs typeface="Calibri"/>
            </a:endParaRPr>
          </a:p>
          <a:p>
            <a:endParaRPr lang="en-US" baseline="0"/>
          </a:p>
          <a:p>
            <a:r>
              <a:rPr lang="en-US" baseline="0"/>
              <a:t>Must review at least once a year, but you can always request to have an IEP meeting!</a:t>
            </a:r>
            <a:endParaRPr lang="en-US">
              <a:cs typeface="Calibri"/>
            </a:endParaRPr>
          </a:p>
        </p:txBody>
      </p:sp>
      <p:sp>
        <p:nvSpPr>
          <p:cNvPr id="4" name="Slide Number Placeholder 3"/>
          <p:cNvSpPr>
            <a:spLocks noGrp="1"/>
          </p:cNvSpPr>
          <p:nvPr>
            <p:ph type="sldNum" sz="quarter" idx="10"/>
          </p:nvPr>
        </p:nvSpPr>
        <p:spPr/>
        <p:txBody>
          <a:bodyPr/>
          <a:lstStyle/>
          <a:p>
            <a:fld id="{DB64E858-BF97-49DC-913E-ED47112C6477}" type="slidenum">
              <a:rPr lang="en-US" smtClean="0"/>
              <a:pPr/>
              <a:t>7</a:t>
            </a:fld>
            <a:endParaRPr lang="en-US"/>
          </a:p>
        </p:txBody>
      </p:sp>
    </p:spTree>
    <p:extLst>
      <p:ext uri="{BB962C8B-B14F-4D97-AF65-F5344CB8AC3E}">
        <p14:creationId xmlns:p14="http://schemas.microsoft.com/office/powerpoint/2010/main" val="3909671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03" rtl="0" eaLnBrk="0" fontAlgn="base" latinLnBrk="0" hangingPunct="0">
              <a:lnSpc>
                <a:spcPct val="100000"/>
              </a:lnSpc>
              <a:spcBef>
                <a:spcPct val="30000"/>
              </a:spcBef>
              <a:spcAft>
                <a:spcPct val="0"/>
              </a:spcAft>
              <a:buClrTx/>
              <a:buSzTx/>
              <a:buFontTx/>
              <a:buNone/>
              <a:tabLst/>
              <a:defRPr/>
            </a:pPr>
            <a:r>
              <a:rPr lang="en-US" i="1" err="1">
                <a:cs typeface="Times New Roman" pitchFamily="18" charset="0"/>
              </a:rPr>
              <a:t>Endrew</a:t>
            </a:r>
            <a:r>
              <a:rPr lang="en-US" i="1">
                <a:cs typeface="Times New Roman" pitchFamily="18" charset="0"/>
              </a:rPr>
              <a:t> F. v. Douglas County Sch. Dist. RE-1, 137 S. Ct. 988, 1000 (2017).</a:t>
            </a:r>
            <a:r>
              <a:rPr lang="en-US" i="0" baseline="0">
                <a:cs typeface="Times New Roman" pitchFamily="18" charset="0"/>
              </a:rPr>
              <a:t> </a:t>
            </a:r>
            <a:r>
              <a:rPr lang="en-US">
                <a:cs typeface="Times New Roman" pitchFamily="18" charset="0"/>
              </a:rPr>
              <a:t>“Special education” is “specially designed instruction” that adapts, as appropriate to the child’s needs, “the content, methodology, or delivery of instruction …to ensure access of the child to the general curriculum, so that the child can meet the educational standards within the jurisdiction . . . that apply to all children.” </a:t>
            </a:r>
          </a:p>
          <a:p>
            <a:pPr defTabSz="914303" eaLnBrk="0" fontAlgn="base" hangingPunct="0">
              <a:spcBef>
                <a:spcPct val="30000"/>
              </a:spcBef>
              <a:spcAft>
                <a:spcPct val="0"/>
              </a:spcAft>
              <a:defRPr/>
            </a:pPr>
            <a:endParaRPr lang="en-US" baseline="0"/>
          </a:p>
          <a:p>
            <a:pPr defTabSz="914303" eaLnBrk="0" fontAlgn="base" hangingPunct="0">
              <a:spcBef>
                <a:spcPct val="30000"/>
              </a:spcBef>
              <a:spcAft>
                <a:spcPct val="0"/>
              </a:spcAft>
              <a:defRPr/>
            </a:pPr>
            <a:endParaRPr lang="en-US" baseline="0"/>
          </a:p>
          <a:p>
            <a:pPr defTabSz="914303" eaLnBrk="0" fontAlgn="base" hangingPunct="0">
              <a:spcBef>
                <a:spcPct val="30000"/>
              </a:spcBef>
              <a:spcAft>
                <a:spcPct val="0"/>
              </a:spcAft>
              <a:defRPr/>
            </a:pPr>
            <a:r>
              <a:rPr lang="en-US" baseline="0"/>
              <a:t>The definition of “appropriate” comes </a:t>
            </a:r>
            <a:r>
              <a:rPr lang="en-US">
                <a:solidFill>
                  <a:schemeClr val="tx2"/>
                </a:solidFill>
              </a:rPr>
              <a:t>from a Supreme Court case, </a:t>
            </a:r>
            <a:r>
              <a:rPr lang="en-US" i="1">
                <a:cs typeface="Times New Roman" pitchFamily="18" charset="0"/>
              </a:rPr>
              <a:t>Board of Education of the </a:t>
            </a:r>
            <a:r>
              <a:rPr lang="en-US" i="1" err="1">
                <a:cs typeface="Times New Roman" pitchFamily="18" charset="0"/>
              </a:rPr>
              <a:t>Hendrick</a:t>
            </a:r>
            <a:r>
              <a:rPr lang="en-US" i="1">
                <a:cs typeface="Times New Roman" pitchFamily="18" charset="0"/>
              </a:rPr>
              <a:t> Hudson Central School District, Westchester County v. Rowley</a:t>
            </a:r>
            <a:r>
              <a:rPr lang="en-US">
                <a:cs typeface="Times New Roman" pitchFamily="18" charset="0"/>
              </a:rPr>
              <a:t>, 458 U.S. 176 (1982).</a:t>
            </a:r>
          </a:p>
          <a:p>
            <a:pPr defTabSz="914303" eaLnBrk="0" fontAlgn="base" hangingPunct="0">
              <a:spcBef>
                <a:spcPct val="30000"/>
              </a:spcBef>
              <a:spcAft>
                <a:spcPct val="0"/>
              </a:spcAft>
              <a:defRPr/>
            </a:pPr>
            <a:endParaRPr lang="en-US">
              <a:cs typeface="Times New Roman" pitchFamily="18" charset="0"/>
            </a:endParaRPr>
          </a:p>
        </p:txBody>
      </p:sp>
      <p:sp>
        <p:nvSpPr>
          <p:cNvPr id="4" name="Slide Number Placeholder 3"/>
          <p:cNvSpPr>
            <a:spLocks noGrp="1"/>
          </p:cNvSpPr>
          <p:nvPr>
            <p:ph type="sldNum" sz="quarter" idx="10"/>
          </p:nvPr>
        </p:nvSpPr>
        <p:spPr/>
        <p:txBody>
          <a:bodyPr/>
          <a:lstStyle/>
          <a:p>
            <a:pPr>
              <a:defRPr/>
            </a:pPr>
            <a:fld id="{C1909EA0-55A7-43DC-A9FA-4647F08306A2}" type="slidenum">
              <a:rPr lang="en-US" smtClean="0"/>
              <a:pPr>
                <a:defRPr/>
              </a:pPr>
              <a:t>8</a:t>
            </a:fld>
            <a:endParaRPr lang="en-US"/>
          </a:p>
        </p:txBody>
      </p:sp>
    </p:spTree>
    <p:extLst>
      <p:ext uri="{BB962C8B-B14F-4D97-AF65-F5344CB8AC3E}">
        <p14:creationId xmlns:p14="http://schemas.microsoft.com/office/powerpoint/2010/main" val="3822427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Students attend special education classes or schools only when their disability requires it</a:t>
            </a:r>
          </a:p>
          <a:p>
            <a:endParaRPr lang="en-US"/>
          </a:p>
        </p:txBody>
      </p:sp>
      <p:sp>
        <p:nvSpPr>
          <p:cNvPr id="68612" name="Slide Number Placeholder 3"/>
          <p:cNvSpPr>
            <a:spLocks noGrp="1"/>
          </p:cNvSpPr>
          <p:nvPr>
            <p:ph type="sldNum" sz="quarter" idx="5"/>
          </p:nvPr>
        </p:nvSpPr>
        <p:spPr>
          <a:noFill/>
        </p:spPr>
        <p:txBody>
          <a:bodyPr/>
          <a:lstStyle/>
          <a:p>
            <a:fld id="{C4CC4CB7-EACE-4620-8654-F094F5C74C7B}" type="slidenum">
              <a:rPr lang="en-US" smtClean="0"/>
              <a:pPr/>
              <a:t>9</a:t>
            </a:fld>
            <a:endParaRPr lang="en-US"/>
          </a:p>
        </p:txBody>
      </p:sp>
    </p:spTree>
    <p:extLst>
      <p:ext uri="{BB962C8B-B14F-4D97-AF65-F5344CB8AC3E}">
        <p14:creationId xmlns:p14="http://schemas.microsoft.com/office/powerpoint/2010/main" val="1510309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2" name="Rectangle 11"/>
          <p:cNvSpPr>
            <a:spLocks noChangeArrowheads="1"/>
          </p:cNvSpPr>
          <p:nvPr/>
        </p:nvSpPr>
        <p:spPr bwMode="auto">
          <a:xfrm>
            <a:off x="146304" y="6391658"/>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200" b="1" cap="all" spc="188" baseline="0">
                <a:solidFill>
                  <a:schemeClr val="tx2"/>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C1CBB583-9014-4B38-927B-84249D65863D}" type="datetime1">
              <a:rPr lang="en-US" smtClean="0"/>
              <a:t>3/30/2023</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9" name="Slide Number Placeholder 28"/>
          <p:cNvSpPr>
            <a:spLocks noGrp="1"/>
          </p:cNvSpPr>
          <p:nvPr>
            <p:ph type="sldNum" sz="quarter" idx="12"/>
          </p:nvPr>
        </p:nvSpPr>
        <p:spPr>
          <a:xfrm>
            <a:off x="4343400" y="2199452"/>
            <a:ext cx="457200" cy="441325"/>
          </a:xfrm>
        </p:spPr>
        <p:txBody>
          <a:bodyPr/>
          <a:lstStyle>
            <a:lvl1pPr>
              <a:defRPr>
                <a:solidFill>
                  <a:schemeClr val="accent3">
                    <a:shade val="75000"/>
                  </a:schemeClr>
                </a:solidFill>
              </a:defRPr>
            </a:lvl1pPr>
          </a:lstStyle>
          <a:p>
            <a:fld id="{D5FF27AB-CAFE-4B84-A8E4-153E374E2C95}" type="slidenum">
              <a:rPr lang="en-US" smtClean="0">
                <a:solidFill>
                  <a:srgbClr val="FDB828">
                    <a:shade val="75000"/>
                  </a:srgbClr>
                </a:solidFill>
              </a:rPr>
              <a:pPr/>
              <a:t>‹#›</a:t>
            </a:fld>
            <a:endParaRPr lang="en-US">
              <a:solidFill>
                <a:srgbClr val="FDB828">
                  <a:shade val="75000"/>
                </a:srgbClr>
              </a:solidFill>
            </a:endParaRPr>
          </a:p>
        </p:txBody>
      </p:sp>
      <p:sp>
        <p:nvSpPr>
          <p:cNvPr id="8" name="Title 7"/>
          <p:cNvSpPr>
            <a:spLocks noGrp="1"/>
          </p:cNvSpPr>
          <p:nvPr>
            <p:ph type="ctrTitle"/>
          </p:nvPr>
        </p:nvSpPr>
        <p:spPr>
          <a:xfrm>
            <a:off x="685800" y="381000"/>
            <a:ext cx="7772400" cy="1752600"/>
          </a:xfrm>
        </p:spPr>
        <p:txBody>
          <a:bodyPr anchor="b"/>
          <a:lstStyle>
            <a:lvl1pPr>
              <a:defRPr sz="3150">
                <a:solidFill>
                  <a:schemeClr val="accent1"/>
                </a:solidFill>
              </a:defRPr>
            </a:lvl1pPr>
          </a:lstStyle>
          <a:p>
            <a:r>
              <a:rPr kumimoji="0" lang="en-US"/>
              <a:t>Click to edit Master title style</a:t>
            </a:r>
          </a:p>
        </p:txBody>
      </p:sp>
    </p:spTree>
    <p:extLst>
      <p:ext uri="{BB962C8B-B14F-4D97-AF65-F5344CB8AC3E}">
        <p14:creationId xmlns:p14="http://schemas.microsoft.com/office/powerpoint/2010/main" val="208821216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AC3B9EC-B10A-4B5E-9712-26752C40D2B7}" type="datetime1">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FF27AB-CAFE-4B84-A8E4-153E374E2C95}" type="slidenum">
              <a:rPr lang="en-US" smtClean="0">
                <a:solidFill>
                  <a:srgbClr val="FDB828">
                    <a:shade val="75000"/>
                  </a:srgbClr>
                </a:solidFill>
              </a:rPr>
              <a:pPr/>
              <a:t>‹#›</a:t>
            </a:fld>
            <a:endParaRPr lang="en-US">
              <a:solidFill>
                <a:srgbClr val="FDB828">
                  <a:shade val="75000"/>
                </a:srgbClr>
              </a:solidFill>
            </a:endParaRPr>
          </a:p>
        </p:txBody>
      </p:sp>
    </p:spTree>
    <p:extLst>
      <p:ext uri="{BB962C8B-B14F-4D97-AF65-F5344CB8AC3E}">
        <p14:creationId xmlns:p14="http://schemas.microsoft.com/office/powerpoint/2010/main" val="78222473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1" name="Rectangle 10"/>
          <p:cNvSpPr>
            <a:spLocks noChangeArrowheads="1"/>
          </p:cNvSpPr>
          <p:nvPr/>
        </p:nvSpPr>
        <p:spPr bwMode="auto">
          <a:xfrm>
            <a:off x="146304" y="6391658"/>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6" name="Slide Number Placeholder 5"/>
          <p:cNvSpPr>
            <a:spLocks noGrp="1"/>
          </p:cNvSpPr>
          <p:nvPr>
            <p:ph type="sldNum" sz="quarter" idx="12"/>
          </p:nvPr>
        </p:nvSpPr>
        <p:spPr>
          <a:xfrm>
            <a:off x="6915912" y="3009903"/>
            <a:ext cx="457200" cy="441325"/>
          </a:xfrm>
        </p:spPr>
        <p:txBody>
          <a:bodyPr/>
          <a:lstStyle/>
          <a:p>
            <a:fld id="{D5FF27AB-CAFE-4B84-A8E4-153E374E2C95}" type="slidenum">
              <a:rPr lang="en-US" smtClean="0">
                <a:solidFill>
                  <a:srgbClr val="FDB828">
                    <a:shade val="75000"/>
                  </a:srgbClr>
                </a:solidFill>
              </a:rPr>
              <a:pPr/>
              <a:t>‹#›</a:t>
            </a:fld>
            <a:endParaRPr lang="en-US">
              <a:solidFill>
                <a:srgbClr val="FDB828">
                  <a:shade val="75000"/>
                </a:srgbClr>
              </a:solidFill>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807E101-E2B6-412E-BF30-9F593624D26E}" type="datetime1">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3"/>
            <a:ext cx="1447800" cy="5851525"/>
          </a:xfrm>
        </p:spPr>
        <p:txBody>
          <a:bodyPr vert="eaVert"/>
          <a:lstStyle/>
          <a:p>
            <a:r>
              <a:rPr kumimoji="0" lang="en-US"/>
              <a:t>Click to edit Master title style</a:t>
            </a:r>
          </a:p>
        </p:txBody>
      </p:sp>
    </p:spTree>
    <p:extLst>
      <p:ext uri="{BB962C8B-B14F-4D97-AF65-F5344CB8AC3E}">
        <p14:creationId xmlns:p14="http://schemas.microsoft.com/office/powerpoint/2010/main" val="559601444"/>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3C3E9E6F-57BE-4B45-9067-EF96EEEFACF2}" type="datetime1">
              <a:rPr lang="en-US" smtClean="0"/>
              <a:t>3/30/2023</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C86A8EE6-46FF-4027-A51E-962AB609C2D5}" type="slidenum">
              <a:rPr lang="en-US" smtClean="0">
                <a:solidFill>
                  <a:srgbClr val="FDB828">
                    <a:shade val="75000"/>
                  </a:srgbClr>
                </a:solidFill>
              </a:rPr>
              <a:pPr/>
              <a:t>‹#›</a:t>
            </a:fld>
            <a:endParaRPr lang="en-US">
              <a:solidFill>
                <a:srgbClr val="FDB828">
                  <a:shade val="75000"/>
                </a:srgbClr>
              </a:solidFill>
            </a:endParaRPr>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a:t>Click to edit Master title style</a:t>
            </a:r>
          </a:p>
        </p:txBody>
      </p:sp>
    </p:spTree>
    <p:extLst>
      <p:ext uri="{BB962C8B-B14F-4D97-AF65-F5344CB8AC3E}">
        <p14:creationId xmlns:p14="http://schemas.microsoft.com/office/powerpoint/2010/main" val="2345070271"/>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C01F059-E69C-4388-A3F4-DB3DB5F62821}" type="datetime1">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C86A8EE6-46FF-4027-A51E-962AB609C2D5}" type="slidenum">
              <a:rPr lang="en-US" smtClean="0">
                <a:solidFill>
                  <a:srgbClr val="FDB828">
                    <a:shade val="75000"/>
                  </a:srgbClr>
                </a:solidFill>
              </a:rPr>
              <a:pPr/>
              <a:t>‹#›</a:t>
            </a:fld>
            <a:endParaRPr lang="en-US">
              <a:solidFill>
                <a:srgbClr val="FDB828">
                  <a:shade val="75000"/>
                </a:srgbClr>
              </a:solidFill>
            </a:endParaRPr>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02757910"/>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2AC45E66-CC82-4AA4-954F-E2A3A120EA81}" type="datetime1">
              <a:rPr lang="en-US" smtClean="0"/>
              <a:t>3/30/2023</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C86A8EE6-46FF-4027-A51E-962AB609C2D5}" type="slidenum">
              <a:rPr lang="en-US" smtClean="0">
                <a:solidFill>
                  <a:srgbClr val="FDB828">
                    <a:shade val="75000"/>
                  </a:srgbClr>
                </a:solidFill>
              </a:rPr>
              <a:pPr/>
              <a:t>‹#›</a:t>
            </a:fld>
            <a:endParaRPr lang="en-US">
              <a:solidFill>
                <a:srgbClr val="FDB828">
                  <a:shade val="75000"/>
                </a:srgbClr>
              </a:solidFill>
            </a:endParaRPr>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742818651"/>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D70495E3-3B90-42E2-AD3D-3E728CD94638}" type="datetime1">
              <a:rPr lang="en-US" smtClean="0"/>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6A8EE6-46FF-4027-A51E-962AB609C2D5}" type="slidenum">
              <a:rPr lang="en-US" smtClean="0">
                <a:solidFill>
                  <a:srgbClr val="FDB828">
                    <a:shade val="75000"/>
                  </a:srgbClr>
                </a:solidFill>
              </a:rPr>
              <a:pPr/>
              <a:t>‹#›</a:t>
            </a:fld>
            <a:endParaRPr lang="en-US">
              <a:solidFill>
                <a:srgbClr val="FDB828">
                  <a:shade val="75000"/>
                </a:srgbClr>
              </a:solidFill>
            </a:endParaRPr>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829082050"/>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764702A6-3379-4367-84E0-C3258A27A183}" type="datetime1">
              <a:rPr lang="en-US" smtClean="0"/>
              <a:t>3/30/2023</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C86A8EE6-46FF-4027-A51E-962AB609C2D5}" type="slidenum">
              <a:rPr lang="en-US" smtClean="0">
                <a:solidFill>
                  <a:srgbClr val="FDB828">
                    <a:shade val="75000"/>
                  </a:srgbClr>
                </a:solidFill>
              </a:rPr>
              <a:pPr/>
              <a:t>‹#›</a:t>
            </a:fld>
            <a:endParaRPr lang="en-US">
              <a:solidFill>
                <a:srgbClr val="FDB828">
                  <a:shade val="75000"/>
                </a:srgbClr>
              </a:solidFill>
            </a:endParaRPr>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1377637109"/>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FC50079A-BC05-4FF8-8EFC-4834241BA405}" type="datetime1">
              <a:rPr lang="en-US" smtClean="0"/>
              <a:t>3/30/2023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C86A8EE6-46FF-4027-A51E-962AB609C2D5}" type="slidenum">
              <a:rPr lang="en-US" smtClean="0">
                <a:solidFill>
                  <a:srgbClr val="FDB828">
                    <a:shade val="75000"/>
                  </a:srgbClr>
                </a:solidFill>
              </a:rPr>
              <a:pPr/>
              <a:t>‹#›</a:t>
            </a:fld>
            <a:endParaRPr lang="en-US">
              <a:solidFill>
                <a:srgbClr val="FDB828">
                  <a:shade val="75000"/>
                </a:srgbClr>
              </a:solidFill>
            </a:endParaRPr>
          </a:p>
        </p:txBody>
      </p:sp>
    </p:spTree>
    <p:extLst>
      <p:ext uri="{BB962C8B-B14F-4D97-AF65-F5344CB8AC3E}">
        <p14:creationId xmlns:p14="http://schemas.microsoft.com/office/powerpoint/2010/main" val="1973522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 name="Date Placeholder 1"/>
          <p:cNvSpPr>
            <a:spLocks noGrp="1"/>
          </p:cNvSpPr>
          <p:nvPr>
            <p:ph type="dt" sz="half" idx="10"/>
          </p:nvPr>
        </p:nvSpPr>
        <p:spPr/>
        <p:txBody>
          <a:bodyPr/>
          <a:lstStyle/>
          <a:p>
            <a:fld id="{882E1327-042A-454F-83DF-F852D8822092}" type="datetime1">
              <a:rPr lang="en-US" smtClean="0"/>
              <a:t>3/30/2023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C86A8EE6-46FF-4027-A51E-962AB609C2D5}" type="slidenum">
              <a:rPr lang="en-US" smtClean="0"/>
              <a:pPr/>
              <a:t>‹#›</a:t>
            </a:fld>
            <a:endParaRPr lang="en-US"/>
          </a:p>
        </p:txBody>
      </p:sp>
    </p:spTree>
    <p:extLst>
      <p:ext uri="{BB962C8B-B14F-4D97-AF65-F5344CB8AC3E}">
        <p14:creationId xmlns:p14="http://schemas.microsoft.com/office/powerpoint/2010/main" val="8053367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C86A8EE6-46FF-4027-A51E-962AB609C2D5}" type="slidenum">
              <a:rPr lang="en-US" smtClean="0">
                <a:solidFill>
                  <a:srgbClr val="FDB828">
                    <a:shade val="75000"/>
                  </a:srgbClr>
                </a:solidFill>
              </a:rPr>
              <a:pPr/>
              <a:t>‹#›</a:t>
            </a:fld>
            <a:endParaRPr lang="en-US">
              <a:solidFill>
                <a:srgbClr val="FDB828">
                  <a:shade val="75000"/>
                </a:srgbClr>
              </a:solidFill>
            </a:endParaRPr>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Date Placeholder 4"/>
          <p:cNvSpPr>
            <a:spLocks noGrp="1"/>
          </p:cNvSpPr>
          <p:nvPr>
            <p:ph type="dt" sz="half" idx="10"/>
          </p:nvPr>
        </p:nvSpPr>
        <p:spPr/>
        <p:txBody>
          <a:bodyPr/>
          <a:lstStyle/>
          <a:p>
            <a:fld id="{7FB3E1F9-4CBB-45B0-9087-3A04299DD768}" type="datetime1">
              <a:rPr lang="en-US" smtClean="0"/>
              <a:t>3/30/2023</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extLst>
      <p:ext uri="{BB962C8B-B14F-4D97-AF65-F5344CB8AC3E}">
        <p14:creationId xmlns:p14="http://schemas.microsoft.com/office/powerpoint/2010/main" val="88773763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5DF6672A-98EB-42A9-9686-F6E18EBEE4E7}" type="datetime1">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4"/>
            <a:ext cx="457200" cy="441325"/>
          </a:xfrm>
        </p:spPr>
        <p:txBody>
          <a:bodyPr/>
          <a:lstStyle/>
          <a:p>
            <a:fld id="{D5FF27AB-CAFE-4B84-A8E4-153E374E2C95}" type="slidenum">
              <a:rPr lang="en-US" smtClean="0">
                <a:solidFill>
                  <a:srgbClr val="FDB828">
                    <a:shade val="75000"/>
                  </a:srgbClr>
                </a:solidFill>
              </a:rPr>
              <a:pPr/>
              <a:t>‹#›</a:t>
            </a:fld>
            <a:endParaRPr lang="en-US">
              <a:solidFill>
                <a:srgbClr val="FDB828">
                  <a:shade val="75000"/>
                </a:srgbClr>
              </a:solidFill>
            </a:endParaRPr>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644189657"/>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7" name="Slide Number Placeholder 6"/>
          <p:cNvSpPr>
            <a:spLocks noGrp="1"/>
          </p:cNvSpPr>
          <p:nvPr>
            <p:ph type="sldNum" sz="quarter" idx="12"/>
          </p:nvPr>
        </p:nvSpPr>
        <p:spPr>
          <a:xfrm>
            <a:off x="1371600" y="312738"/>
            <a:ext cx="457200" cy="441325"/>
          </a:xfrm>
        </p:spPr>
        <p:txBody>
          <a:bodyPr/>
          <a:lstStyle/>
          <a:p>
            <a:fld id="{C86A8EE6-46FF-4027-A51E-962AB609C2D5}" type="slidenum">
              <a:rPr lang="en-US" smtClean="0">
                <a:solidFill>
                  <a:srgbClr val="FDB828">
                    <a:shade val="75000"/>
                  </a:srgbClr>
                </a:solidFill>
              </a:rPr>
              <a:pPr/>
              <a:t>‹#›</a:t>
            </a:fld>
            <a:endParaRPr lang="en-US">
              <a:solidFill>
                <a:srgbClr val="FDB828">
                  <a:shade val="75000"/>
                </a:srgbClr>
              </a:solidFill>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a:t>Click icon to add picture</a:t>
            </a:r>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Date Placeholder 4"/>
          <p:cNvSpPr>
            <a:spLocks noGrp="1"/>
          </p:cNvSpPr>
          <p:nvPr>
            <p:ph type="dt" sz="half" idx="10"/>
          </p:nvPr>
        </p:nvSpPr>
        <p:spPr>
          <a:xfrm>
            <a:off x="5788152" y="6404984"/>
            <a:ext cx="3044952" cy="365760"/>
          </a:xfrm>
        </p:spPr>
        <p:txBody>
          <a:bodyPr/>
          <a:lstStyle/>
          <a:p>
            <a:fld id="{8033FEA2-3007-428C-9242-76A443639492}" type="datetime1">
              <a:rPr lang="en-US" smtClean="0"/>
              <a:t>3/30/2023</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extLst>
      <p:ext uri="{BB962C8B-B14F-4D97-AF65-F5344CB8AC3E}">
        <p14:creationId xmlns:p14="http://schemas.microsoft.com/office/powerpoint/2010/main" val="13097168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9313D7D-E759-413A-8719-BEF2E23DCD2B}" type="datetime1">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6A8EE6-46FF-4027-A51E-962AB609C2D5}" type="slidenum">
              <a:rPr lang="en-US" smtClean="0">
                <a:solidFill>
                  <a:srgbClr val="FDB828">
                    <a:shade val="75000"/>
                  </a:srgbClr>
                </a:solidFill>
              </a:rPr>
              <a:pPr/>
              <a:t>‹#›</a:t>
            </a:fld>
            <a:endParaRPr lang="en-US">
              <a:solidFill>
                <a:srgbClr val="FDB828">
                  <a:shade val="75000"/>
                </a:srgbClr>
              </a:solidFill>
            </a:endParaRPr>
          </a:p>
        </p:txBody>
      </p:sp>
    </p:spTree>
    <p:extLst>
      <p:ext uri="{BB962C8B-B14F-4D97-AF65-F5344CB8AC3E}">
        <p14:creationId xmlns:p14="http://schemas.microsoft.com/office/powerpoint/2010/main" val="370136202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6915912" y="3009901"/>
            <a:ext cx="457200" cy="441325"/>
          </a:xfrm>
        </p:spPr>
        <p:txBody>
          <a:bodyPr/>
          <a:lstStyle/>
          <a:p>
            <a:fld id="{C86A8EE6-46FF-4027-A51E-962AB609C2D5}" type="slidenum">
              <a:rPr lang="en-US" smtClean="0">
                <a:solidFill>
                  <a:srgbClr val="FDB828">
                    <a:shade val="75000"/>
                  </a:srgbClr>
                </a:solidFill>
              </a:rPr>
              <a:pPr/>
              <a:t>‹#›</a:t>
            </a:fld>
            <a:endParaRPr lang="en-US">
              <a:solidFill>
                <a:srgbClr val="FDB828">
                  <a:shade val="75000"/>
                </a:srgbClr>
              </a:solidFill>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8DFC133-11E7-4120-BFEA-E7994281EC17}" type="datetime1">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a:t>Click to edit Master title style</a:t>
            </a:r>
          </a:p>
        </p:txBody>
      </p:sp>
    </p:spTree>
    <p:extLst>
      <p:ext uri="{BB962C8B-B14F-4D97-AF65-F5344CB8AC3E}">
        <p14:creationId xmlns:p14="http://schemas.microsoft.com/office/powerpoint/2010/main" val="3052191826"/>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2" name="Rectangle 11"/>
          <p:cNvSpPr>
            <a:spLocks noChangeArrowheads="1"/>
          </p:cNvSpPr>
          <p:nvPr/>
        </p:nvSpPr>
        <p:spPr bwMode="auto">
          <a:xfrm>
            <a:off x="146304" y="6391658"/>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200" b="1" cap="all" spc="188" baseline="0">
                <a:solidFill>
                  <a:schemeClr val="tx2"/>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2C447B28-BE71-4F6A-9AA8-B95E88710004}" type="datetimeFigureOut">
              <a:rPr lang="en-US" smtClean="0"/>
              <a:pPr/>
              <a:t>3/30/2023</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9" name="Slide Number Placeholder 28"/>
          <p:cNvSpPr>
            <a:spLocks noGrp="1"/>
          </p:cNvSpPr>
          <p:nvPr>
            <p:ph type="sldNum" sz="quarter" idx="12"/>
          </p:nvPr>
        </p:nvSpPr>
        <p:spPr>
          <a:xfrm>
            <a:off x="4343400" y="2199452"/>
            <a:ext cx="457200" cy="441325"/>
          </a:xfrm>
        </p:spPr>
        <p:txBody>
          <a:bodyPr/>
          <a:lstStyle>
            <a:lvl1pPr>
              <a:defRPr>
                <a:solidFill>
                  <a:schemeClr val="accent3">
                    <a:shade val="75000"/>
                  </a:schemeClr>
                </a:solidFill>
              </a:defRPr>
            </a:lvl1pPr>
          </a:lstStyle>
          <a:p>
            <a:fld id="{D5FF27AB-CAFE-4B84-A8E4-153E374E2C95}" type="slidenum">
              <a:rPr lang="en-US" smtClean="0">
                <a:solidFill>
                  <a:srgbClr val="FDB828">
                    <a:shade val="75000"/>
                  </a:srgbClr>
                </a:solidFill>
              </a:rPr>
              <a:pPr/>
              <a:t>‹#›</a:t>
            </a:fld>
            <a:endParaRPr lang="en-US">
              <a:solidFill>
                <a:srgbClr val="FDB828">
                  <a:shade val="75000"/>
                </a:srgbClr>
              </a:solidFill>
            </a:endParaRPr>
          </a:p>
        </p:txBody>
      </p:sp>
      <p:sp>
        <p:nvSpPr>
          <p:cNvPr id="8" name="Title 7"/>
          <p:cNvSpPr>
            <a:spLocks noGrp="1"/>
          </p:cNvSpPr>
          <p:nvPr>
            <p:ph type="ctrTitle"/>
          </p:nvPr>
        </p:nvSpPr>
        <p:spPr>
          <a:xfrm>
            <a:off x="685800" y="381000"/>
            <a:ext cx="7772400" cy="1752600"/>
          </a:xfrm>
        </p:spPr>
        <p:txBody>
          <a:bodyPr anchor="b"/>
          <a:lstStyle>
            <a:lvl1pPr>
              <a:defRPr sz="3150">
                <a:solidFill>
                  <a:schemeClr val="accent1"/>
                </a:solidFill>
              </a:defRPr>
            </a:lvl1pPr>
          </a:lstStyle>
          <a:p>
            <a:r>
              <a:rPr kumimoji="0" lang="en-US"/>
              <a:t>Click to edit Master title style</a:t>
            </a:r>
          </a:p>
        </p:txBody>
      </p:sp>
    </p:spTree>
    <p:extLst>
      <p:ext uri="{BB962C8B-B14F-4D97-AF65-F5344CB8AC3E}">
        <p14:creationId xmlns:p14="http://schemas.microsoft.com/office/powerpoint/2010/main" val="208821216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2C447B28-BE71-4F6A-9AA8-B95E88710004}" type="datetimeFigureOut">
              <a:rPr lang="en-US" smtClean="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4"/>
            <a:ext cx="457200" cy="441325"/>
          </a:xfrm>
        </p:spPr>
        <p:txBody>
          <a:bodyPr/>
          <a:lstStyle/>
          <a:p>
            <a:fld id="{D5FF27AB-CAFE-4B84-A8E4-153E374E2C95}" type="slidenum">
              <a:rPr lang="en-US" smtClean="0">
                <a:solidFill>
                  <a:srgbClr val="FDB828">
                    <a:shade val="75000"/>
                  </a:srgbClr>
                </a:solidFill>
              </a:rPr>
              <a:pPr/>
              <a:t>‹#›</a:t>
            </a:fld>
            <a:endParaRPr lang="en-US">
              <a:solidFill>
                <a:srgbClr val="FDB828">
                  <a:shade val="75000"/>
                </a:srgbClr>
              </a:solidFill>
            </a:endParaRPr>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644189657"/>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200" b="1" cap="all" spc="188" baseline="0">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8"/>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2C447B28-BE71-4F6A-9AA8-B95E88710004}" type="datetimeFigureOut">
              <a:rPr lang="en-US" smtClean="0"/>
              <a:pPr/>
              <a:t>3/30/2023</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6" name="Slide Number Placeholder 5"/>
          <p:cNvSpPr>
            <a:spLocks noGrp="1"/>
          </p:cNvSpPr>
          <p:nvPr>
            <p:ph type="sldNum" sz="quarter" idx="12"/>
          </p:nvPr>
        </p:nvSpPr>
        <p:spPr>
          <a:xfrm>
            <a:off x="4343400" y="2199452"/>
            <a:ext cx="457200" cy="441325"/>
          </a:xfrm>
        </p:spPr>
        <p:txBody>
          <a:bodyPr/>
          <a:lstStyle>
            <a:lvl1pPr>
              <a:defRPr>
                <a:solidFill>
                  <a:schemeClr val="accent3">
                    <a:shade val="75000"/>
                  </a:schemeClr>
                </a:solidFill>
              </a:defRPr>
            </a:lvl1pPr>
          </a:lstStyle>
          <a:p>
            <a:fld id="{D5FF27AB-CAFE-4B84-A8E4-153E374E2C95}" type="slidenum">
              <a:rPr lang="en-US" smtClean="0">
                <a:solidFill>
                  <a:srgbClr val="FDB828">
                    <a:shade val="75000"/>
                  </a:srgbClr>
                </a:solidFill>
              </a:rPr>
              <a:pPr/>
              <a:t>‹#›</a:t>
            </a:fld>
            <a:endParaRPr lang="en-US">
              <a:solidFill>
                <a:srgbClr val="FDB828">
                  <a:shade val="75000"/>
                </a:srgbClr>
              </a:solidFill>
            </a:endParaRPr>
          </a:p>
        </p:txBody>
      </p:sp>
      <p:sp>
        <p:nvSpPr>
          <p:cNvPr id="2" name="Title 1"/>
          <p:cNvSpPr>
            <a:spLocks noGrp="1"/>
          </p:cNvSpPr>
          <p:nvPr>
            <p:ph type="title"/>
          </p:nvPr>
        </p:nvSpPr>
        <p:spPr>
          <a:xfrm>
            <a:off x="722313" y="533400"/>
            <a:ext cx="7772400" cy="1524000"/>
          </a:xfrm>
        </p:spPr>
        <p:txBody>
          <a:bodyPr anchor="b"/>
          <a:lstStyle>
            <a:lvl1pPr algn="ctr">
              <a:buNone/>
              <a:defRPr sz="3150"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2243586787"/>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2C447B28-BE71-4F6A-9AA8-B95E88710004}" type="datetimeFigureOut">
              <a:rPr lang="en-US" smtClean="0"/>
              <a:pPr/>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FF27AB-CAFE-4B84-A8E4-153E374E2C95}" type="slidenum">
              <a:rPr lang="en-US" smtClean="0">
                <a:solidFill>
                  <a:srgbClr val="FDB828">
                    <a:shade val="75000"/>
                  </a:srgbClr>
                </a:solidFill>
              </a:rPr>
              <a:pPr/>
              <a:t>‹#›</a:t>
            </a:fld>
            <a:endParaRPr lang="en-US">
              <a:solidFill>
                <a:srgbClr val="FDB828">
                  <a:shade val="75000"/>
                </a:srgbClr>
              </a:solidFill>
            </a:endParaRPr>
          </a:p>
        </p:txBody>
      </p:sp>
      <p:sp>
        <p:nvSpPr>
          <p:cNvPr id="8" name="Straight Connector 7"/>
          <p:cNvSpPr>
            <a:spLocks noChangeShapeType="1"/>
          </p:cNvSpPr>
          <p:nvPr/>
        </p:nvSpPr>
        <p:spPr bwMode="auto">
          <a:xfrm flipV="1">
            <a:off x="4563081" y="1575654"/>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0" name="Content Placeholder 9"/>
          <p:cNvSpPr>
            <a:spLocks noGrp="1"/>
          </p:cNvSpPr>
          <p:nvPr>
            <p:ph sz="half" idx="1"/>
          </p:nvPr>
        </p:nvSpPr>
        <p:spPr>
          <a:xfrm>
            <a:off x="301752" y="1371600"/>
            <a:ext cx="4038600" cy="4681728"/>
          </a:xfrm>
        </p:spPr>
        <p:txBody>
          <a:bodyPr/>
          <a:lstStyle>
            <a:lvl1pPr>
              <a:defRPr sz="1875"/>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1875"/>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332975723"/>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1650" b="1" dirty="0" smtClean="0">
                <a:solidFill>
                  <a:srgbClr val="FFFFFF"/>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1"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1650" b="1"/>
            </a:lvl1pPr>
            <a:lvl2pPr>
              <a:buNone/>
              <a:defRPr sz="1500" b="1"/>
            </a:lvl2pPr>
            <a:lvl3pPr>
              <a:buNone/>
              <a:defRPr sz="1350" b="1"/>
            </a:lvl3pPr>
            <a:lvl4pPr>
              <a:buNone/>
              <a:defRPr sz="1200" b="1"/>
            </a:lvl4pPr>
            <a:lvl5pPr>
              <a:buNone/>
              <a:defRPr sz="12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2C447B28-BE71-4F6A-9AA8-B95E88710004}" type="datetimeFigureOut">
              <a:rPr lang="en-US" smtClean="0"/>
              <a:pPr/>
              <a:t>3/30/2023</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9" name="Slide Number Placeholder 8"/>
          <p:cNvSpPr>
            <a:spLocks noGrp="1"/>
          </p:cNvSpPr>
          <p:nvPr>
            <p:ph type="sldNum" sz="quarter" idx="12"/>
          </p:nvPr>
        </p:nvSpPr>
        <p:spPr>
          <a:xfrm>
            <a:off x="4343400" y="1042418"/>
            <a:ext cx="457200" cy="441325"/>
          </a:xfrm>
        </p:spPr>
        <p:txBody>
          <a:bodyPr/>
          <a:lstStyle>
            <a:lvl1pPr algn="ctr">
              <a:defRPr/>
            </a:lvl1pPr>
          </a:lstStyle>
          <a:p>
            <a:fld id="{D5FF27AB-CAFE-4B84-A8E4-153E374E2C95}" type="slidenum">
              <a:rPr lang="en-US" smtClean="0">
                <a:solidFill>
                  <a:srgbClr val="FDB828">
                    <a:shade val="75000"/>
                  </a:srgbClr>
                </a:solidFill>
              </a:rPr>
              <a:pPr/>
              <a:t>‹#›</a:t>
            </a:fld>
            <a:endParaRPr lang="en-US">
              <a:solidFill>
                <a:srgbClr val="FDB828">
                  <a:shade val="75000"/>
                </a:srgbClr>
              </a:solidFill>
            </a:endParaRPr>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594594785"/>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2C447B28-BE71-4F6A-9AA8-B95E88710004}" type="datetimeFigureOut">
              <a:rPr lang="en-US" smtClean="0"/>
              <a:pPr/>
              <a:t>3/30/2023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2"/>
            <a:ext cx="457200" cy="441325"/>
          </a:xfrm>
        </p:spPr>
        <p:txBody>
          <a:bodyPr/>
          <a:lstStyle/>
          <a:p>
            <a:fld id="{D5FF27AB-CAFE-4B84-A8E4-153E374E2C95}" type="slidenum">
              <a:rPr lang="en-US" smtClean="0">
                <a:solidFill>
                  <a:srgbClr val="FDB828">
                    <a:shade val="75000"/>
                  </a:srgbClr>
                </a:solidFill>
              </a:rPr>
              <a:pPr/>
              <a:t>‹#›</a:t>
            </a:fld>
            <a:endParaRPr lang="en-US">
              <a:solidFill>
                <a:srgbClr val="FDB828">
                  <a:shade val="75000"/>
                </a:srgbClr>
              </a:solidFill>
            </a:endParaRPr>
          </a:p>
        </p:txBody>
      </p:sp>
    </p:spTree>
    <p:extLst>
      <p:ext uri="{BB962C8B-B14F-4D97-AF65-F5344CB8AC3E}">
        <p14:creationId xmlns:p14="http://schemas.microsoft.com/office/powerpoint/2010/main" val="1458693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5" name="Rectangle 4"/>
          <p:cNvSpPr>
            <a:spLocks noChangeArrowheads="1"/>
          </p:cNvSpPr>
          <p:nvPr/>
        </p:nvSpPr>
        <p:spPr bwMode="auto">
          <a:xfrm>
            <a:off x="146304" y="6391658"/>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2" name="Date Placeholder 1"/>
          <p:cNvSpPr>
            <a:spLocks noGrp="1"/>
          </p:cNvSpPr>
          <p:nvPr>
            <p:ph type="dt" sz="half" idx="10"/>
          </p:nvPr>
        </p:nvSpPr>
        <p:spPr/>
        <p:txBody>
          <a:bodyPr/>
          <a:lstStyle/>
          <a:p>
            <a:fld id="{2C447B28-BE71-4F6A-9AA8-B95E88710004}" type="datetimeFigureOut">
              <a:rPr lang="en-US" smtClean="0"/>
              <a:pPr/>
              <a:t>3/30/2023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D5FF27AB-CAFE-4B84-A8E4-153E374E2C95}" type="slidenum">
              <a:rPr lang="en-US" smtClean="0"/>
              <a:pPr/>
              <a:t>‹#›</a:t>
            </a:fld>
            <a:endParaRPr lang="en-US"/>
          </a:p>
        </p:txBody>
      </p:sp>
    </p:spTree>
    <p:extLst>
      <p:ext uri="{BB962C8B-B14F-4D97-AF65-F5344CB8AC3E}">
        <p14:creationId xmlns:p14="http://schemas.microsoft.com/office/powerpoint/2010/main" val="2557683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200" b="1" cap="all" spc="188" baseline="0">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8"/>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0FA08896-35BA-4809-A56F-477ED2EC050E}" type="datetime1">
              <a:rPr lang="en-US" smtClean="0"/>
              <a:t>3/30/2023</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6" name="Slide Number Placeholder 5"/>
          <p:cNvSpPr>
            <a:spLocks noGrp="1"/>
          </p:cNvSpPr>
          <p:nvPr>
            <p:ph type="sldNum" sz="quarter" idx="12"/>
          </p:nvPr>
        </p:nvSpPr>
        <p:spPr>
          <a:xfrm>
            <a:off x="4343400" y="2199452"/>
            <a:ext cx="457200" cy="441325"/>
          </a:xfrm>
        </p:spPr>
        <p:txBody>
          <a:bodyPr/>
          <a:lstStyle>
            <a:lvl1pPr>
              <a:defRPr>
                <a:solidFill>
                  <a:schemeClr val="accent3">
                    <a:shade val="75000"/>
                  </a:schemeClr>
                </a:solidFill>
              </a:defRPr>
            </a:lvl1pPr>
          </a:lstStyle>
          <a:p>
            <a:fld id="{D5FF27AB-CAFE-4B84-A8E4-153E374E2C95}" type="slidenum">
              <a:rPr lang="en-US" smtClean="0">
                <a:solidFill>
                  <a:srgbClr val="FDB828">
                    <a:shade val="75000"/>
                  </a:srgbClr>
                </a:solidFill>
              </a:rPr>
              <a:pPr/>
              <a:t>‹#›</a:t>
            </a:fld>
            <a:endParaRPr lang="en-US">
              <a:solidFill>
                <a:srgbClr val="FDB828">
                  <a:shade val="75000"/>
                </a:srgbClr>
              </a:solidFill>
            </a:endParaRPr>
          </a:p>
        </p:txBody>
      </p:sp>
      <p:sp>
        <p:nvSpPr>
          <p:cNvPr id="2" name="Title 1"/>
          <p:cNvSpPr>
            <a:spLocks noGrp="1"/>
          </p:cNvSpPr>
          <p:nvPr>
            <p:ph type="title"/>
          </p:nvPr>
        </p:nvSpPr>
        <p:spPr>
          <a:xfrm>
            <a:off x="722313" y="533400"/>
            <a:ext cx="7772400" cy="1524000"/>
          </a:xfrm>
        </p:spPr>
        <p:txBody>
          <a:bodyPr anchor="b"/>
          <a:lstStyle>
            <a:lvl1pPr algn="ctr">
              <a:buNone/>
              <a:defRPr sz="3150"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2243586787"/>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 name="Title 1"/>
          <p:cNvSpPr>
            <a:spLocks noGrp="1"/>
          </p:cNvSpPr>
          <p:nvPr>
            <p:ph type="title"/>
          </p:nvPr>
        </p:nvSpPr>
        <p:spPr>
          <a:xfrm>
            <a:off x="381000" y="914400"/>
            <a:ext cx="2362200" cy="990600"/>
          </a:xfrm>
        </p:spPr>
        <p:txBody>
          <a:bodyPr anchor="b">
            <a:noAutofit/>
          </a:bodyPr>
          <a:lstStyle>
            <a:lvl1pPr algn="l">
              <a:buNone/>
              <a:defRPr sz="165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2"/>
            <a:ext cx="2362200" cy="4144963"/>
          </a:xfrm>
        </p:spPr>
        <p:txBody>
          <a:bodyPr/>
          <a:lstStyle>
            <a:lvl1pPr marL="0" indent="0">
              <a:spcAft>
                <a:spcPts val="750"/>
              </a:spcAft>
              <a:buNone/>
              <a:defRPr sz="1200">
                <a:solidFill>
                  <a:srgbClr val="FFFFFF"/>
                </a:solidFill>
              </a:defRPr>
            </a:lvl1pPr>
            <a:lvl2pPr>
              <a:buNone/>
              <a:defRPr sz="900"/>
            </a:lvl2pPr>
            <a:lvl3pPr>
              <a:buNone/>
              <a:defRPr sz="750"/>
            </a:lvl3pPr>
            <a:lvl4pPr>
              <a:buNone/>
              <a:defRPr sz="675"/>
            </a:lvl4pPr>
            <a:lvl5pPr>
              <a:buNone/>
              <a:defRPr sz="675"/>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7" name="Slide Number Placeholder 6"/>
          <p:cNvSpPr>
            <a:spLocks noGrp="1"/>
          </p:cNvSpPr>
          <p:nvPr>
            <p:ph type="sldNum" sz="quarter" idx="12"/>
          </p:nvPr>
        </p:nvSpPr>
        <p:spPr>
          <a:xfrm>
            <a:off x="1371600" y="312740"/>
            <a:ext cx="457200" cy="441325"/>
          </a:xfrm>
        </p:spPr>
        <p:txBody>
          <a:bodyPr/>
          <a:lstStyle>
            <a:lvl1pPr>
              <a:defRPr>
                <a:solidFill>
                  <a:schemeClr val="accent3">
                    <a:shade val="75000"/>
                  </a:schemeClr>
                </a:solidFill>
              </a:defRPr>
            </a:lvl1pPr>
          </a:lstStyle>
          <a:p>
            <a:fld id="{D5FF27AB-CAFE-4B84-A8E4-153E374E2C95}" type="slidenum">
              <a:rPr lang="en-US" smtClean="0">
                <a:solidFill>
                  <a:srgbClr val="FDB828">
                    <a:shade val="75000"/>
                  </a:srgbClr>
                </a:solidFill>
              </a:rPr>
              <a:pPr/>
              <a:t>‹#›</a:t>
            </a:fld>
            <a:endParaRPr lang="en-US">
              <a:solidFill>
                <a:srgbClr val="FDB828">
                  <a:shade val="75000"/>
                </a:srgbClr>
              </a:solidFill>
            </a:endParaRPr>
          </a:p>
        </p:txBody>
      </p:sp>
      <p:sp>
        <p:nvSpPr>
          <p:cNvPr id="21" name="Rectangle 20"/>
          <p:cNvSpPr>
            <a:spLocks noChangeArrowheads="1"/>
          </p:cNvSpPr>
          <p:nvPr/>
        </p:nvSpPr>
        <p:spPr bwMode="auto">
          <a:xfrm>
            <a:off x="149352" y="638838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5" name="Date Placeholder 4"/>
          <p:cNvSpPr>
            <a:spLocks noGrp="1"/>
          </p:cNvSpPr>
          <p:nvPr>
            <p:ph type="dt" sz="half" idx="10"/>
          </p:nvPr>
        </p:nvSpPr>
        <p:spPr/>
        <p:txBody>
          <a:bodyPr/>
          <a:lstStyle/>
          <a:p>
            <a:fld id="{2C447B28-BE71-4F6A-9AA8-B95E88710004}" type="datetimeFigureOut">
              <a:rPr lang="en-US" smtClean="0"/>
              <a:pPr/>
              <a:t>3/30/2023</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extLst>
      <p:ext uri="{BB962C8B-B14F-4D97-AF65-F5344CB8AC3E}">
        <p14:creationId xmlns:p14="http://schemas.microsoft.com/office/powerpoint/2010/main" val="2910721263"/>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7" name="Slide Number Placeholder 6"/>
          <p:cNvSpPr>
            <a:spLocks noGrp="1"/>
          </p:cNvSpPr>
          <p:nvPr>
            <p:ph type="sldNum" sz="quarter" idx="12"/>
          </p:nvPr>
        </p:nvSpPr>
        <p:spPr>
          <a:xfrm>
            <a:off x="1371600" y="312740"/>
            <a:ext cx="457200" cy="441325"/>
          </a:xfrm>
        </p:spPr>
        <p:txBody>
          <a:bodyPr/>
          <a:lstStyle/>
          <a:p>
            <a:fld id="{D5FF27AB-CAFE-4B84-A8E4-153E374E2C95}" type="slidenum">
              <a:rPr lang="en-US" smtClean="0">
                <a:solidFill>
                  <a:srgbClr val="FDB828">
                    <a:shade val="75000"/>
                  </a:srgbClr>
                </a:solidFill>
              </a:rPr>
              <a:pPr/>
              <a:t>‹#›</a:t>
            </a:fld>
            <a:endParaRPr lang="en-US">
              <a:solidFill>
                <a:srgbClr val="FDB828">
                  <a:shade val="75000"/>
                </a:srgbClr>
              </a:solidFill>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18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2400"/>
            </a:lvl1pPr>
          </a:lstStyle>
          <a:p>
            <a:r>
              <a:rPr kumimoji="0" lang="en-US"/>
              <a:t>Click icon to add picture</a:t>
            </a:r>
          </a:p>
        </p:txBody>
      </p:sp>
      <p:sp>
        <p:nvSpPr>
          <p:cNvPr id="4" name="Text Placeholder 3"/>
          <p:cNvSpPr>
            <a:spLocks noGrp="1"/>
          </p:cNvSpPr>
          <p:nvPr>
            <p:ph type="body" sz="half" idx="2"/>
          </p:nvPr>
        </p:nvSpPr>
        <p:spPr>
          <a:xfrm>
            <a:off x="381000" y="990600"/>
            <a:ext cx="2438400" cy="5257800"/>
          </a:xfrm>
        </p:spPr>
        <p:txBody>
          <a:bodyPr/>
          <a:lstStyle>
            <a:lvl1pPr marL="0" indent="0">
              <a:spcAft>
                <a:spcPts val="750"/>
              </a:spcAft>
              <a:buFontTx/>
              <a:buNone/>
              <a:defRPr sz="1200">
                <a:solidFill>
                  <a:srgbClr val="FFFFFF"/>
                </a:solidFill>
              </a:defRPr>
            </a:lvl1pPr>
            <a:lvl2pPr>
              <a:defRPr sz="900"/>
            </a:lvl2pPr>
            <a:lvl3pPr>
              <a:defRPr sz="750"/>
            </a:lvl3pPr>
            <a:lvl4pPr>
              <a:defRPr sz="675"/>
            </a:lvl4pPr>
            <a:lvl5pPr>
              <a:defRPr sz="675"/>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5" name="Date Placeholder 4"/>
          <p:cNvSpPr>
            <a:spLocks noGrp="1"/>
          </p:cNvSpPr>
          <p:nvPr>
            <p:ph type="dt" sz="half" idx="10"/>
          </p:nvPr>
        </p:nvSpPr>
        <p:spPr>
          <a:xfrm>
            <a:off x="5788152" y="6404984"/>
            <a:ext cx="3044952" cy="365760"/>
          </a:xfrm>
        </p:spPr>
        <p:txBody>
          <a:bodyPr/>
          <a:lstStyle/>
          <a:p>
            <a:fld id="{2C447B28-BE71-4F6A-9AA8-B95E88710004}" type="datetimeFigureOut">
              <a:rPr lang="en-US" smtClean="0"/>
              <a:pPr/>
              <a:t>3/30/2023</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extLst>
      <p:ext uri="{BB962C8B-B14F-4D97-AF65-F5344CB8AC3E}">
        <p14:creationId xmlns:p14="http://schemas.microsoft.com/office/powerpoint/2010/main" val="22028901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C447B28-BE71-4F6A-9AA8-B95E88710004}" type="datetimeFigureOut">
              <a:rPr lang="en-US" smtClean="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FF27AB-CAFE-4B84-A8E4-153E374E2C95}" type="slidenum">
              <a:rPr lang="en-US" smtClean="0">
                <a:solidFill>
                  <a:srgbClr val="FDB828">
                    <a:shade val="75000"/>
                  </a:srgbClr>
                </a:solidFill>
              </a:rPr>
              <a:pPr/>
              <a:t>‹#›</a:t>
            </a:fld>
            <a:endParaRPr lang="en-US">
              <a:solidFill>
                <a:srgbClr val="FDB828">
                  <a:shade val="75000"/>
                </a:srgbClr>
              </a:solidFill>
            </a:endParaRPr>
          </a:p>
        </p:txBody>
      </p:sp>
    </p:spTree>
    <p:extLst>
      <p:ext uri="{BB962C8B-B14F-4D97-AF65-F5344CB8AC3E}">
        <p14:creationId xmlns:p14="http://schemas.microsoft.com/office/powerpoint/2010/main" val="782224734"/>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1" name="Rectangle 10"/>
          <p:cNvSpPr>
            <a:spLocks noChangeArrowheads="1"/>
          </p:cNvSpPr>
          <p:nvPr/>
        </p:nvSpPr>
        <p:spPr bwMode="auto">
          <a:xfrm>
            <a:off x="146304" y="6391658"/>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6" name="Slide Number Placeholder 5"/>
          <p:cNvSpPr>
            <a:spLocks noGrp="1"/>
          </p:cNvSpPr>
          <p:nvPr>
            <p:ph type="sldNum" sz="quarter" idx="12"/>
          </p:nvPr>
        </p:nvSpPr>
        <p:spPr>
          <a:xfrm>
            <a:off x="6915912" y="3009903"/>
            <a:ext cx="457200" cy="441325"/>
          </a:xfrm>
        </p:spPr>
        <p:txBody>
          <a:bodyPr/>
          <a:lstStyle/>
          <a:p>
            <a:fld id="{D5FF27AB-CAFE-4B84-A8E4-153E374E2C95}" type="slidenum">
              <a:rPr lang="en-US" smtClean="0">
                <a:solidFill>
                  <a:srgbClr val="FDB828">
                    <a:shade val="75000"/>
                  </a:srgbClr>
                </a:solidFill>
              </a:rPr>
              <a:pPr/>
              <a:t>‹#›</a:t>
            </a:fld>
            <a:endParaRPr lang="en-US">
              <a:solidFill>
                <a:srgbClr val="FDB828">
                  <a:shade val="75000"/>
                </a:srgbClr>
              </a:solidFill>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C447B28-BE71-4F6A-9AA8-B95E88710004}" type="datetimeFigureOut">
              <a:rPr lang="en-US" smtClean="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3"/>
            <a:ext cx="1447800" cy="5851525"/>
          </a:xfrm>
        </p:spPr>
        <p:txBody>
          <a:bodyPr vert="eaVert"/>
          <a:lstStyle/>
          <a:p>
            <a:r>
              <a:rPr kumimoji="0" lang="en-US"/>
              <a:t>Click to edit Master title style</a:t>
            </a:r>
          </a:p>
        </p:txBody>
      </p:sp>
    </p:spTree>
    <p:extLst>
      <p:ext uri="{BB962C8B-B14F-4D97-AF65-F5344CB8AC3E}">
        <p14:creationId xmlns:p14="http://schemas.microsoft.com/office/powerpoint/2010/main" val="559601444"/>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ED652717-4F37-311B-123A-A28553007AD7}"/>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000">
                <a:solidFill>
                  <a:schemeClr val="tx1"/>
                </a:solidFill>
                <a:latin typeface="Avenir LT Std 35 Light" pitchFamily="34" charset="0"/>
                <a:ea typeface="ＭＳ Ｐゴシック" pitchFamily="34" charset="-128"/>
              </a:defRPr>
            </a:lvl1pPr>
            <a:lvl2pPr marL="742950" indent="-285750" eaLnBrk="0" hangingPunct="0">
              <a:defRPr sz="2000">
                <a:solidFill>
                  <a:schemeClr val="tx1"/>
                </a:solidFill>
                <a:latin typeface="Avenir LT Std 35 Light" pitchFamily="34" charset="0"/>
                <a:ea typeface="ＭＳ Ｐゴシック" pitchFamily="34" charset="-128"/>
              </a:defRPr>
            </a:lvl2pPr>
            <a:lvl3pPr marL="1143000" indent="-228600" eaLnBrk="0" hangingPunct="0">
              <a:defRPr sz="2000">
                <a:solidFill>
                  <a:schemeClr val="tx1"/>
                </a:solidFill>
                <a:latin typeface="Avenir LT Std 35 Light" pitchFamily="34" charset="0"/>
                <a:ea typeface="ＭＳ Ｐゴシック" pitchFamily="34" charset="-128"/>
              </a:defRPr>
            </a:lvl3pPr>
            <a:lvl4pPr marL="1600200" indent="-228600" eaLnBrk="0" hangingPunct="0">
              <a:defRPr sz="2000">
                <a:solidFill>
                  <a:schemeClr val="tx1"/>
                </a:solidFill>
                <a:latin typeface="Avenir LT Std 35 Light" pitchFamily="34" charset="0"/>
                <a:ea typeface="ＭＳ Ｐゴシック" pitchFamily="34" charset="-128"/>
              </a:defRPr>
            </a:lvl4pPr>
            <a:lvl5pPr marL="2057400" indent="-228600" eaLnBrk="0" hangingPunct="0">
              <a:defRPr sz="2000">
                <a:solidFill>
                  <a:schemeClr val="tx1"/>
                </a:solidFill>
                <a:latin typeface="Avenir LT Std 35 Light"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9pPr>
          </a:lstStyle>
          <a:p>
            <a:pPr eaLnBrk="1" hangingPunct="1">
              <a:defRPr/>
            </a:pPr>
            <a:endParaRPr lang="en-US" altLang="en-US"/>
          </a:p>
        </p:txBody>
      </p:sp>
      <p:sp>
        <p:nvSpPr>
          <p:cNvPr id="3" name="Rectangle 20">
            <a:extLst>
              <a:ext uri="{FF2B5EF4-FFF2-40B4-BE49-F238E27FC236}">
                <a16:creationId xmlns:a16="http://schemas.microsoft.com/office/drawing/2014/main" id="{8988A4CE-2DED-A469-1A52-F25C4E644C5A}"/>
              </a:ext>
            </a:extLst>
          </p:cNvPr>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000">
                <a:solidFill>
                  <a:schemeClr val="tx1"/>
                </a:solidFill>
                <a:latin typeface="Avenir LT Std 35 Light" pitchFamily="34" charset="0"/>
                <a:ea typeface="ＭＳ Ｐゴシック" pitchFamily="34" charset="-128"/>
              </a:defRPr>
            </a:lvl1pPr>
            <a:lvl2pPr marL="742950" indent="-285750" eaLnBrk="0" hangingPunct="0">
              <a:defRPr sz="2000">
                <a:solidFill>
                  <a:schemeClr val="tx1"/>
                </a:solidFill>
                <a:latin typeface="Avenir LT Std 35 Light" pitchFamily="34" charset="0"/>
                <a:ea typeface="ＭＳ Ｐゴシック" pitchFamily="34" charset="-128"/>
              </a:defRPr>
            </a:lvl2pPr>
            <a:lvl3pPr marL="1143000" indent="-228600" eaLnBrk="0" hangingPunct="0">
              <a:defRPr sz="2000">
                <a:solidFill>
                  <a:schemeClr val="tx1"/>
                </a:solidFill>
                <a:latin typeface="Avenir LT Std 35 Light" pitchFamily="34" charset="0"/>
                <a:ea typeface="ＭＳ Ｐゴシック" pitchFamily="34" charset="-128"/>
              </a:defRPr>
            </a:lvl3pPr>
            <a:lvl4pPr marL="1600200" indent="-228600" eaLnBrk="0" hangingPunct="0">
              <a:defRPr sz="2000">
                <a:solidFill>
                  <a:schemeClr val="tx1"/>
                </a:solidFill>
                <a:latin typeface="Avenir LT Std 35 Light" pitchFamily="34" charset="0"/>
                <a:ea typeface="ＭＳ Ｐゴシック" pitchFamily="34" charset="-128"/>
              </a:defRPr>
            </a:lvl4pPr>
            <a:lvl5pPr marL="2057400" indent="-228600" eaLnBrk="0" hangingPunct="0">
              <a:defRPr sz="2000">
                <a:solidFill>
                  <a:schemeClr val="tx1"/>
                </a:solidFill>
                <a:latin typeface="Avenir LT Std 35 Light"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9pPr>
          </a:lstStyle>
          <a:p>
            <a:pPr eaLnBrk="1" hangingPunct="1">
              <a:defRPr/>
            </a:pPr>
            <a:endParaRPr lang="en-US" altLang="en-US"/>
          </a:p>
        </p:txBody>
      </p:sp>
      <p:sp>
        <p:nvSpPr>
          <p:cNvPr id="4" name="Rectangle 23">
            <a:extLst>
              <a:ext uri="{FF2B5EF4-FFF2-40B4-BE49-F238E27FC236}">
                <a16:creationId xmlns:a16="http://schemas.microsoft.com/office/drawing/2014/main" id="{99025227-6241-FE99-E431-8F2C4211B5ED}"/>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000">
                <a:solidFill>
                  <a:schemeClr val="tx1"/>
                </a:solidFill>
                <a:latin typeface="Avenir LT Std 35 Light" pitchFamily="34" charset="0"/>
                <a:ea typeface="ＭＳ Ｐゴシック" pitchFamily="34" charset="-128"/>
              </a:defRPr>
            </a:lvl1pPr>
            <a:lvl2pPr marL="742950" indent="-285750" eaLnBrk="0" hangingPunct="0">
              <a:defRPr sz="2000">
                <a:solidFill>
                  <a:schemeClr val="tx1"/>
                </a:solidFill>
                <a:latin typeface="Avenir LT Std 35 Light" pitchFamily="34" charset="0"/>
                <a:ea typeface="ＭＳ Ｐゴシック" pitchFamily="34" charset="-128"/>
              </a:defRPr>
            </a:lvl2pPr>
            <a:lvl3pPr marL="1143000" indent="-228600" eaLnBrk="0" hangingPunct="0">
              <a:defRPr sz="2000">
                <a:solidFill>
                  <a:schemeClr val="tx1"/>
                </a:solidFill>
                <a:latin typeface="Avenir LT Std 35 Light" pitchFamily="34" charset="0"/>
                <a:ea typeface="ＭＳ Ｐゴシック" pitchFamily="34" charset="-128"/>
              </a:defRPr>
            </a:lvl3pPr>
            <a:lvl4pPr marL="1600200" indent="-228600" eaLnBrk="0" hangingPunct="0">
              <a:defRPr sz="2000">
                <a:solidFill>
                  <a:schemeClr val="tx1"/>
                </a:solidFill>
                <a:latin typeface="Avenir LT Std 35 Light" pitchFamily="34" charset="0"/>
                <a:ea typeface="ＭＳ Ｐゴシック" pitchFamily="34" charset="-128"/>
              </a:defRPr>
            </a:lvl4pPr>
            <a:lvl5pPr marL="2057400" indent="-228600" eaLnBrk="0" hangingPunct="0">
              <a:defRPr sz="2000">
                <a:solidFill>
                  <a:schemeClr val="tx1"/>
                </a:solidFill>
                <a:latin typeface="Avenir LT Std 35 Light"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9pPr>
          </a:lstStyle>
          <a:p>
            <a:pPr eaLnBrk="1" hangingPunct="1">
              <a:defRPr/>
            </a:pPr>
            <a:endParaRPr lang="en-US" altLang="en-US"/>
          </a:p>
        </p:txBody>
      </p:sp>
      <p:sp>
        <p:nvSpPr>
          <p:cNvPr id="5" name="Rectangle 24">
            <a:extLst>
              <a:ext uri="{FF2B5EF4-FFF2-40B4-BE49-F238E27FC236}">
                <a16:creationId xmlns:a16="http://schemas.microsoft.com/office/drawing/2014/main" id="{B6BA0BC7-D07D-43BB-0DE1-54721E3662B9}"/>
              </a:ext>
            </a:extLst>
          </p:cNvPr>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000">
                <a:solidFill>
                  <a:schemeClr val="tx1"/>
                </a:solidFill>
                <a:latin typeface="Avenir LT Std 35 Light" pitchFamily="34" charset="0"/>
                <a:ea typeface="ＭＳ Ｐゴシック" pitchFamily="34" charset="-128"/>
              </a:defRPr>
            </a:lvl1pPr>
            <a:lvl2pPr marL="742950" indent="-285750" eaLnBrk="0" hangingPunct="0">
              <a:defRPr sz="2000">
                <a:solidFill>
                  <a:schemeClr val="tx1"/>
                </a:solidFill>
                <a:latin typeface="Avenir LT Std 35 Light" pitchFamily="34" charset="0"/>
                <a:ea typeface="ＭＳ Ｐゴシック" pitchFamily="34" charset="-128"/>
              </a:defRPr>
            </a:lvl2pPr>
            <a:lvl3pPr marL="1143000" indent="-228600" eaLnBrk="0" hangingPunct="0">
              <a:defRPr sz="2000">
                <a:solidFill>
                  <a:schemeClr val="tx1"/>
                </a:solidFill>
                <a:latin typeface="Avenir LT Std 35 Light" pitchFamily="34" charset="0"/>
                <a:ea typeface="ＭＳ Ｐゴシック" pitchFamily="34" charset="-128"/>
              </a:defRPr>
            </a:lvl3pPr>
            <a:lvl4pPr marL="1600200" indent="-228600" eaLnBrk="0" hangingPunct="0">
              <a:defRPr sz="2000">
                <a:solidFill>
                  <a:schemeClr val="tx1"/>
                </a:solidFill>
                <a:latin typeface="Avenir LT Std 35 Light" pitchFamily="34" charset="0"/>
                <a:ea typeface="ＭＳ Ｐゴシック" pitchFamily="34" charset="-128"/>
              </a:defRPr>
            </a:lvl4pPr>
            <a:lvl5pPr marL="2057400" indent="-228600" eaLnBrk="0" hangingPunct="0">
              <a:defRPr sz="2000">
                <a:solidFill>
                  <a:schemeClr val="tx1"/>
                </a:solidFill>
                <a:latin typeface="Avenir LT Std 35 Light"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9pPr>
          </a:lstStyle>
          <a:p>
            <a:pPr eaLnBrk="1" hangingPunct="1">
              <a:defRPr/>
            </a:pPr>
            <a:endParaRPr lang="en-US" altLang="en-US"/>
          </a:p>
        </p:txBody>
      </p:sp>
      <p:sp>
        <p:nvSpPr>
          <p:cNvPr id="6" name="Rectangle 5">
            <a:extLst>
              <a:ext uri="{FF2B5EF4-FFF2-40B4-BE49-F238E27FC236}">
                <a16:creationId xmlns:a16="http://schemas.microsoft.com/office/drawing/2014/main" id="{E56D865D-B3E1-F4B0-59AF-3D7BB7C6DF1C}"/>
              </a:ext>
            </a:extLst>
          </p:cNvPr>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latin typeface="Avenir LT Std 35 Light" pitchFamily="34" charset="0"/>
            </a:endParaRPr>
          </a:p>
        </p:txBody>
      </p:sp>
      <p:sp>
        <p:nvSpPr>
          <p:cNvPr id="7" name="Straight Connector 6">
            <a:extLst>
              <a:ext uri="{FF2B5EF4-FFF2-40B4-BE49-F238E27FC236}">
                <a16:creationId xmlns:a16="http://schemas.microsoft.com/office/drawing/2014/main" id="{BEFCC010-8FC4-447E-EAE0-2643AB65EEA8}"/>
              </a:ext>
            </a:extLst>
          </p:cNvPr>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latin typeface="Avenir LT Std 35 Light" pitchFamily="34" charset="0"/>
            </a:endParaRPr>
          </a:p>
        </p:txBody>
      </p:sp>
      <p:sp>
        <p:nvSpPr>
          <p:cNvPr id="10" name="Rectangle 9">
            <a:extLst>
              <a:ext uri="{FF2B5EF4-FFF2-40B4-BE49-F238E27FC236}">
                <a16:creationId xmlns:a16="http://schemas.microsoft.com/office/drawing/2014/main" id="{744C570E-4A43-4C1B-CDCF-0CB80A022588}"/>
              </a:ext>
            </a:extLst>
          </p:cNvPr>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a:latin typeface="Avenir LT Std 35 Light" pitchFamily="34" charset="0"/>
            </a:endParaRPr>
          </a:p>
        </p:txBody>
      </p:sp>
      <p:sp>
        <p:nvSpPr>
          <p:cNvPr id="11" name="Oval 10">
            <a:extLst>
              <a:ext uri="{FF2B5EF4-FFF2-40B4-BE49-F238E27FC236}">
                <a16:creationId xmlns:a16="http://schemas.microsoft.com/office/drawing/2014/main" id="{3E1ACDE0-722B-CC17-96D6-8B3C28A13A40}"/>
              </a:ext>
            </a:extLst>
          </p:cNvPr>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a:p>
        </p:txBody>
      </p:sp>
      <p:sp>
        <p:nvSpPr>
          <p:cNvPr id="12" name="Oval 11">
            <a:extLst>
              <a:ext uri="{FF2B5EF4-FFF2-40B4-BE49-F238E27FC236}">
                <a16:creationId xmlns:a16="http://schemas.microsoft.com/office/drawing/2014/main" id="{D1A1FC80-94F2-90A7-D7FC-EF5D56791E8D}"/>
              </a:ext>
            </a:extLst>
          </p:cNvPr>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3" name="Date Placeholder 27">
            <a:extLst>
              <a:ext uri="{FF2B5EF4-FFF2-40B4-BE49-F238E27FC236}">
                <a16:creationId xmlns:a16="http://schemas.microsoft.com/office/drawing/2014/main" id="{E59EE584-5DEA-D2AA-02D5-B5718C740D0A}"/>
              </a:ext>
            </a:extLst>
          </p:cNvPr>
          <p:cNvSpPr>
            <a:spLocks noGrp="1"/>
          </p:cNvSpPr>
          <p:nvPr>
            <p:ph type="dt" sz="half" idx="10"/>
          </p:nvPr>
        </p:nvSpPr>
        <p:spPr/>
        <p:txBody>
          <a:bodyPr/>
          <a:lstStyle>
            <a:lvl1pPr>
              <a:defRPr/>
            </a:lvl1pPr>
          </a:lstStyle>
          <a:p>
            <a:pPr>
              <a:defRPr/>
            </a:pPr>
            <a:fld id="{BE924F49-569A-0A45-BEAB-3CC7766B5650}" type="datetimeFigureOut">
              <a:rPr lang="en-US"/>
              <a:pPr>
                <a:defRPr/>
              </a:pPr>
              <a:t>3/30/2023</a:t>
            </a:fld>
            <a:endParaRPr lang="en-US"/>
          </a:p>
        </p:txBody>
      </p:sp>
      <p:sp>
        <p:nvSpPr>
          <p:cNvPr id="14" name="Footer Placeholder 16">
            <a:extLst>
              <a:ext uri="{FF2B5EF4-FFF2-40B4-BE49-F238E27FC236}">
                <a16:creationId xmlns:a16="http://schemas.microsoft.com/office/drawing/2014/main" id="{6B31BF12-DD78-4D48-302B-A1D302A5FE00}"/>
              </a:ext>
            </a:extLst>
          </p:cNvPr>
          <p:cNvSpPr>
            <a:spLocks noGrp="1"/>
          </p:cNvSpPr>
          <p:nvPr>
            <p:ph type="ftr" sz="quarter" idx="11"/>
          </p:nvPr>
        </p:nvSpPr>
        <p:spPr/>
        <p:txBody>
          <a:bodyPr/>
          <a:lstStyle>
            <a:lvl1pPr>
              <a:defRPr/>
            </a:lvl1pPr>
          </a:lstStyle>
          <a:p>
            <a:pPr>
              <a:defRPr/>
            </a:pPr>
            <a:endParaRPr lang="en-US"/>
          </a:p>
        </p:txBody>
      </p:sp>
      <p:sp>
        <p:nvSpPr>
          <p:cNvPr id="15" name="Slide Number Placeholder 28">
            <a:extLst>
              <a:ext uri="{FF2B5EF4-FFF2-40B4-BE49-F238E27FC236}">
                <a16:creationId xmlns:a16="http://schemas.microsoft.com/office/drawing/2014/main" id="{E3700F1B-9211-1370-1D60-774A1048519F}"/>
              </a:ext>
            </a:extLst>
          </p:cNvPr>
          <p:cNvSpPr>
            <a:spLocks noGrp="1"/>
          </p:cNvSpPr>
          <p:nvPr>
            <p:ph type="sldNum" sz="quarter" idx="12"/>
          </p:nvPr>
        </p:nvSpPr>
        <p:spPr>
          <a:xfrm>
            <a:off x="4343400" y="2198688"/>
            <a:ext cx="457200" cy="441325"/>
          </a:xfrm>
        </p:spPr>
        <p:txBody>
          <a:bodyPr/>
          <a:lstStyle>
            <a:lvl1pPr>
              <a:defRPr/>
            </a:lvl1pPr>
          </a:lstStyle>
          <a:p>
            <a:fld id="{E1056BC7-6250-B749-945E-54B505B9024B}" type="slidenum">
              <a:rPr lang="en-US" altLang="en-US"/>
              <a:pPr/>
              <a:t>‹#›</a:t>
            </a:fld>
            <a:endParaRPr lang="en-US" altLang="en-US"/>
          </a:p>
        </p:txBody>
      </p:sp>
    </p:spTree>
    <p:extLst>
      <p:ext uri="{BB962C8B-B14F-4D97-AF65-F5344CB8AC3E}">
        <p14:creationId xmlns:p14="http://schemas.microsoft.com/office/powerpoint/2010/main" val="3790702634"/>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6481D2D5-5793-6DC4-0540-0904652F6A88}"/>
              </a:ext>
            </a:extLst>
          </p:cNvPr>
          <p:cNvSpPr>
            <a:spLocks noGrp="1"/>
          </p:cNvSpPr>
          <p:nvPr>
            <p:ph type="dt" sz="half" idx="10"/>
          </p:nvPr>
        </p:nvSpPr>
        <p:spPr/>
        <p:txBody>
          <a:bodyPr/>
          <a:lstStyle>
            <a:lvl1pPr>
              <a:defRPr/>
            </a:lvl1pPr>
          </a:lstStyle>
          <a:p>
            <a:pPr>
              <a:defRPr/>
            </a:pPr>
            <a:fld id="{B2ABC760-5A7A-DC49-836A-EC8D2E3A5E4E}" type="datetimeFigureOut">
              <a:rPr lang="en-US"/>
              <a:pPr>
                <a:defRPr/>
              </a:pPr>
              <a:t>3/30/2023</a:t>
            </a:fld>
            <a:endParaRPr lang="en-US"/>
          </a:p>
        </p:txBody>
      </p:sp>
      <p:sp>
        <p:nvSpPr>
          <p:cNvPr id="4" name="Footer Placeholder 4">
            <a:extLst>
              <a:ext uri="{FF2B5EF4-FFF2-40B4-BE49-F238E27FC236}">
                <a16:creationId xmlns:a16="http://schemas.microsoft.com/office/drawing/2014/main" id="{9A34C596-7569-C04E-7186-047166F05EA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C4A5504-C735-88D5-BFFB-A31A7912F2D8}"/>
              </a:ext>
            </a:extLst>
          </p:cNvPr>
          <p:cNvSpPr>
            <a:spLocks noGrp="1"/>
          </p:cNvSpPr>
          <p:nvPr>
            <p:ph type="sldNum" sz="quarter" idx="12"/>
          </p:nvPr>
        </p:nvSpPr>
        <p:spPr>
          <a:xfrm>
            <a:off x="4362450" y="1027113"/>
            <a:ext cx="457200" cy="441325"/>
          </a:xfrm>
        </p:spPr>
        <p:txBody>
          <a:bodyPr/>
          <a:lstStyle>
            <a:lvl1pPr>
              <a:defRPr/>
            </a:lvl1pPr>
          </a:lstStyle>
          <a:p>
            <a:fld id="{C6B81EF5-57A5-AA40-9B77-67C676A73BC3}" type="slidenum">
              <a:rPr lang="en-US" altLang="en-US"/>
              <a:pPr/>
              <a:t>‹#›</a:t>
            </a:fld>
            <a:endParaRPr lang="en-US" altLang="en-US"/>
          </a:p>
        </p:txBody>
      </p:sp>
    </p:spTree>
    <p:extLst>
      <p:ext uri="{BB962C8B-B14F-4D97-AF65-F5344CB8AC3E}">
        <p14:creationId xmlns:p14="http://schemas.microsoft.com/office/powerpoint/2010/main" val="3535971065"/>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7C1EB251-6941-0E50-AB05-53B0FCCF13C2}"/>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000">
                <a:solidFill>
                  <a:schemeClr val="tx1"/>
                </a:solidFill>
                <a:latin typeface="Avenir LT Std 35 Light" pitchFamily="34" charset="0"/>
                <a:ea typeface="ＭＳ Ｐゴシック" pitchFamily="34" charset="-128"/>
              </a:defRPr>
            </a:lvl1pPr>
            <a:lvl2pPr marL="742950" indent="-285750" eaLnBrk="0" hangingPunct="0">
              <a:defRPr sz="2000">
                <a:solidFill>
                  <a:schemeClr val="tx1"/>
                </a:solidFill>
                <a:latin typeface="Avenir LT Std 35 Light" pitchFamily="34" charset="0"/>
                <a:ea typeface="ＭＳ Ｐゴシック" pitchFamily="34" charset="-128"/>
              </a:defRPr>
            </a:lvl2pPr>
            <a:lvl3pPr marL="1143000" indent="-228600" eaLnBrk="0" hangingPunct="0">
              <a:defRPr sz="2000">
                <a:solidFill>
                  <a:schemeClr val="tx1"/>
                </a:solidFill>
                <a:latin typeface="Avenir LT Std 35 Light" pitchFamily="34" charset="0"/>
                <a:ea typeface="ＭＳ Ｐゴシック" pitchFamily="34" charset="-128"/>
              </a:defRPr>
            </a:lvl3pPr>
            <a:lvl4pPr marL="1600200" indent="-228600" eaLnBrk="0" hangingPunct="0">
              <a:defRPr sz="2000">
                <a:solidFill>
                  <a:schemeClr val="tx1"/>
                </a:solidFill>
                <a:latin typeface="Avenir LT Std 35 Light" pitchFamily="34" charset="0"/>
                <a:ea typeface="ＭＳ Ｐゴシック" pitchFamily="34" charset="-128"/>
              </a:defRPr>
            </a:lvl4pPr>
            <a:lvl5pPr marL="2057400" indent="-228600" eaLnBrk="0" hangingPunct="0">
              <a:defRPr sz="2000">
                <a:solidFill>
                  <a:schemeClr val="tx1"/>
                </a:solidFill>
                <a:latin typeface="Avenir LT Std 35 Light"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9pPr>
          </a:lstStyle>
          <a:p>
            <a:pPr eaLnBrk="1" hangingPunct="1">
              <a:defRPr/>
            </a:pPr>
            <a:endParaRPr lang="en-US" altLang="en-US"/>
          </a:p>
        </p:txBody>
      </p:sp>
      <p:sp>
        <p:nvSpPr>
          <p:cNvPr id="5" name="Rectangle 20">
            <a:extLst>
              <a:ext uri="{FF2B5EF4-FFF2-40B4-BE49-F238E27FC236}">
                <a16:creationId xmlns:a16="http://schemas.microsoft.com/office/drawing/2014/main" id="{65BCB744-3AD8-B2B6-B77B-DF4A213ABB88}"/>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000">
                <a:solidFill>
                  <a:schemeClr val="tx1"/>
                </a:solidFill>
                <a:latin typeface="Avenir LT Std 35 Light" pitchFamily="34" charset="0"/>
                <a:ea typeface="ＭＳ Ｐゴシック" pitchFamily="34" charset="-128"/>
              </a:defRPr>
            </a:lvl1pPr>
            <a:lvl2pPr marL="742950" indent="-285750" eaLnBrk="0" hangingPunct="0">
              <a:defRPr sz="2000">
                <a:solidFill>
                  <a:schemeClr val="tx1"/>
                </a:solidFill>
                <a:latin typeface="Avenir LT Std 35 Light" pitchFamily="34" charset="0"/>
                <a:ea typeface="ＭＳ Ｐゴシック" pitchFamily="34" charset="-128"/>
              </a:defRPr>
            </a:lvl2pPr>
            <a:lvl3pPr marL="1143000" indent="-228600" eaLnBrk="0" hangingPunct="0">
              <a:defRPr sz="2000">
                <a:solidFill>
                  <a:schemeClr val="tx1"/>
                </a:solidFill>
                <a:latin typeface="Avenir LT Std 35 Light" pitchFamily="34" charset="0"/>
                <a:ea typeface="ＭＳ Ｐゴシック" pitchFamily="34" charset="-128"/>
              </a:defRPr>
            </a:lvl3pPr>
            <a:lvl4pPr marL="1600200" indent="-228600" eaLnBrk="0" hangingPunct="0">
              <a:defRPr sz="2000">
                <a:solidFill>
                  <a:schemeClr val="tx1"/>
                </a:solidFill>
                <a:latin typeface="Avenir LT Std 35 Light" pitchFamily="34" charset="0"/>
                <a:ea typeface="ＭＳ Ｐゴシック" pitchFamily="34" charset="-128"/>
              </a:defRPr>
            </a:lvl4pPr>
            <a:lvl5pPr marL="2057400" indent="-228600" eaLnBrk="0" hangingPunct="0">
              <a:defRPr sz="2000">
                <a:solidFill>
                  <a:schemeClr val="tx1"/>
                </a:solidFill>
                <a:latin typeface="Avenir LT Std 35 Light"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9pPr>
          </a:lstStyle>
          <a:p>
            <a:pPr eaLnBrk="1" hangingPunct="1">
              <a:defRPr/>
            </a:pPr>
            <a:endParaRPr lang="en-US" altLang="en-US"/>
          </a:p>
        </p:txBody>
      </p:sp>
      <p:sp>
        <p:nvSpPr>
          <p:cNvPr id="6" name="Rectangle 23">
            <a:extLst>
              <a:ext uri="{FF2B5EF4-FFF2-40B4-BE49-F238E27FC236}">
                <a16:creationId xmlns:a16="http://schemas.microsoft.com/office/drawing/2014/main" id="{1432CDAD-9C58-DC00-E0BB-8559D43227C7}"/>
              </a:ext>
            </a:extLst>
          </p:cNvPr>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000">
                <a:solidFill>
                  <a:schemeClr val="tx1"/>
                </a:solidFill>
                <a:latin typeface="Avenir LT Std 35 Light" pitchFamily="34" charset="0"/>
                <a:ea typeface="ＭＳ Ｐゴシック" pitchFamily="34" charset="-128"/>
              </a:defRPr>
            </a:lvl1pPr>
            <a:lvl2pPr marL="742950" indent="-285750" eaLnBrk="0" hangingPunct="0">
              <a:defRPr sz="2000">
                <a:solidFill>
                  <a:schemeClr val="tx1"/>
                </a:solidFill>
                <a:latin typeface="Avenir LT Std 35 Light" pitchFamily="34" charset="0"/>
                <a:ea typeface="ＭＳ Ｐゴシック" pitchFamily="34" charset="-128"/>
              </a:defRPr>
            </a:lvl2pPr>
            <a:lvl3pPr marL="1143000" indent="-228600" eaLnBrk="0" hangingPunct="0">
              <a:defRPr sz="2000">
                <a:solidFill>
                  <a:schemeClr val="tx1"/>
                </a:solidFill>
                <a:latin typeface="Avenir LT Std 35 Light" pitchFamily="34" charset="0"/>
                <a:ea typeface="ＭＳ Ｐゴシック" pitchFamily="34" charset="-128"/>
              </a:defRPr>
            </a:lvl3pPr>
            <a:lvl4pPr marL="1600200" indent="-228600" eaLnBrk="0" hangingPunct="0">
              <a:defRPr sz="2000">
                <a:solidFill>
                  <a:schemeClr val="tx1"/>
                </a:solidFill>
                <a:latin typeface="Avenir LT Std 35 Light" pitchFamily="34" charset="0"/>
                <a:ea typeface="ＭＳ Ｐゴシック" pitchFamily="34" charset="-128"/>
              </a:defRPr>
            </a:lvl4pPr>
            <a:lvl5pPr marL="2057400" indent="-228600" eaLnBrk="0" hangingPunct="0">
              <a:defRPr sz="2000">
                <a:solidFill>
                  <a:schemeClr val="tx1"/>
                </a:solidFill>
                <a:latin typeface="Avenir LT Std 35 Light"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9pPr>
          </a:lstStyle>
          <a:p>
            <a:pPr eaLnBrk="1" hangingPunct="1">
              <a:defRPr/>
            </a:pPr>
            <a:endParaRPr lang="en-US" altLang="en-US"/>
          </a:p>
        </p:txBody>
      </p:sp>
      <p:sp>
        <p:nvSpPr>
          <p:cNvPr id="7" name="Rectangle 24">
            <a:extLst>
              <a:ext uri="{FF2B5EF4-FFF2-40B4-BE49-F238E27FC236}">
                <a16:creationId xmlns:a16="http://schemas.microsoft.com/office/drawing/2014/main" id="{8C33892E-2E5B-463A-6028-C9048D13F92B}"/>
              </a:ext>
            </a:extLst>
          </p:cNvPr>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000">
                <a:solidFill>
                  <a:schemeClr val="tx1"/>
                </a:solidFill>
                <a:latin typeface="Avenir LT Std 35 Light" pitchFamily="34" charset="0"/>
                <a:ea typeface="ＭＳ Ｐゴシック" pitchFamily="34" charset="-128"/>
              </a:defRPr>
            </a:lvl1pPr>
            <a:lvl2pPr marL="742950" indent="-285750" eaLnBrk="0" hangingPunct="0">
              <a:defRPr sz="2000">
                <a:solidFill>
                  <a:schemeClr val="tx1"/>
                </a:solidFill>
                <a:latin typeface="Avenir LT Std 35 Light" pitchFamily="34" charset="0"/>
                <a:ea typeface="ＭＳ Ｐゴシック" pitchFamily="34" charset="-128"/>
              </a:defRPr>
            </a:lvl2pPr>
            <a:lvl3pPr marL="1143000" indent="-228600" eaLnBrk="0" hangingPunct="0">
              <a:defRPr sz="2000">
                <a:solidFill>
                  <a:schemeClr val="tx1"/>
                </a:solidFill>
                <a:latin typeface="Avenir LT Std 35 Light" pitchFamily="34" charset="0"/>
                <a:ea typeface="ＭＳ Ｐゴシック" pitchFamily="34" charset="-128"/>
              </a:defRPr>
            </a:lvl3pPr>
            <a:lvl4pPr marL="1600200" indent="-228600" eaLnBrk="0" hangingPunct="0">
              <a:defRPr sz="2000">
                <a:solidFill>
                  <a:schemeClr val="tx1"/>
                </a:solidFill>
                <a:latin typeface="Avenir LT Std 35 Light" pitchFamily="34" charset="0"/>
                <a:ea typeface="ＭＳ Ｐゴシック" pitchFamily="34" charset="-128"/>
              </a:defRPr>
            </a:lvl4pPr>
            <a:lvl5pPr marL="2057400" indent="-228600" eaLnBrk="0" hangingPunct="0">
              <a:defRPr sz="2000">
                <a:solidFill>
                  <a:schemeClr val="tx1"/>
                </a:solidFill>
                <a:latin typeface="Avenir LT Std 35 Light"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9pPr>
          </a:lstStyle>
          <a:p>
            <a:pPr eaLnBrk="1" hangingPunct="1">
              <a:defRPr/>
            </a:pPr>
            <a:endParaRPr lang="en-US" altLang="en-US"/>
          </a:p>
        </p:txBody>
      </p:sp>
      <p:sp>
        <p:nvSpPr>
          <p:cNvPr id="8" name="Rectangle 25">
            <a:extLst>
              <a:ext uri="{FF2B5EF4-FFF2-40B4-BE49-F238E27FC236}">
                <a16:creationId xmlns:a16="http://schemas.microsoft.com/office/drawing/2014/main" id="{2CAD01F5-D9E7-9B80-B9FE-64B6D6F33654}"/>
              </a:ext>
            </a:extLst>
          </p:cNvPr>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000">
                <a:solidFill>
                  <a:schemeClr val="tx1"/>
                </a:solidFill>
                <a:latin typeface="Avenir LT Std 35 Light" pitchFamily="34" charset="0"/>
                <a:ea typeface="ＭＳ Ｐゴシック" pitchFamily="34" charset="-128"/>
              </a:defRPr>
            </a:lvl1pPr>
            <a:lvl2pPr marL="742950" indent="-285750" eaLnBrk="0" hangingPunct="0">
              <a:defRPr sz="2000">
                <a:solidFill>
                  <a:schemeClr val="tx1"/>
                </a:solidFill>
                <a:latin typeface="Avenir LT Std 35 Light" pitchFamily="34" charset="0"/>
                <a:ea typeface="ＭＳ Ｐゴシック" pitchFamily="34" charset="-128"/>
              </a:defRPr>
            </a:lvl2pPr>
            <a:lvl3pPr marL="1143000" indent="-228600" eaLnBrk="0" hangingPunct="0">
              <a:defRPr sz="2000">
                <a:solidFill>
                  <a:schemeClr val="tx1"/>
                </a:solidFill>
                <a:latin typeface="Avenir LT Std 35 Light" pitchFamily="34" charset="0"/>
                <a:ea typeface="ＭＳ Ｐゴシック" pitchFamily="34" charset="-128"/>
              </a:defRPr>
            </a:lvl3pPr>
            <a:lvl4pPr marL="1600200" indent="-228600" eaLnBrk="0" hangingPunct="0">
              <a:defRPr sz="2000">
                <a:solidFill>
                  <a:schemeClr val="tx1"/>
                </a:solidFill>
                <a:latin typeface="Avenir LT Std 35 Light" pitchFamily="34" charset="0"/>
                <a:ea typeface="ＭＳ Ｐゴシック" pitchFamily="34" charset="-128"/>
              </a:defRPr>
            </a:lvl4pPr>
            <a:lvl5pPr marL="2057400" indent="-228600" eaLnBrk="0" hangingPunct="0">
              <a:defRPr sz="2000">
                <a:solidFill>
                  <a:schemeClr val="tx1"/>
                </a:solidFill>
                <a:latin typeface="Avenir LT Std 35 Light"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9pPr>
          </a:lstStyle>
          <a:p>
            <a:pPr eaLnBrk="1" hangingPunct="1">
              <a:defRPr/>
            </a:pPr>
            <a:endParaRPr lang="en-US" altLang="en-US"/>
          </a:p>
        </p:txBody>
      </p:sp>
      <p:sp>
        <p:nvSpPr>
          <p:cNvPr id="9" name="Rectangle 26">
            <a:extLst>
              <a:ext uri="{FF2B5EF4-FFF2-40B4-BE49-F238E27FC236}">
                <a16:creationId xmlns:a16="http://schemas.microsoft.com/office/drawing/2014/main" id="{D7AC99C8-9F17-EE71-6BD2-B58788F25741}"/>
              </a:ext>
            </a:extLst>
          </p:cNvPr>
          <p:cNvSpPr>
            <a:spLocks noChangeArrowheads="1"/>
          </p:cNvSpPr>
          <p:nvPr/>
        </p:nvSpPr>
        <p:spPr bwMode="auto">
          <a:xfrm>
            <a:off x="155575" y="142875"/>
            <a:ext cx="8832850" cy="2139950"/>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000">
                <a:solidFill>
                  <a:schemeClr val="tx1"/>
                </a:solidFill>
                <a:latin typeface="Avenir LT Std 35 Light" pitchFamily="34" charset="0"/>
                <a:ea typeface="ＭＳ Ｐゴシック" pitchFamily="34" charset="-128"/>
              </a:defRPr>
            </a:lvl1pPr>
            <a:lvl2pPr marL="742950" indent="-285750" eaLnBrk="0" hangingPunct="0">
              <a:defRPr sz="2000">
                <a:solidFill>
                  <a:schemeClr val="tx1"/>
                </a:solidFill>
                <a:latin typeface="Avenir LT Std 35 Light" pitchFamily="34" charset="0"/>
                <a:ea typeface="ＭＳ Ｐゴシック" pitchFamily="34" charset="-128"/>
              </a:defRPr>
            </a:lvl2pPr>
            <a:lvl3pPr marL="1143000" indent="-228600" eaLnBrk="0" hangingPunct="0">
              <a:defRPr sz="2000">
                <a:solidFill>
                  <a:schemeClr val="tx1"/>
                </a:solidFill>
                <a:latin typeface="Avenir LT Std 35 Light" pitchFamily="34" charset="0"/>
                <a:ea typeface="ＭＳ Ｐゴシック" pitchFamily="34" charset="-128"/>
              </a:defRPr>
            </a:lvl3pPr>
            <a:lvl4pPr marL="1600200" indent="-228600" eaLnBrk="0" hangingPunct="0">
              <a:defRPr sz="2000">
                <a:solidFill>
                  <a:schemeClr val="tx1"/>
                </a:solidFill>
                <a:latin typeface="Avenir LT Std 35 Light" pitchFamily="34" charset="0"/>
                <a:ea typeface="ＭＳ Ｐゴシック" pitchFamily="34" charset="-128"/>
              </a:defRPr>
            </a:lvl4pPr>
            <a:lvl5pPr marL="2057400" indent="-228600" eaLnBrk="0" hangingPunct="0">
              <a:defRPr sz="2000">
                <a:solidFill>
                  <a:schemeClr val="tx1"/>
                </a:solidFill>
                <a:latin typeface="Avenir LT Std 35 Light"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9pPr>
          </a:lstStyle>
          <a:p>
            <a:pPr eaLnBrk="1" hangingPunct="1">
              <a:defRPr/>
            </a:pPr>
            <a:endParaRPr lang="en-US" altLang="en-US"/>
          </a:p>
        </p:txBody>
      </p:sp>
      <p:sp>
        <p:nvSpPr>
          <p:cNvPr id="10" name="Rectangle 9">
            <a:extLst>
              <a:ext uri="{FF2B5EF4-FFF2-40B4-BE49-F238E27FC236}">
                <a16:creationId xmlns:a16="http://schemas.microsoft.com/office/drawing/2014/main" id="{1D0909DF-D91D-BC74-AE17-6262F3DD5FF5}"/>
              </a:ext>
            </a:extLst>
          </p:cNvPr>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latin typeface="Avenir LT Std 35 Light" pitchFamily="34" charset="0"/>
            </a:endParaRPr>
          </a:p>
        </p:txBody>
      </p:sp>
      <p:sp>
        <p:nvSpPr>
          <p:cNvPr id="11" name="Rectangle 10">
            <a:extLst>
              <a:ext uri="{FF2B5EF4-FFF2-40B4-BE49-F238E27FC236}">
                <a16:creationId xmlns:a16="http://schemas.microsoft.com/office/drawing/2014/main" id="{A3AF7F91-C736-C5E4-BE3C-BD0DC543F9A7}"/>
              </a:ext>
            </a:extLst>
          </p:cNvPr>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a:latin typeface="Avenir LT Std 35 Light" pitchFamily="34" charset="0"/>
            </a:endParaRPr>
          </a:p>
        </p:txBody>
      </p:sp>
      <p:sp>
        <p:nvSpPr>
          <p:cNvPr id="12" name="Straight Connector 11">
            <a:extLst>
              <a:ext uri="{FF2B5EF4-FFF2-40B4-BE49-F238E27FC236}">
                <a16:creationId xmlns:a16="http://schemas.microsoft.com/office/drawing/2014/main" id="{AAC01818-074A-390A-27B7-4C95095F8423}"/>
              </a:ext>
            </a:extLst>
          </p:cNvPr>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latin typeface="Avenir LT Std 35 Light" pitchFamily="34" charset="0"/>
            </a:endParaRPr>
          </a:p>
        </p:txBody>
      </p:sp>
      <p:sp>
        <p:nvSpPr>
          <p:cNvPr id="13" name="Oval 12">
            <a:extLst>
              <a:ext uri="{FF2B5EF4-FFF2-40B4-BE49-F238E27FC236}">
                <a16:creationId xmlns:a16="http://schemas.microsoft.com/office/drawing/2014/main" id="{98C84FA4-CD67-6FF2-F3B5-90CA6F77FE95}"/>
              </a:ext>
            </a:extLst>
          </p:cNvPr>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a:p>
        </p:txBody>
      </p:sp>
      <p:sp>
        <p:nvSpPr>
          <p:cNvPr id="14" name="Oval 13">
            <a:extLst>
              <a:ext uri="{FF2B5EF4-FFF2-40B4-BE49-F238E27FC236}">
                <a16:creationId xmlns:a16="http://schemas.microsoft.com/office/drawing/2014/main" id="{9B3AD598-E0D4-A721-B76B-8A6709E9891B}"/>
              </a:ext>
            </a:extLst>
          </p:cNvPr>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a:extLst>
              <a:ext uri="{FF2B5EF4-FFF2-40B4-BE49-F238E27FC236}">
                <a16:creationId xmlns:a16="http://schemas.microsoft.com/office/drawing/2014/main" id="{B9B9CA1D-1835-1565-1F05-D52AA59203A5}"/>
              </a:ext>
            </a:extLst>
          </p:cNvPr>
          <p:cNvSpPr>
            <a:spLocks noGrp="1"/>
          </p:cNvSpPr>
          <p:nvPr>
            <p:ph type="ftr" sz="quarter" idx="10"/>
          </p:nvPr>
        </p:nvSpPr>
        <p:spPr/>
        <p:txBody>
          <a:bodyPr/>
          <a:lstStyle>
            <a:lvl1pPr>
              <a:defRPr/>
            </a:lvl1pPr>
          </a:lstStyle>
          <a:p>
            <a:pPr>
              <a:defRPr/>
            </a:pPr>
            <a:endParaRPr lang="en-US"/>
          </a:p>
        </p:txBody>
      </p:sp>
      <p:sp>
        <p:nvSpPr>
          <p:cNvPr id="16" name="Date Placeholder 3">
            <a:extLst>
              <a:ext uri="{FF2B5EF4-FFF2-40B4-BE49-F238E27FC236}">
                <a16:creationId xmlns:a16="http://schemas.microsoft.com/office/drawing/2014/main" id="{0590C54A-5EFB-17AC-ADD4-D4C85082EF54}"/>
              </a:ext>
            </a:extLst>
          </p:cNvPr>
          <p:cNvSpPr>
            <a:spLocks noGrp="1"/>
          </p:cNvSpPr>
          <p:nvPr>
            <p:ph type="dt" sz="half" idx="11"/>
          </p:nvPr>
        </p:nvSpPr>
        <p:spPr/>
        <p:txBody>
          <a:bodyPr/>
          <a:lstStyle>
            <a:lvl1pPr>
              <a:defRPr/>
            </a:lvl1pPr>
          </a:lstStyle>
          <a:p>
            <a:pPr>
              <a:defRPr/>
            </a:pPr>
            <a:fld id="{81498CE2-08B3-DC4A-A79B-BDA76505AEC1}" type="datetimeFigureOut">
              <a:rPr lang="en-US"/>
              <a:pPr>
                <a:defRPr/>
              </a:pPr>
              <a:t>3/30/2023</a:t>
            </a:fld>
            <a:endParaRPr lang="en-US"/>
          </a:p>
        </p:txBody>
      </p:sp>
      <p:sp>
        <p:nvSpPr>
          <p:cNvPr id="17" name="Slide Number Placeholder 5">
            <a:extLst>
              <a:ext uri="{FF2B5EF4-FFF2-40B4-BE49-F238E27FC236}">
                <a16:creationId xmlns:a16="http://schemas.microsoft.com/office/drawing/2014/main" id="{CD7AFA3B-035E-84C4-72ED-D392A8B0A2AF}"/>
              </a:ext>
            </a:extLst>
          </p:cNvPr>
          <p:cNvSpPr>
            <a:spLocks noGrp="1"/>
          </p:cNvSpPr>
          <p:nvPr>
            <p:ph type="sldNum" sz="quarter" idx="12"/>
          </p:nvPr>
        </p:nvSpPr>
        <p:spPr>
          <a:xfrm>
            <a:off x="4343400" y="2198688"/>
            <a:ext cx="457200" cy="441325"/>
          </a:xfrm>
        </p:spPr>
        <p:txBody>
          <a:bodyPr/>
          <a:lstStyle>
            <a:lvl1pPr>
              <a:defRPr/>
            </a:lvl1pPr>
          </a:lstStyle>
          <a:p>
            <a:fld id="{3586A394-D6F6-2C46-BDFB-998D6CBD6EC6}" type="slidenum">
              <a:rPr lang="en-US" altLang="en-US"/>
              <a:pPr/>
              <a:t>‹#›</a:t>
            </a:fld>
            <a:endParaRPr lang="en-US" altLang="en-US"/>
          </a:p>
        </p:txBody>
      </p:sp>
    </p:spTree>
    <p:extLst>
      <p:ext uri="{BB962C8B-B14F-4D97-AF65-F5344CB8AC3E}">
        <p14:creationId xmlns:p14="http://schemas.microsoft.com/office/powerpoint/2010/main" val="2417420879"/>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2"/>
        </a:solidFill>
        <a:effectLst/>
      </p:bgPr>
    </p:bg>
    <p:spTree>
      <p:nvGrpSpPr>
        <p:cNvPr id="1" name=""/>
        <p:cNvGrpSpPr/>
        <p:nvPr/>
      </p:nvGrpSpPr>
      <p:grpSpPr>
        <a:xfrm>
          <a:off x="0" y="0"/>
          <a:ext cx="0" cy="0"/>
          <a:chOff x="0" y="0"/>
          <a:chExt cx="0" cy="0"/>
        </a:xfrm>
      </p:grpSpPr>
      <p:sp>
        <p:nvSpPr>
          <p:cNvPr id="3" name="Straight Connector 19">
            <a:extLst>
              <a:ext uri="{FF2B5EF4-FFF2-40B4-BE49-F238E27FC236}">
                <a16:creationId xmlns:a16="http://schemas.microsoft.com/office/drawing/2014/main" id="{BEA7C09C-77FB-C2C2-A5EA-59B2E2AA6782}"/>
              </a:ext>
            </a:extLst>
          </p:cNvPr>
          <p:cNvSpPr>
            <a:spLocks noChangeShapeType="1"/>
          </p:cNvSpPr>
          <p:nvPr/>
        </p:nvSpPr>
        <p:spPr bwMode="auto">
          <a:xfrm flipV="1">
            <a:off x="4562475" y="1576388"/>
            <a:ext cx="9525" cy="4818062"/>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Title 1"/>
          <p:cNvSpPr>
            <a:spLocks noGrp="1"/>
          </p:cNvSpPr>
          <p:nvPr>
            <p:ph type="title"/>
          </p:nvPr>
        </p:nvSpPr>
        <p:spPr>
          <a:xfrm>
            <a:off x="301752" y="228600"/>
            <a:ext cx="8534400" cy="758952"/>
          </a:xfrm>
        </p:spPr>
        <p:txBody>
          <a:bodyPr/>
          <a:lstStyle/>
          <a:p>
            <a:r>
              <a:rPr lang="en-US"/>
              <a:t>Click to edit Master title style</a:t>
            </a:r>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4">
            <a:extLst>
              <a:ext uri="{FF2B5EF4-FFF2-40B4-BE49-F238E27FC236}">
                <a16:creationId xmlns:a16="http://schemas.microsoft.com/office/drawing/2014/main" id="{C32DB986-2A90-36BE-CEEB-206C92812D58}"/>
              </a:ext>
            </a:extLst>
          </p:cNvPr>
          <p:cNvSpPr>
            <a:spLocks noGrp="1"/>
          </p:cNvSpPr>
          <p:nvPr>
            <p:ph type="dt" sz="half" idx="10"/>
          </p:nvPr>
        </p:nvSpPr>
        <p:spPr>
          <a:xfrm>
            <a:off x="5791200" y="6410325"/>
            <a:ext cx="3044825" cy="365125"/>
          </a:xfrm>
        </p:spPr>
        <p:txBody>
          <a:bodyPr/>
          <a:lstStyle>
            <a:lvl1pPr>
              <a:defRPr/>
            </a:lvl1pPr>
          </a:lstStyle>
          <a:p>
            <a:pPr>
              <a:defRPr/>
            </a:pPr>
            <a:fld id="{03D9B432-3498-F346-ABBB-6A63D10E88C3}" type="datetimeFigureOut">
              <a:rPr lang="en-US"/>
              <a:pPr>
                <a:defRPr/>
              </a:pPr>
              <a:t>3/30/2023</a:t>
            </a:fld>
            <a:endParaRPr lang="en-US"/>
          </a:p>
        </p:txBody>
      </p:sp>
      <p:sp>
        <p:nvSpPr>
          <p:cNvPr id="5" name="Footer Placeholder 5">
            <a:extLst>
              <a:ext uri="{FF2B5EF4-FFF2-40B4-BE49-F238E27FC236}">
                <a16:creationId xmlns:a16="http://schemas.microsoft.com/office/drawing/2014/main" id="{EC718C21-7775-5F1D-5554-794866ADBE3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6">
            <a:extLst>
              <a:ext uri="{FF2B5EF4-FFF2-40B4-BE49-F238E27FC236}">
                <a16:creationId xmlns:a16="http://schemas.microsoft.com/office/drawing/2014/main" id="{5A879463-2CF4-95FE-D080-909DE71298C9}"/>
              </a:ext>
            </a:extLst>
          </p:cNvPr>
          <p:cNvSpPr>
            <a:spLocks noGrp="1"/>
          </p:cNvSpPr>
          <p:nvPr>
            <p:ph type="sldNum" sz="quarter" idx="12"/>
          </p:nvPr>
        </p:nvSpPr>
        <p:spPr/>
        <p:txBody>
          <a:bodyPr/>
          <a:lstStyle>
            <a:lvl1pPr>
              <a:defRPr/>
            </a:lvl1pPr>
          </a:lstStyle>
          <a:p>
            <a:fld id="{6B284A2B-4435-ED4C-8D27-B0612A26F74F}" type="slidenum">
              <a:rPr lang="en-US" altLang="en-US"/>
              <a:pPr/>
              <a:t>‹#›</a:t>
            </a:fld>
            <a:endParaRPr lang="en-US" altLang="en-US"/>
          </a:p>
        </p:txBody>
      </p:sp>
    </p:spTree>
    <p:extLst>
      <p:ext uri="{BB962C8B-B14F-4D97-AF65-F5344CB8AC3E}">
        <p14:creationId xmlns:p14="http://schemas.microsoft.com/office/powerpoint/2010/main" val="2764780154"/>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solidFill>
          <a:schemeClr val="bg2"/>
        </a:solidFill>
        <a:effectLst/>
      </p:bgPr>
    </p:bg>
    <p:spTree>
      <p:nvGrpSpPr>
        <p:cNvPr id="1" name=""/>
        <p:cNvGrpSpPr/>
        <p:nvPr/>
      </p:nvGrpSpPr>
      <p:grpSpPr>
        <a:xfrm>
          <a:off x="0" y="0"/>
          <a:ext cx="0" cy="0"/>
          <a:chOff x="0" y="0"/>
          <a:chExt cx="0" cy="0"/>
        </a:xfrm>
      </p:grpSpPr>
      <p:sp>
        <p:nvSpPr>
          <p:cNvPr id="2" name="Straight Connector 19">
            <a:extLst>
              <a:ext uri="{FF2B5EF4-FFF2-40B4-BE49-F238E27FC236}">
                <a16:creationId xmlns:a16="http://schemas.microsoft.com/office/drawing/2014/main" id="{71A647CD-9619-3B88-3F3F-42DFBCCAAB1E}"/>
              </a:ext>
            </a:extLst>
          </p:cNvPr>
          <p:cNvSpPr>
            <a:spLocks noChangeShapeType="1"/>
          </p:cNvSpPr>
          <p:nvPr/>
        </p:nvSpPr>
        <p:spPr bwMode="auto">
          <a:xfrm flipV="1">
            <a:off x="4572000" y="2200275"/>
            <a:ext cx="0" cy="4187825"/>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 name="Rectangle 20">
            <a:extLst>
              <a:ext uri="{FF2B5EF4-FFF2-40B4-BE49-F238E27FC236}">
                <a16:creationId xmlns:a16="http://schemas.microsoft.com/office/drawing/2014/main" id="{A767649B-2B28-61E8-900F-D9D10F6DE5B8}"/>
              </a:ext>
            </a:extLst>
          </p:cNvPr>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000">
                <a:solidFill>
                  <a:schemeClr val="tx1"/>
                </a:solidFill>
                <a:latin typeface="Avenir LT Std 35 Light" pitchFamily="34" charset="0"/>
                <a:ea typeface="ＭＳ Ｐゴシック" pitchFamily="34" charset="-128"/>
              </a:defRPr>
            </a:lvl1pPr>
            <a:lvl2pPr marL="742950" indent="-285750" eaLnBrk="0" hangingPunct="0">
              <a:defRPr sz="2000">
                <a:solidFill>
                  <a:schemeClr val="tx1"/>
                </a:solidFill>
                <a:latin typeface="Avenir LT Std 35 Light" pitchFamily="34" charset="0"/>
                <a:ea typeface="ＭＳ Ｐゴシック" pitchFamily="34" charset="-128"/>
              </a:defRPr>
            </a:lvl2pPr>
            <a:lvl3pPr marL="1143000" indent="-228600" eaLnBrk="0" hangingPunct="0">
              <a:defRPr sz="2000">
                <a:solidFill>
                  <a:schemeClr val="tx1"/>
                </a:solidFill>
                <a:latin typeface="Avenir LT Std 35 Light" pitchFamily="34" charset="0"/>
                <a:ea typeface="ＭＳ Ｐゴシック" pitchFamily="34" charset="-128"/>
              </a:defRPr>
            </a:lvl3pPr>
            <a:lvl4pPr marL="1600200" indent="-228600" eaLnBrk="0" hangingPunct="0">
              <a:defRPr sz="2000">
                <a:solidFill>
                  <a:schemeClr val="tx1"/>
                </a:solidFill>
                <a:latin typeface="Avenir LT Std 35 Light" pitchFamily="34" charset="0"/>
                <a:ea typeface="ＭＳ Ｐゴシック" pitchFamily="34" charset="-128"/>
              </a:defRPr>
            </a:lvl4pPr>
            <a:lvl5pPr marL="2057400" indent="-228600" eaLnBrk="0" hangingPunct="0">
              <a:defRPr sz="2000">
                <a:solidFill>
                  <a:schemeClr val="tx1"/>
                </a:solidFill>
                <a:latin typeface="Avenir LT Std 35 Light"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9pPr>
          </a:lstStyle>
          <a:p>
            <a:pPr eaLnBrk="1" hangingPunct="1">
              <a:defRPr/>
            </a:pPr>
            <a:endParaRPr lang="en-US" altLang="en-US"/>
          </a:p>
        </p:txBody>
      </p:sp>
      <p:sp>
        <p:nvSpPr>
          <p:cNvPr id="6" name="Rectangle 23">
            <a:extLst>
              <a:ext uri="{FF2B5EF4-FFF2-40B4-BE49-F238E27FC236}">
                <a16:creationId xmlns:a16="http://schemas.microsoft.com/office/drawing/2014/main" id="{F135A273-85A9-A40D-3A6B-9DC78F3EC7F4}"/>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000">
                <a:solidFill>
                  <a:schemeClr val="tx1"/>
                </a:solidFill>
                <a:latin typeface="Avenir LT Std 35 Light" pitchFamily="34" charset="0"/>
                <a:ea typeface="ＭＳ Ｐゴシック" pitchFamily="34" charset="-128"/>
              </a:defRPr>
            </a:lvl1pPr>
            <a:lvl2pPr marL="742950" indent="-285750" eaLnBrk="0" hangingPunct="0">
              <a:defRPr sz="2000">
                <a:solidFill>
                  <a:schemeClr val="tx1"/>
                </a:solidFill>
                <a:latin typeface="Avenir LT Std 35 Light" pitchFamily="34" charset="0"/>
                <a:ea typeface="ＭＳ Ｐゴシック" pitchFamily="34" charset="-128"/>
              </a:defRPr>
            </a:lvl2pPr>
            <a:lvl3pPr marL="1143000" indent="-228600" eaLnBrk="0" hangingPunct="0">
              <a:defRPr sz="2000">
                <a:solidFill>
                  <a:schemeClr val="tx1"/>
                </a:solidFill>
                <a:latin typeface="Avenir LT Std 35 Light" pitchFamily="34" charset="0"/>
                <a:ea typeface="ＭＳ Ｐゴシック" pitchFamily="34" charset="-128"/>
              </a:defRPr>
            </a:lvl3pPr>
            <a:lvl4pPr marL="1600200" indent="-228600" eaLnBrk="0" hangingPunct="0">
              <a:defRPr sz="2000">
                <a:solidFill>
                  <a:schemeClr val="tx1"/>
                </a:solidFill>
                <a:latin typeface="Avenir LT Std 35 Light" pitchFamily="34" charset="0"/>
                <a:ea typeface="ＭＳ Ｐゴシック" pitchFamily="34" charset="-128"/>
              </a:defRPr>
            </a:lvl4pPr>
            <a:lvl5pPr marL="2057400" indent="-228600" eaLnBrk="0" hangingPunct="0">
              <a:defRPr sz="2000">
                <a:solidFill>
                  <a:schemeClr val="tx1"/>
                </a:solidFill>
                <a:latin typeface="Avenir LT Std 35 Light"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9pPr>
          </a:lstStyle>
          <a:p>
            <a:pPr eaLnBrk="1" hangingPunct="1">
              <a:defRPr/>
            </a:pPr>
            <a:endParaRPr lang="en-US" altLang="en-US"/>
          </a:p>
        </p:txBody>
      </p:sp>
      <p:sp>
        <p:nvSpPr>
          <p:cNvPr id="7" name="Rectangle 24">
            <a:extLst>
              <a:ext uri="{FF2B5EF4-FFF2-40B4-BE49-F238E27FC236}">
                <a16:creationId xmlns:a16="http://schemas.microsoft.com/office/drawing/2014/main" id="{775E0E5E-8DAA-3C95-2F1C-6B367F722947}"/>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000">
                <a:solidFill>
                  <a:schemeClr val="tx1"/>
                </a:solidFill>
                <a:latin typeface="Avenir LT Std 35 Light" pitchFamily="34" charset="0"/>
                <a:ea typeface="ＭＳ Ｐゴシック" pitchFamily="34" charset="-128"/>
              </a:defRPr>
            </a:lvl1pPr>
            <a:lvl2pPr marL="742950" indent="-285750" eaLnBrk="0" hangingPunct="0">
              <a:defRPr sz="2000">
                <a:solidFill>
                  <a:schemeClr val="tx1"/>
                </a:solidFill>
                <a:latin typeface="Avenir LT Std 35 Light" pitchFamily="34" charset="0"/>
                <a:ea typeface="ＭＳ Ｐゴシック" pitchFamily="34" charset="-128"/>
              </a:defRPr>
            </a:lvl2pPr>
            <a:lvl3pPr marL="1143000" indent="-228600" eaLnBrk="0" hangingPunct="0">
              <a:defRPr sz="2000">
                <a:solidFill>
                  <a:schemeClr val="tx1"/>
                </a:solidFill>
                <a:latin typeface="Avenir LT Std 35 Light" pitchFamily="34" charset="0"/>
                <a:ea typeface="ＭＳ Ｐゴシック" pitchFamily="34" charset="-128"/>
              </a:defRPr>
            </a:lvl3pPr>
            <a:lvl4pPr marL="1600200" indent="-228600" eaLnBrk="0" hangingPunct="0">
              <a:defRPr sz="2000">
                <a:solidFill>
                  <a:schemeClr val="tx1"/>
                </a:solidFill>
                <a:latin typeface="Avenir LT Std 35 Light" pitchFamily="34" charset="0"/>
                <a:ea typeface="ＭＳ Ｐゴシック" pitchFamily="34" charset="-128"/>
              </a:defRPr>
            </a:lvl4pPr>
            <a:lvl5pPr marL="2057400" indent="-228600" eaLnBrk="0" hangingPunct="0">
              <a:defRPr sz="2000">
                <a:solidFill>
                  <a:schemeClr val="tx1"/>
                </a:solidFill>
                <a:latin typeface="Avenir LT Std 35 Light"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9pPr>
          </a:lstStyle>
          <a:p>
            <a:pPr eaLnBrk="1" hangingPunct="1">
              <a:defRPr/>
            </a:pPr>
            <a:endParaRPr lang="en-US" altLang="en-US"/>
          </a:p>
        </p:txBody>
      </p:sp>
      <p:sp>
        <p:nvSpPr>
          <p:cNvPr id="8" name="Rectangle 25">
            <a:extLst>
              <a:ext uri="{FF2B5EF4-FFF2-40B4-BE49-F238E27FC236}">
                <a16:creationId xmlns:a16="http://schemas.microsoft.com/office/drawing/2014/main" id="{DBEC1AE7-10A1-A5F6-4790-B335B9878D3B}"/>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000">
                <a:solidFill>
                  <a:schemeClr val="tx1"/>
                </a:solidFill>
                <a:latin typeface="Avenir LT Std 35 Light" pitchFamily="34" charset="0"/>
                <a:ea typeface="ＭＳ Ｐゴシック" pitchFamily="34" charset="-128"/>
              </a:defRPr>
            </a:lvl1pPr>
            <a:lvl2pPr marL="742950" indent="-285750" eaLnBrk="0" hangingPunct="0">
              <a:defRPr sz="2000">
                <a:solidFill>
                  <a:schemeClr val="tx1"/>
                </a:solidFill>
                <a:latin typeface="Avenir LT Std 35 Light" pitchFamily="34" charset="0"/>
                <a:ea typeface="ＭＳ Ｐゴシック" pitchFamily="34" charset="-128"/>
              </a:defRPr>
            </a:lvl2pPr>
            <a:lvl3pPr marL="1143000" indent="-228600" eaLnBrk="0" hangingPunct="0">
              <a:defRPr sz="2000">
                <a:solidFill>
                  <a:schemeClr val="tx1"/>
                </a:solidFill>
                <a:latin typeface="Avenir LT Std 35 Light" pitchFamily="34" charset="0"/>
                <a:ea typeface="ＭＳ Ｐゴシック" pitchFamily="34" charset="-128"/>
              </a:defRPr>
            </a:lvl3pPr>
            <a:lvl4pPr marL="1600200" indent="-228600" eaLnBrk="0" hangingPunct="0">
              <a:defRPr sz="2000">
                <a:solidFill>
                  <a:schemeClr val="tx1"/>
                </a:solidFill>
                <a:latin typeface="Avenir LT Std 35 Light" pitchFamily="34" charset="0"/>
                <a:ea typeface="ＭＳ Ｐゴシック" pitchFamily="34" charset="-128"/>
              </a:defRPr>
            </a:lvl4pPr>
            <a:lvl5pPr marL="2057400" indent="-228600" eaLnBrk="0" hangingPunct="0">
              <a:defRPr sz="2000">
                <a:solidFill>
                  <a:schemeClr val="tx1"/>
                </a:solidFill>
                <a:latin typeface="Avenir LT Std 35 Light"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9pPr>
          </a:lstStyle>
          <a:p>
            <a:pPr eaLnBrk="1" hangingPunct="1">
              <a:defRPr/>
            </a:pPr>
            <a:endParaRPr lang="en-US" altLang="en-US"/>
          </a:p>
        </p:txBody>
      </p:sp>
      <p:sp>
        <p:nvSpPr>
          <p:cNvPr id="9" name="Rectangle 8">
            <a:extLst>
              <a:ext uri="{FF2B5EF4-FFF2-40B4-BE49-F238E27FC236}">
                <a16:creationId xmlns:a16="http://schemas.microsoft.com/office/drawing/2014/main" id="{002D6227-5577-E617-3351-6053DB703487}"/>
              </a:ext>
            </a:extLst>
          </p:cNvPr>
          <p:cNvSpPr/>
          <p:nvPr/>
        </p:nvSpPr>
        <p:spPr>
          <a:xfrm>
            <a:off x="152400" y="1371600"/>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a:p>
        </p:txBody>
      </p:sp>
      <p:sp>
        <p:nvSpPr>
          <p:cNvPr id="10" name="Rectangle 9">
            <a:extLst>
              <a:ext uri="{FF2B5EF4-FFF2-40B4-BE49-F238E27FC236}">
                <a16:creationId xmlns:a16="http://schemas.microsoft.com/office/drawing/2014/main" id="{1AE80AC1-212C-3221-9A1C-6B65764A6F47}"/>
              </a:ext>
            </a:extLst>
          </p:cNvPr>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latin typeface="Avenir LT Std 35 Light" pitchFamily="34" charset="0"/>
            </a:endParaRPr>
          </a:p>
        </p:txBody>
      </p:sp>
      <p:sp>
        <p:nvSpPr>
          <p:cNvPr id="11" name="Straight Connector 10">
            <a:extLst>
              <a:ext uri="{FF2B5EF4-FFF2-40B4-BE49-F238E27FC236}">
                <a16:creationId xmlns:a16="http://schemas.microsoft.com/office/drawing/2014/main" id="{0DBF03D5-EFE4-9D84-4DCF-7B4B355090D8}"/>
              </a:ext>
            </a:extLst>
          </p:cNvPr>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latin typeface="Avenir LT Std 35 Light" pitchFamily="34" charset="0"/>
            </a:endParaRPr>
          </a:p>
        </p:txBody>
      </p:sp>
      <p:sp>
        <p:nvSpPr>
          <p:cNvPr id="12" name="Rectangle 11">
            <a:extLst>
              <a:ext uri="{FF2B5EF4-FFF2-40B4-BE49-F238E27FC236}">
                <a16:creationId xmlns:a16="http://schemas.microsoft.com/office/drawing/2014/main" id="{8546B055-2F88-7084-AD8A-D878EDD894EF}"/>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a:latin typeface="Avenir LT Std 35 Light" pitchFamily="34" charset="0"/>
            </a:endParaRPr>
          </a:p>
        </p:txBody>
      </p:sp>
      <p:sp>
        <p:nvSpPr>
          <p:cNvPr id="13" name="Oval 12">
            <a:extLst>
              <a:ext uri="{FF2B5EF4-FFF2-40B4-BE49-F238E27FC236}">
                <a16:creationId xmlns:a16="http://schemas.microsoft.com/office/drawing/2014/main" id="{85051BFA-8420-98A3-849C-22A99379EE0F}"/>
              </a:ext>
            </a:extLst>
          </p:cNvPr>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a:p>
        </p:txBody>
      </p:sp>
      <p:sp>
        <p:nvSpPr>
          <p:cNvPr id="14" name="Oval 13">
            <a:extLst>
              <a:ext uri="{FF2B5EF4-FFF2-40B4-BE49-F238E27FC236}">
                <a16:creationId xmlns:a16="http://schemas.microsoft.com/office/drawing/2014/main" id="{46DD0410-73C3-7C50-AA62-4523FF8D8502}"/>
              </a:ext>
            </a:extLst>
          </p:cNvPr>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5" name="Date Placeholder 6">
            <a:extLst>
              <a:ext uri="{FF2B5EF4-FFF2-40B4-BE49-F238E27FC236}">
                <a16:creationId xmlns:a16="http://schemas.microsoft.com/office/drawing/2014/main" id="{FE6F4781-97F3-615B-23DF-82BB15CE3B1D}"/>
              </a:ext>
            </a:extLst>
          </p:cNvPr>
          <p:cNvSpPr>
            <a:spLocks noGrp="1"/>
          </p:cNvSpPr>
          <p:nvPr>
            <p:ph type="dt" sz="half" idx="10"/>
          </p:nvPr>
        </p:nvSpPr>
        <p:spPr/>
        <p:txBody>
          <a:bodyPr/>
          <a:lstStyle>
            <a:lvl1pPr>
              <a:defRPr/>
            </a:lvl1pPr>
          </a:lstStyle>
          <a:p>
            <a:pPr>
              <a:defRPr/>
            </a:pPr>
            <a:fld id="{59FCFC7C-F9D4-D54A-942C-0A945DA69E3F}" type="datetimeFigureOut">
              <a:rPr lang="en-US"/>
              <a:pPr>
                <a:defRPr/>
              </a:pPr>
              <a:t>3/30/2023</a:t>
            </a:fld>
            <a:endParaRPr lang="en-US"/>
          </a:p>
        </p:txBody>
      </p:sp>
      <p:sp>
        <p:nvSpPr>
          <p:cNvPr id="16" name="Footer Placeholder 7">
            <a:extLst>
              <a:ext uri="{FF2B5EF4-FFF2-40B4-BE49-F238E27FC236}">
                <a16:creationId xmlns:a16="http://schemas.microsoft.com/office/drawing/2014/main" id="{D3ABDA97-A023-DFE9-5394-AA403B85BF84}"/>
              </a:ext>
            </a:extLst>
          </p:cNvPr>
          <p:cNvSpPr>
            <a:spLocks noGrp="1"/>
          </p:cNvSpPr>
          <p:nvPr>
            <p:ph type="ftr" sz="quarter" idx="11"/>
          </p:nvPr>
        </p:nvSpPr>
        <p:spPr>
          <a:xfrm>
            <a:off x="304800" y="6410325"/>
            <a:ext cx="3581400" cy="365125"/>
          </a:xfrm>
        </p:spPr>
        <p:txBody>
          <a:bodyPr/>
          <a:lstStyle>
            <a:lvl1pPr>
              <a:defRPr/>
            </a:lvl1pPr>
          </a:lstStyle>
          <a:p>
            <a:pPr>
              <a:defRPr/>
            </a:pPr>
            <a:endParaRPr lang="en-US"/>
          </a:p>
        </p:txBody>
      </p:sp>
      <p:sp>
        <p:nvSpPr>
          <p:cNvPr id="17" name="Slide Number Placeholder 8">
            <a:extLst>
              <a:ext uri="{FF2B5EF4-FFF2-40B4-BE49-F238E27FC236}">
                <a16:creationId xmlns:a16="http://schemas.microsoft.com/office/drawing/2014/main" id="{5B7CD868-6BB6-4A45-EFA1-9BFCCC543F46}"/>
              </a:ext>
            </a:extLst>
          </p:cNvPr>
          <p:cNvSpPr>
            <a:spLocks noGrp="1"/>
          </p:cNvSpPr>
          <p:nvPr>
            <p:ph type="sldNum" sz="quarter" idx="12"/>
          </p:nvPr>
        </p:nvSpPr>
        <p:spPr>
          <a:xfrm>
            <a:off x="4343400" y="1042988"/>
            <a:ext cx="457200" cy="441325"/>
          </a:xfrm>
        </p:spPr>
        <p:txBody>
          <a:bodyPr/>
          <a:lstStyle>
            <a:lvl1pPr>
              <a:defRPr/>
            </a:lvl1pPr>
          </a:lstStyle>
          <a:p>
            <a:fld id="{B73FB55A-7F13-4C40-9D67-4838156DA014}" type="slidenum">
              <a:rPr lang="en-US" altLang="en-US"/>
              <a:pPr/>
              <a:t>‹#›</a:t>
            </a:fld>
            <a:endParaRPr lang="en-US" altLang="en-US"/>
          </a:p>
        </p:txBody>
      </p:sp>
    </p:spTree>
    <p:extLst>
      <p:ext uri="{BB962C8B-B14F-4D97-AF65-F5344CB8AC3E}">
        <p14:creationId xmlns:p14="http://schemas.microsoft.com/office/powerpoint/2010/main" val="1593195460"/>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C11478-17CD-10A7-7BC3-8656C1D565CB}"/>
              </a:ext>
            </a:extLst>
          </p:cNvPr>
          <p:cNvSpPr>
            <a:spLocks noGrp="1"/>
          </p:cNvSpPr>
          <p:nvPr>
            <p:ph type="dt" sz="half" idx="10"/>
          </p:nvPr>
        </p:nvSpPr>
        <p:spPr/>
        <p:txBody>
          <a:bodyPr/>
          <a:lstStyle>
            <a:lvl1pPr>
              <a:defRPr/>
            </a:lvl1pPr>
          </a:lstStyle>
          <a:p>
            <a:pPr>
              <a:defRPr/>
            </a:pPr>
            <a:fld id="{515BB5F0-736F-284D-ABC9-768E028AB29C}" type="datetimeFigureOut">
              <a:rPr lang="en-US"/>
              <a:pPr>
                <a:defRPr/>
              </a:pPr>
              <a:t>3/30/2023</a:t>
            </a:fld>
            <a:endParaRPr lang="en-US"/>
          </a:p>
        </p:txBody>
      </p:sp>
      <p:sp>
        <p:nvSpPr>
          <p:cNvPr id="4" name="Footer Placeholder 3">
            <a:extLst>
              <a:ext uri="{FF2B5EF4-FFF2-40B4-BE49-F238E27FC236}">
                <a16:creationId xmlns:a16="http://schemas.microsoft.com/office/drawing/2014/main" id="{D1C6D786-BE2F-F18E-B0B7-7CD2EC571EE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9EF3FEFA-8B74-E75D-C49F-608CB3167245}"/>
              </a:ext>
            </a:extLst>
          </p:cNvPr>
          <p:cNvSpPr>
            <a:spLocks noGrp="1"/>
          </p:cNvSpPr>
          <p:nvPr>
            <p:ph type="sldNum" sz="quarter" idx="12"/>
          </p:nvPr>
        </p:nvSpPr>
        <p:spPr>
          <a:xfrm>
            <a:off x="4343400" y="1036638"/>
            <a:ext cx="457200" cy="441325"/>
          </a:xfrm>
        </p:spPr>
        <p:txBody>
          <a:bodyPr/>
          <a:lstStyle>
            <a:lvl1pPr>
              <a:defRPr/>
            </a:lvl1pPr>
          </a:lstStyle>
          <a:p>
            <a:fld id="{BF887195-402E-4B40-8DE1-CEFD5359038A}" type="slidenum">
              <a:rPr lang="en-US" altLang="en-US"/>
              <a:pPr/>
              <a:t>‹#›</a:t>
            </a:fld>
            <a:endParaRPr lang="en-US" altLang="en-US"/>
          </a:p>
        </p:txBody>
      </p:sp>
    </p:spTree>
    <p:extLst>
      <p:ext uri="{BB962C8B-B14F-4D97-AF65-F5344CB8AC3E}">
        <p14:creationId xmlns:p14="http://schemas.microsoft.com/office/powerpoint/2010/main" val="277285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73FBB67C-D8B2-4A82-AEA4-582DFA882043}" type="datetime1">
              <a:rPr lang="en-US" smtClean="0"/>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FF27AB-CAFE-4B84-A8E4-153E374E2C95}" type="slidenum">
              <a:rPr lang="en-US" smtClean="0">
                <a:solidFill>
                  <a:srgbClr val="FDB828">
                    <a:shade val="75000"/>
                  </a:srgbClr>
                </a:solidFill>
              </a:rPr>
              <a:pPr/>
              <a:t>‹#›</a:t>
            </a:fld>
            <a:endParaRPr lang="en-US">
              <a:solidFill>
                <a:srgbClr val="FDB828">
                  <a:shade val="75000"/>
                </a:srgbClr>
              </a:solidFill>
            </a:endParaRPr>
          </a:p>
        </p:txBody>
      </p:sp>
      <p:sp>
        <p:nvSpPr>
          <p:cNvPr id="8" name="Straight Connector 7"/>
          <p:cNvSpPr>
            <a:spLocks noChangeShapeType="1"/>
          </p:cNvSpPr>
          <p:nvPr/>
        </p:nvSpPr>
        <p:spPr bwMode="auto">
          <a:xfrm flipV="1">
            <a:off x="4563081" y="1575654"/>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0" name="Content Placeholder 9"/>
          <p:cNvSpPr>
            <a:spLocks noGrp="1"/>
          </p:cNvSpPr>
          <p:nvPr>
            <p:ph sz="half" idx="1"/>
          </p:nvPr>
        </p:nvSpPr>
        <p:spPr>
          <a:xfrm>
            <a:off x="301752" y="1371600"/>
            <a:ext cx="4038600" cy="4681728"/>
          </a:xfrm>
        </p:spPr>
        <p:txBody>
          <a:bodyPr/>
          <a:lstStyle>
            <a:lvl1pPr>
              <a:defRPr sz="1875"/>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1875"/>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332975723"/>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AFAE3E39-E202-2B55-60DF-33991C8FA1CC}"/>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000">
                <a:solidFill>
                  <a:schemeClr val="tx1"/>
                </a:solidFill>
                <a:latin typeface="Avenir LT Std 35 Light" pitchFamily="34" charset="0"/>
                <a:ea typeface="ＭＳ Ｐゴシック" pitchFamily="34" charset="-128"/>
              </a:defRPr>
            </a:lvl1pPr>
            <a:lvl2pPr marL="742950" indent="-285750" eaLnBrk="0" hangingPunct="0">
              <a:defRPr sz="2000">
                <a:solidFill>
                  <a:schemeClr val="tx1"/>
                </a:solidFill>
                <a:latin typeface="Avenir LT Std 35 Light" pitchFamily="34" charset="0"/>
                <a:ea typeface="ＭＳ Ｐゴシック" pitchFamily="34" charset="-128"/>
              </a:defRPr>
            </a:lvl2pPr>
            <a:lvl3pPr marL="1143000" indent="-228600" eaLnBrk="0" hangingPunct="0">
              <a:defRPr sz="2000">
                <a:solidFill>
                  <a:schemeClr val="tx1"/>
                </a:solidFill>
                <a:latin typeface="Avenir LT Std 35 Light" pitchFamily="34" charset="0"/>
                <a:ea typeface="ＭＳ Ｐゴシック" pitchFamily="34" charset="-128"/>
              </a:defRPr>
            </a:lvl3pPr>
            <a:lvl4pPr marL="1600200" indent="-228600" eaLnBrk="0" hangingPunct="0">
              <a:defRPr sz="2000">
                <a:solidFill>
                  <a:schemeClr val="tx1"/>
                </a:solidFill>
                <a:latin typeface="Avenir LT Std 35 Light" pitchFamily="34" charset="0"/>
                <a:ea typeface="ＭＳ Ｐゴシック" pitchFamily="34" charset="-128"/>
              </a:defRPr>
            </a:lvl4pPr>
            <a:lvl5pPr marL="2057400" indent="-228600" eaLnBrk="0" hangingPunct="0">
              <a:defRPr sz="2000">
                <a:solidFill>
                  <a:schemeClr val="tx1"/>
                </a:solidFill>
                <a:latin typeface="Avenir LT Std 35 Light"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9pPr>
          </a:lstStyle>
          <a:p>
            <a:pPr eaLnBrk="1" hangingPunct="1">
              <a:defRPr/>
            </a:pPr>
            <a:endParaRPr lang="en-US" altLang="en-US"/>
          </a:p>
        </p:txBody>
      </p:sp>
      <p:sp>
        <p:nvSpPr>
          <p:cNvPr id="3" name="Rectangle 20">
            <a:extLst>
              <a:ext uri="{FF2B5EF4-FFF2-40B4-BE49-F238E27FC236}">
                <a16:creationId xmlns:a16="http://schemas.microsoft.com/office/drawing/2014/main" id="{C0F73871-AF7F-C207-EE27-543BB304347C}"/>
              </a:ext>
            </a:extLst>
          </p:cNvPr>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000">
                <a:solidFill>
                  <a:schemeClr val="tx1"/>
                </a:solidFill>
                <a:latin typeface="Avenir LT Std 35 Light" pitchFamily="34" charset="0"/>
                <a:ea typeface="ＭＳ Ｐゴシック" pitchFamily="34" charset="-128"/>
              </a:defRPr>
            </a:lvl1pPr>
            <a:lvl2pPr marL="742950" indent="-285750" eaLnBrk="0" hangingPunct="0">
              <a:defRPr sz="2000">
                <a:solidFill>
                  <a:schemeClr val="tx1"/>
                </a:solidFill>
                <a:latin typeface="Avenir LT Std 35 Light" pitchFamily="34" charset="0"/>
                <a:ea typeface="ＭＳ Ｐゴシック" pitchFamily="34" charset="-128"/>
              </a:defRPr>
            </a:lvl2pPr>
            <a:lvl3pPr marL="1143000" indent="-228600" eaLnBrk="0" hangingPunct="0">
              <a:defRPr sz="2000">
                <a:solidFill>
                  <a:schemeClr val="tx1"/>
                </a:solidFill>
                <a:latin typeface="Avenir LT Std 35 Light" pitchFamily="34" charset="0"/>
                <a:ea typeface="ＭＳ Ｐゴシック" pitchFamily="34" charset="-128"/>
              </a:defRPr>
            </a:lvl3pPr>
            <a:lvl4pPr marL="1600200" indent="-228600" eaLnBrk="0" hangingPunct="0">
              <a:defRPr sz="2000">
                <a:solidFill>
                  <a:schemeClr val="tx1"/>
                </a:solidFill>
                <a:latin typeface="Avenir LT Std 35 Light" pitchFamily="34" charset="0"/>
                <a:ea typeface="ＭＳ Ｐゴシック" pitchFamily="34" charset="-128"/>
              </a:defRPr>
            </a:lvl4pPr>
            <a:lvl5pPr marL="2057400" indent="-228600" eaLnBrk="0" hangingPunct="0">
              <a:defRPr sz="2000">
                <a:solidFill>
                  <a:schemeClr val="tx1"/>
                </a:solidFill>
                <a:latin typeface="Avenir LT Std 35 Light"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9pPr>
          </a:lstStyle>
          <a:p>
            <a:pPr eaLnBrk="1" hangingPunct="1">
              <a:defRPr/>
            </a:pPr>
            <a:endParaRPr lang="en-US" altLang="en-US"/>
          </a:p>
        </p:txBody>
      </p:sp>
      <p:sp>
        <p:nvSpPr>
          <p:cNvPr id="4" name="Rectangle 23">
            <a:extLst>
              <a:ext uri="{FF2B5EF4-FFF2-40B4-BE49-F238E27FC236}">
                <a16:creationId xmlns:a16="http://schemas.microsoft.com/office/drawing/2014/main" id="{8C6B40CF-EE31-4970-F32D-D6EF691E1489}"/>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000">
                <a:solidFill>
                  <a:schemeClr val="tx1"/>
                </a:solidFill>
                <a:latin typeface="Avenir LT Std 35 Light" pitchFamily="34" charset="0"/>
                <a:ea typeface="ＭＳ Ｐゴシック" pitchFamily="34" charset="-128"/>
              </a:defRPr>
            </a:lvl1pPr>
            <a:lvl2pPr marL="742950" indent="-285750" eaLnBrk="0" hangingPunct="0">
              <a:defRPr sz="2000">
                <a:solidFill>
                  <a:schemeClr val="tx1"/>
                </a:solidFill>
                <a:latin typeface="Avenir LT Std 35 Light" pitchFamily="34" charset="0"/>
                <a:ea typeface="ＭＳ Ｐゴシック" pitchFamily="34" charset="-128"/>
              </a:defRPr>
            </a:lvl2pPr>
            <a:lvl3pPr marL="1143000" indent="-228600" eaLnBrk="0" hangingPunct="0">
              <a:defRPr sz="2000">
                <a:solidFill>
                  <a:schemeClr val="tx1"/>
                </a:solidFill>
                <a:latin typeface="Avenir LT Std 35 Light" pitchFamily="34" charset="0"/>
                <a:ea typeface="ＭＳ Ｐゴシック" pitchFamily="34" charset="-128"/>
              </a:defRPr>
            </a:lvl3pPr>
            <a:lvl4pPr marL="1600200" indent="-228600" eaLnBrk="0" hangingPunct="0">
              <a:defRPr sz="2000">
                <a:solidFill>
                  <a:schemeClr val="tx1"/>
                </a:solidFill>
                <a:latin typeface="Avenir LT Std 35 Light" pitchFamily="34" charset="0"/>
                <a:ea typeface="ＭＳ Ｐゴシック" pitchFamily="34" charset="-128"/>
              </a:defRPr>
            </a:lvl4pPr>
            <a:lvl5pPr marL="2057400" indent="-228600" eaLnBrk="0" hangingPunct="0">
              <a:defRPr sz="2000">
                <a:solidFill>
                  <a:schemeClr val="tx1"/>
                </a:solidFill>
                <a:latin typeface="Avenir LT Std 35 Light"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9pPr>
          </a:lstStyle>
          <a:p>
            <a:pPr eaLnBrk="1" hangingPunct="1">
              <a:defRPr/>
            </a:pPr>
            <a:endParaRPr lang="en-US" altLang="en-US"/>
          </a:p>
        </p:txBody>
      </p:sp>
      <p:sp>
        <p:nvSpPr>
          <p:cNvPr id="5" name="Rectangle 24">
            <a:extLst>
              <a:ext uri="{FF2B5EF4-FFF2-40B4-BE49-F238E27FC236}">
                <a16:creationId xmlns:a16="http://schemas.microsoft.com/office/drawing/2014/main" id="{02EA7951-E9ED-3E5B-2EC2-7D3C0C58AB87}"/>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000">
                <a:solidFill>
                  <a:schemeClr val="tx1"/>
                </a:solidFill>
                <a:latin typeface="Avenir LT Std 35 Light" pitchFamily="34" charset="0"/>
                <a:ea typeface="ＭＳ Ｐゴシック" pitchFamily="34" charset="-128"/>
              </a:defRPr>
            </a:lvl1pPr>
            <a:lvl2pPr marL="742950" indent="-285750" eaLnBrk="0" hangingPunct="0">
              <a:defRPr sz="2000">
                <a:solidFill>
                  <a:schemeClr val="tx1"/>
                </a:solidFill>
                <a:latin typeface="Avenir LT Std 35 Light" pitchFamily="34" charset="0"/>
                <a:ea typeface="ＭＳ Ｐゴシック" pitchFamily="34" charset="-128"/>
              </a:defRPr>
            </a:lvl2pPr>
            <a:lvl3pPr marL="1143000" indent="-228600" eaLnBrk="0" hangingPunct="0">
              <a:defRPr sz="2000">
                <a:solidFill>
                  <a:schemeClr val="tx1"/>
                </a:solidFill>
                <a:latin typeface="Avenir LT Std 35 Light" pitchFamily="34" charset="0"/>
                <a:ea typeface="ＭＳ Ｐゴシック" pitchFamily="34" charset="-128"/>
              </a:defRPr>
            </a:lvl3pPr>
            <a:lvl4pPr marL="1600200" indent="-228600" eaLnBrk="0" hangingPunct="0">
              <a:defRPr sz="2000">
                <a:solidFill>
                  <a:schemeClr val="tx1"/>
                </a:solidFill>
                <a:latin typeface="Avenir LT Std 35 Light" pitchFamily="34" charset="0"/>
                <a:ea typeface="ＭＳ Ｐゴシック" pitchFamily="34" charset="-128"/>
              </a:defRPr>
            </a:lvl4pPr>
            <a:lvl5pPr marL="2057400" indent="-228600" eaLnBrk="0" hangingPunct="0">
              <a:defRPr sz="2000">
                <a:solidFill>
                  <a:schemeClr val="tx1"/>
                </a:solidFill>
                <a:latin typeface="Avenir LT Std 35 Light"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9pPr>
          </a:lstStyle>
          <a:p>
            <a:pPr eaLnBrk="1" hangingPunct="1">
              <a:defRPr/>
            </a:pPr>
            <a:endParaRPr lang="en-US" altLang="en-US"/>
          </a:p>
        </p:txBody>
      </p:sp>
      <p:sp>
        <p:nvSpPr>
          <p:cNvPr id="6" name="Rectangle 5">
            <a:extLst>
              <a:ext uri="{FF2B5EF4-FFF2-40B4-BE49-F238E27FC236}">
                <a16:creationId xmlns:a16="http://schemas.microsoft.com/office/drawing/2014/main" id="{A0AF7B4F-2EB9-34D7-73D2-27D332EE59C4}"/>
              </a:ext>
            </a:extLst>
          </p:cNvPr>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latin typeface="Avenir LT Std 35 Light" pitchFamily="34" charset="0"/>
            </a:endParaRPr>
          </a:p>
        </p:txBody>
      </p:sp>
      <p:sp>
        <p:nvSpPr>
          <p:cNvPr id="7" name="Rectangle 6">
            <a:extLst>
              <a:ext uri="{FF2B5EF4-FFF2-40B4-BE49-F238E27FC236}">
                <a16:creationId xmlns:a16="http://schemas.microsoft.com/office/drawing/2014/main" id="{3615910F-873E-DECF-3E8B-D8BA94D65580}"/>
              </a:ext>
            </a:extLst>
          </p:cNvPr>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a:latin typeface="Avenir LT Std 35 Light" pitchFamily="34" charset="0"/>
            </a:endParaRPr>
          </a:p>
        </p:txBody>
      </p:sp>
      <p:sp>
        <p:nvSpPr>
          <p:cNvPr id="8" name="Date Placeholder 1">
            <a:extLst>
              <a:ext uri="{FF2B5EF4-FFF2-40B4-BE49-F238E27FC236}">
                <a16:creationId xmlns:a16="http://schemas.microsoft.com/office/drawing/2014/main" id="{25A7BF7E-7BBD-43A3-786C-8F6687DA68B3}"/>
              </a:ext>
            </a:extLst>
          </p:cNvPr>
          <p:cNvSpPr>
            <a:spLocks noGrp="1"/>
          </p:cNvSpPr>
          <p:nvPr>
            <p:ph type="dt" sz="half" idx="10"/>
          </p:nvPr>
        </p:nvSpPr>
        <p:spPr/>
        <p:txBody>
          <a:bodyPr/>
          <a:lstStyle>
            <a:lvl1pPr>
              <a:defRPr/>
            </a:lvl1pPr>
          </a:lstStyle>
          <a:p>
            <a:pPr>
              <a:defRPr/>
            </a:pPr>
            <a:fld id="{572023CF-19DE-5C49-9048-8C33CCCD9C3B}" type="datetimeFigureOut">
              <a:rPr lang="en-US"/>
              <a:pPr>
                <a:defRPr/>
              </a:pPr>
              <a:t>3/30/2023</a:t>
            </a:fld>
            <a:endParaRPr lang="en-US"/>
          </a:p>
        </p:txBody>
      </p:sp>
      <p:sp>
        <p:nvSpPr>
          <p:cNvPr id="9" name="Footer Placeholder 2">
            <a:extLst>
              <a:ext uri="{FF2B5EF4-FFF2-40B4-BE49-F238E27FC236}">
                <a16:creationId xmlns:a16="http://schemas.microsoft.com/office/drawing/2014/main" id="{B6CCB6FD-9A55-FEB8-514D-88ACC99793CF}"/>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3">
            <a:extLst>
              <a:ext uri="{FF2B5EF4-FFF2-40B4-BE49-F238E27FC236}">
                <a16:creationId xmlns:a16="http://schemas.microsoft.com/office/drawing/2014/main" id="{CA946260-6210-F273-F572-24165151748B}"/>
              </a:ext>
            </a:extLst>
          </p:cNvPr>
          <p:cNvSpPr>
            <a:spLocks noGrp="1"/>
          </p:cNvSpPr>
          <p:nvPr>
            <p:ph type="sldNum" sz="quarter" idx="12"/>
          </p:nvPr>
        </p:nvSpPr>
        <p:spPr>
          <a:xfrm>
            <a:off x="4267200" y="6324600"/>
            <a:ext cx="609600" cy="441325"/>
          </a:xfrm>
        </p:spPr>
        <p:txBody>
          <a:bodyPr/>
          <a:lstStyle>
            <a:lvl1pPr>
              <a:defRPr>
                <a:solidFill>
                  <a:srgbClr val="FFFFFF"/>
                </a:solidFill>
              </a:defRPr>
            </a:lvl1pPr>
          </a:lstStyle>
          <a:p>
            <a:fld id="{8BD992D9-52C3-E54C-B86E-A1D06C73E012}" type="slidenum">
              <a:rPr lang="en-US" altLang="en-US"/>
              <a:pPr/>
              <a:t>‹#›</a:t>
            </a:fld>
            <a:endParaRPr lang="en-US" altLang="en-US"/>
          </a:p>
        </p:txBody>
      </p:sp>
    </p:spTree>
    <p:extLst>
      <p:ext uri="{BB962C8B-B14F-4D97-AF65-F5344CB8AC3E}">
        <p14:creationId xmlns:p14="http://schemas.microsoft.com/office/powerpoint/2010/main" val="25470756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2326DE-F837-88FA-8A9A-5DA70FA085D1}"/>
              </a:ext>
            </a:extLst>
          </p:cNvPr>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latin typeface="Avenir LT Std 35 Light" pitchFamily="34" charset="0"/>
            </a:endParaRPr>
          </a:p>
        </p:txBody>
      </p:sp>
      <p:sp>
        <p:nvSpPr>
          <p:cNvPr id="5" name="Rectangle 20">
            <a:extLst>
              <a:ext uri="{FF2B5EF4-FFF2-40B4-BE49-F238E27FC236}">
                <a16:creationId xmlns:a16="http://schemas.microsoft.com/office/drawing/2014/main" id="{2DFF2052-58D9-4F8F-787C-DADCC19EB1AE}"/>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000">
                <a:solidFill>
                  <a:schemeClr val="tx1"/>
                </a:solidFill>
                <a:latin typeface="Avenir LT Std 35 Light" pitchFamily="34" charset="0"/>
                <a:ea typeface="ＭＳ Ｐゴシック" pitchFamily="34" charset="-128"/>
              </a:defRPr>
            </a:lvl1pPr>
            <a:lvl2pPr marL="742950" indent="-285750" eaLnBrk="0" hangingPunct="0">
              <a:defRPr sz="2000">
                <a:solidFill>
                  <a:schemeClr val="tx1"/>
                </a:solidFill>
                <a:latin typeface="Avenir LT Std 35 Light" pitchFamily="34" charset="0"/>
                <a:ea typeface="ＭＳ Ｐゴシック" pitchFamily="34" charset="-128"/>
              </a:defRPr>
            </a:lvl2pPr>
            <a:lvl3pPr marL="1143000" indent="-228600" eaLnBrk="0" hangingPunct="0">
              <a:defRPr sz="2000">
                <a:solidFill>
                  <a:schemeClr val="tx1"/>
                </a:solidFill>
                <a:latin typeface="Avenir LT Std 35 Light" pitchFamily="34" charset="0"/>
                <a:ea typeface="ＭＳ Ｐゴシック" pitchFamily="34" charset="-128"/>
              </a:defRPr>
            </a:lvl3pPr>
            <a:lvl4pPr marL="1600200" indent="-228600" eaLnBrk="0" hangingPunct="0">
              <a:defRPr sz="2000">
                <a:solidFill>
                  <a:schemeClr val="tx1"/>
                </a:solidFill>
                <a:latin typeface="Avenir LT Std 35 Light" pitchFamily="34" charset="0"/>
                <a:ea typeface="ＭＳ Ｐゴシック" pitchFamily="34" charset="-128"/>
              </a:defRPr>
            </a:lvl4pPr>
            <a:lvl5pPr marL="2057400" indent="-228600" eaLnBrk="0" hangingPunct="0">
              <a:defRPr sz="2000">
                <a:solidFill>
                  <a:schemeClr val="tx1"/>
                </a:solidFill>
                <a:latin typeface="Avenir LT Std 35 Light"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9pPr>
          </a:lstStyle>
          <a:p>
            <a:pPr eaLnBrk="1" hangingPunct="1">
              <a:defRPr/>
            </a:pPr>
            <a:endParaRPr lang="en-US" altLang="en-US"/>
          </a:p>
        </p:txBody>
      </p:sp>
      <p:sp>
        <p:nvSpPr>
          <p:cNvPr id="6" name="Rectangle 23">
            <a:extLst>
              <a:ext uri="{FF2B5EF4-FFF2-40B4-BE49-F238E27FC236}">
                <a16:creationId xmlns:a16="http://schemas.microsoft.com/office/drawing/2014/main" id="{6681261D-4667-6F00-33A7-F94F0F4224FC}"/>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000">
                <a:solidFill>
                  <a:schemeClr val="tx1"/>
                </a:solidFill>
                <a:latin typeface="Avenir LT Std 35 Light" pitchFamily="34" charset="0"/>
                <a:ea typeface="ＭＳ Ｐゴシック" pitchFamily="34" charset="-128"/>
              </a:defRPr>
            </a:lvl1pPr>
            <a:lvl2pPr marL="742950" indent="-285750" eaLnBrk="0" hangingPunct="0">
              <a:defRPr sz="2000">
                <a:solidFill>
                  <a:schemeClr val="tx1"/>
                </a:solidFill>
                <a:latin typeface="Avenir LT Std 35 Light" pitchFamily="34" charset="0"/>
                <a:ea typeface="ＭＳ Ｐゴシック" pitchFamily="34" charset="-128"/>
              </a:defRPr>
            </a:lvl2pPr>
            <a:lvl3pPr marL="1143000" indent="-228600" eaLnBrk="0" hangingPunct="0">
              <a:defRPr sz="2000">
                <a:solidFill>
                  <a:schemeClr val="tx1"/>
                </a:solidFill>
                <a:latin typeface="Avenir LT Std 35 Light" pitchFamily="34" charset="0"/>
                <a:ea typeface="ＭＳ Ｐゴシック" pitchFamily="34" charset="-128"/>
              </a:defRPr>
            </a:lvl3pPr>
            <a:lvl4pPr marL="1600200" indent="-228600" eaLnBrk="0" hangingPunct="0">
              <a:defRPr sz="2000">
                <a:solidFill>
                  <a:schemeClr val="tx1"/>
                </a:solidFill>
                <a:latin typeface="Avenir LT Std 35 Light" pitchFamily="34" charset="0"/>
                <a:ea typeface="ＭＳ Ｐゴシック" pitchFamily="34" charset="-128"/>
              </a:defRPr>
            </a:lvl4pPr>
            <a:lvl5pPr marL="2057400" indent="-228600" eaLnBrk="0" hangingPunct="0">
              <a:defRPr sz="2000">
                <a:solidFill>
                  <a:schemeClr val="tx1"/>
                </a:solidFill>
                <a:latin typeface="Avenir LT Std 35 Light"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9pPr>
          </a:lstStyle>
          <a:p>
            <a:pPr eaLnBrk="1" hangingPunct="1">
              <a:defRPr/>
            </a:pPr>
            <a:endParaRPr lang="en-US" altLang="en-US"/>
          </a:p>
        </p:txBody>
      </p:sp>
      <p:sp>
        <p:nvSpPr>
          <p:cNvPr id="7" name="Rectangle 24">
            <a:extLst>
              <a:ext uri="{FF2B5EF4-FFF2-40B4-BE49-F238E27FC236}">
                <a16:creationId xmlns:a16="http://schemas.microsoft.com/office/drawing/2014/main" id="{3CC65FA6-E217-2977-E870-96A45E7EF664}"/>
              </a:ext>
            </a:extLst>
          </p:cNvPr>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000">
                <a:solidFill>
                  <a:schemeClr val="tx1"/>
                </a:solidFill>
                <a:latin typeface="Avenir LT Std 35 Light" pitchFamily="34" charset="0"/>
                <a:ea typeface="ＭＳ Ｐゴシック" pitchFamily="34" charset="-128"/>
              </a:defRPr>
            </a:lvl1pPr>
            <a:lvl2pPr marL="742950" indent="-285750" eaLnBrk="0" hangingPunct="0">
              <a:defRPr sz="2000">
                <a:solidFill>
                  <a:schemeClr val="tx1"/>
                </a:solidFill>
                <a:latin typeface="Avenir LT Std 35 Light" pitchFamily="34" charset="0"/>
                <a:ea typeface="ＭＳ Ｐゴシック" pitchFamily="34" charset="-128"/>
              </a:defRPr>
            </a:lvl2pPr>
            <a:lvl3pPr marL="1143000" indent="-228600" eaLnBrk="0" hangingPunct="0">
              <a:defRPr sz="2000">
                <a:solidFill>
                  <a:schemeClr val="tx1"/>
                </a:solidFill>
                <a:latin typeface="Avenir LT Std 35 Light" pitchFamily="34" charset="0"/>
                <a:ea typeface="ＭＳ Ｐゴシック" pitchFamily="34" charset="-128"/>
              </a:defRPr>
            </a:lvl3pPr>
            <a:lvl4pPr marL="1600200" indent="-228600" eaLnBrk="0" hangingPunct="0">
              <a:defRPr sz="2000">
                <a:solidFill>
                  <a:schemeClr val="tx1"/>
                </a:solidFill>
                <a:latin typeface="Avenir LT Std 35 Light" pitchFamily="34" charset="0"/>
                <a:ea typeface="ＭＳ Ｐゴシック" pitchFamily="34" charset="-128"/>
              </a:defRPr>
            </a:lvl4pPr>
            <a:lvl5pPr marL="2057400" indent="-228600" eaLnBrk="0" hangingPunct="0">
              <a:defRPr sz="2000">
                <a:solidFill>
                  <a:schemeClr val="tx1"/>
                </a:solidFill>
                <a:latin typeface="Avenir LT Std 35 Light"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9pPr>
          </a:lstStyle>
          <a:p>
            <a:pPr eaLnBrk="1" hangingPunct="1">
              <a:defRPr/>
            </a:pPr>
            <a:endParaRPr lang="en-US" altLang="en-US"/>
          </a:p>
        </p:txBody>
      </p:sp>
      <p:sp>
        <p:nvSpPr>
          <p:cNvPr id="8" name="Rectangle 25">
            <a:extLst>
              <a:ext uri="{FF2B5EF4-FFF2-40B4-BE49-F238E27FC236}">
                <a16:creationId xmlns:a16="http://schemas.microsoft.com/office/drawing/2014/main" id="{53D1A7B1-A6F6-2F87-0F0F-7FEE3C6FE544}"/>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000">
                <a:solidFill>
                  <a:schemeClr val="tx1"/>
                </a:solidFill>
                <a:latin typeface="Avenir LT Std 35 Light" pitchFamily="34" charset="0"/>
                <a:ea typeface="ＭＳ Ｐゴシック" pitchFamily="34" charset="-128"/>
              </a:defRPr>
            </a:lvl1pPr>
            <a:lvl2pPr marL="742950" indent="-285750" eaLnBrk="0" hangingPunct="0">
              <a:defRPr sz="2000">
                <a:solidFill>
                  <a:schemeClr val="tx1"/>
                </a:solidFill>
                <a:latin typeface="Avenir LT Std 35 Light" pitchFamily="34" charset="0"/>
                <a:ea typeface="ＭＳ Ｐゴシック" pitchFamily="34" charset="-128"/>
              </a:defRPr>
            </a:lvl2pPr>
            <a:lvl3pPr marL="1143000" indent="-228600" eaLnBrk="0" hangingPunct="0">
              <a:defRPr sz="2000">
                <a:solidFill>
                  <a:schemeClr val="tx1"/>
                </a:solidFill>
                <a:latin typeface="Avenir LT Std 35 Light" pitchFamily="34" charset="0"/>
                <a:ea typeface="ＭＳ Ｐゴシック" pitchFamily="34" charset="-128"/>
              </a:defRPr>
            </a:lvl3pPr>
            <a:lvl4pPr marL="1600200" indent="-228600" eaLnBrk="0" hangingPunct="0">
              <a:defRPr sz="2000">
                <a:solidFill>
                  <a:schemeClr val="tx1"/>
                </a:solidFill>
                <a:latin typeface="Avenir LT Std 35 Light" pitchFamily="34" charset="0"/>
                <a:ea typeface="ＭＳ Ｐゴシック" pitchFamily="34" charset="-128"/>
              </a:defRPr>
            </a:lvl4pPr>
            <a:lvl5pPr marL="2057400" indent="-228600" eaLnBrk="0" hangingPunct="0">
              <a:defRPr sz="2000">
                <a:solidFill>
                  <a:schemeClr val="tx1"/>
                </a:solidFill>
                <a:latin typeface="Avenir LT Std 35 Light"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9pPr>
          </a:lstStyle>
          <a:p>
            <a:pPr eaLnBrk="1" hangingPunct="1">
              <a:defRPr/>
            </a:pPr>
            <a:endParaRPr lang="en-US" altLang="en-US"/>
          </a:p>
        </p:txBody>
      </p:sp>
      <p:sp>
        <p:nvSpPr>
          <p:cNvPr id="9" name="Rectangle 8">
            <a:extLst>
              <a:ext uri="{FF2B5EF4-FFF2-40B4-BE49-F238E27FC236}">
                <a16:creationId xmlns:a16="http://schemas.microsoft.com/office/drawing/2014/main" id="{A26893B7-FF8D-E1A1-FC1F-7091C0E97157}"/>
              </a:ext>
            </a:extLst>
          </p:cNvPr>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a:p>
        </p:txBody>
      </p:sp>
      <p:sp>
        <p:nvSpPr>
          <p:cNvPr id="10" name="Rectangle 9">
            <a:extLst>
              <a:ext uri="{FF2B5EF4-FFF2-40B4-BE49-F238E27FC236}">
                <a16:creationId xmlns:a16="http://schemas.microsoft.com/office/drawing/2014/main" id="{36297B39-9ED9-6D28-CE55-E1967BD9D47C}"/>
              </a:ext>
            </a:extLst>
          </p:cNvPr>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a:latin typeface="Avenir LT Std 35 Light" pitchFamily="34" charset="0"/>
            </a:endParaRPr>
          </a:p>
        </p:txBody>
      </p:sp>
      <p:sp>
        <p:nvSpPr>
          <p:cNvPr id="11" name="Straight Connector 10">
            <a:extLst>
              <a:ext uri="{FF2B5EF4-FFF2-40B4-BE49-F238E27FC236}">
                <a16:creationId xmlns:a16="http://schemas.microsoft.com/office/drawing/2014/main" id="{F6DE9518-7709-AB03-E57D-FC8C677858E1}"/>
              </a:ext>
            </a:extLst>
          </p:cNvPr>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latin typeface="Avenir LT Std 35 Light" pitchFamily="34" charset="0"/>
            </a:endParaRPr>
          </a:p>
        </p:txBody>
      </p:sp>
      <p:sp>
        <p:nvSpPr>
          <p:cNvPr id="12" name="Oval 11">
            <a:extLst>
              <a:ext uri="{FF2B5EF4-FFF2-40B4-BE49-F238E27FC236}">
                <a16:creationId xmlns:a16="http://schemas.microsoft.com/office/drawing/2014/main" id="{2F9AA50D-6D3C-CD08-2DCB-ED6A94ED8071}"/>
              </a:ext>
            </a:extLst>
          </p:cNvPr>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a:p>
        </p:txBody>
      </p:sp>
      <p:sp>
        <p:nvSpPr>
          <p:cNvPr id="13" name="Oval 12">
            <a:extLst>
              <a:ext uri="{FF2B5EF4-FFF2-40B4-BE49-F238E27FC236}">
                <a16:creationId xmlns:a16="http://schemas.microsoft.com/office/drawing/2014/main" id="{F8FFE383-829F-F1E7-CC38-0F11CCFBB04F}"/>
              </a:ext>
            </a:extLst>
          </p:cNvPr>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a:p>
        </p:txBody>
      </p:sp>
      <p:sp>
        <p:nvSpPr>
          <p:cNvPr id="14" name="Rectangle 13">
            <a:extLst>
              <a:ext uri="{FF2B5EF4-FFF2-40B4-BE49-F238E27FC236}">
                <a16:creationId xmlns:a16="http://schemas.microsoft.com/office/drawing/2014/main" id="{D533BE31-EC18-C2CC-5FB8-251671F1C9A9}"/>
              </a:ext>
            </a:extLst>
          </p:cNvPr>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latin typeface="Avenir LT Std 35 Light" pitchFamily="34"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defRPr>
            </a:lvl1pPr>
          </a:lstStyle>
          <a:p>
            <a:r>
              <a:rPr lang="en-US"/>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3124200" y="685800"/>
            <a:ext cx="5638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6">
            <a:extLst>
              <a:ext uri="{FF2B5EF4-FFF2-40B4-BE49-F238E27FC236}">
                <a16:creationId xmlns:a16="http://schemas.microsoft.com/office/drawing/2014/main" id="{97C2BF9C-8E5D-B3C6-9BAC-56662CD28A2F}"/>
              </a:ext>
            </a:extLst>
          </p:cNvPr>
          <p:cNvSpPr>
            <a:spLocks noGrp="1"/>
          </p:cNvSpPr>
          <p:nvPr>
            <p:ph type="sldNum" sz="quarter" idx="10"/>
          </p:nvPr>
        </p:nvSpPr>
        <p:spPr>
          <a:xfrm>
            <a:off x="1371600" y="312738"/>
            <a:ext cx="457200" cy="441325"/>
          </a:xfrm>
        </p:spPr>
        <p:txBody>
          <a:bodyPr/>
          <a:lstStyle>
            <a:lvl1pPr>
              <a:defRPr/>
            </a:lvl1pPr>
          </a:lstStyle>
          <a:p>
            <a:fld id="{8AE065B5-3AE7-E34D-BD6C-A5D04DDB274A}" type="slidenum">
              <a:rPr lang="en-US" altLang="en-US"/>
              <a:pPr/>
              <a:t>‹#›</a:t>
            </a:fld>
            <a:endParaRPr lang="en-US" altLang="en-US"/>
          </a:p>
        </p:txBody>
      </p:sp>
      <p:sp>
        <p:nvSpPr>
          <p:cNvPr id="16" name="Date Placeholder 4">
            <a:extLst>
              <a:ext uri="{FF2B5EF4-FFF2-40B4-BE49-F238E27FC236}">
                <a16:creationId xmlns:a16="http://schemas.microsoft.com/office/drawing/2014/main" id="{53DAFD60-CBDC-4470-5F0F-CEEA6BD55507}"/>
              </a:ext>
            </a:extLst>
          </p:cNvPr>
          <p:cNvSpPr>
            <a:spLocks noGrp="1"/>
          </p:cNvSpPr>
          <p:nvPr>
            <p:ph type="dt" sz="half" idx="11"/>
          </p:nvPr>
        </p:nvSpPr>
        <p:spPr/>
        <p:txBody>
          <a:bodyPr/>
          <a:lstStyle>
            <a:lvl1pPr>
              <a:defRPr/>
            </a:lvl1pPr>
          </a:lstStyle>
          <a:p>
            <a:pPr>
              <a:defRPr/>
            </a:pPr>
            <a:fld id="{164F55DA-E64B-1D48-A789-A62D533B08C8}" type="datetimeFigureOut">
              <a:rPr lang="en-US"/>
              <a:pPr>
                <a:defRPr/>
              </a:pPr>
              <a:t>3/30/2023</a:t>
            </a:fld>
            <a:endParaRPr lang="en-US"/>
          </a:p>
        </p:txBody>
      </p:sp>
      <p:sp>
        <p:nvSpPr>
          <p:cNvPr id="17" name="Footer Placeholder 5">
            <a:extLst>
              <a:ext uri="{FF2B5EF4-FFF2-40B4-BE49-F238E27FC236}">
                <a16:creationId xmlns:a16="http://schemas.microsoft.com/office/drawing/2014/main" id="{16F7AB00-6F42-EF01-1E52-25BE57036F22}"/>
              </a:ext>
            </a:extLst>
          </p:cNvPr>
          <p:cNvSpPr>
            <a:spLocks noGrp="1"/>
          </p:cNvSpPr>
          <p:nvPr>
            <p:ph type="ftr" sz="quarter" idx="12"/>
          </p:nvPr>
        </p:nvSpPr>
        <p:spPr>
          <a:xfrm>
            <a:off x="301625" y="6410325"/>
            <a:ext cx="3382963" cy="366713"/>
          </a:xfrm>
        </p:spPr>
        <p:txBody>
          <a:bodyPr/>
          <a:lstStyle>
            <a:lvl1pPr>
              <a:defRPr/>
            </a:lvl1pPr>
          </a:lstStyle>
          <a:p>
            <a:pPr>
              <a:defRPr/>
            </a:pPr>
            <a:endParaRPr lang="en-US"/>
          </a:p>
        </p:txBody>
      </p:sp>
    </p:spTree>
    <p:extLst>
      <p:ext uri="{BB962C8B-B14F-4D97-AF65-F5344CB8AC3E}">
        <p14:creationId xmlns:p14="http://schemas.microsoft.com/office/powerpoint/2010/main" val="2444423774"/>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7CAADA11-E128-3477-17AB-98C581304889}"/>
              </a:ext>
            </a:extLst>
          </p:cNvPr>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latin typeface="Avenir LT Std 35 Light" pitchFamily="34" charset="0"/>
            </a:endParaRPr>
          </a:p>
        </p:txBody>
      </p:sp>
      <p:sp>
        <p:nvSpPr>
          <p:cNvPr id="6" name="Rectangle 20">
            <a:extLst>
              <a:ext uri="{FF2B5EF4-FFF2-40B4-BE49-F238E27FC236}">
                <a16:creationId xmlns:a16="http://schemas.microsoft.com/office/drawing/2014/main" id="{F1A623C4-821F-5922-A245-7659EA9B4C37}"/>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000">
                <a:solidFill>
                  <a:schemeClr val="tx1"/>
                </a:solidFill>
                <a:latin typeface="Avenir LT Std 35 Light" pitchFamily="34" charset="0"/>
                <a:ea typeface="ＭＳ Ｐゴシック" pitchFamily="34" charset="-128"/>
              </a:defRPr>
            </a:lvl1pPr>
            <a:lvl2pPr marL="742950" indent="-285750" eaLnBrk="0" hangingPunct="0">
              <a:defRPr sz="2000">
                <a:solidFill>
                  <a:schemeClr val="tx1"/>
                </a:solidFill>
                <a:latin typeface="Avenir LT Std 35 Light" pitchFamily="34" charset="0"/>
                <a:ea typeface="ＭＳ Ｐゴシック" pitchFamily="34" charset="-128"/>
              </a:defRPr>
            </a:lvl2pPr>
            <a:lvl3pPr marL="1143000" indent="-228600" eaLnBrk="0" hangingPunct="0">
              <a:defRPr sz="2000">
                <a:solidFill>
                  <a:schemeClr val="tx1"/>
                </a:solidFill>
                <a:latin typeface="Avenir LT Std 35 Light" pitchFamily="34" charset="0"/>
                <a:ea typeface="ＭＳ Ｐゴシック" pitchFamily="34" charset="-128"/>
              </a:defRPr>
            </a:lvl3pPr>
            <a:lvl4pPr marL="1600200" indent="-228600" eaLnBrk="0" hangingPunct="0">
              <a:defRPr sz="2000">
                <a:solidFill>
                  <a:schemeClr val="tx1"/>
                </a:solidFill>
                <a:latin typeface="Avenir LT Std 35 Light" pitchFamily="34" charset="0"/>
                <a:ea typeface="ＭＳ Ｐゴシック" pitchFamily="34" charset="-128"/>
              </a:defRPr>
            </a:lvl4pPr>
            <a:lvl5pPr marL="2057400" indent="-228600" eaLnBrk="0" hangingPunct="0">
              <a:defRPr sz="2000">
                <a:solidFill>
                  <a:schemeClr val="tx1"/>
                </a:solidFill>
                <a:latin typeface="Avenir LT Std 35 Light"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9pPr>
          </a:lstStyle>
          <a:p>
            <a:pPr eaLnBrk="1" hangingPunct="1">
              <a:defRPr/>
            </a:pPr>
            <a:endParaRPr lang="en-US" altLang="en-US"/>
          </a:p>
        </p:txBody>
      </p:sp>
      <p:sp>
        <p:nvSpPr>
          <p:cNvPr id="7" name="Rectangle 23">
            <a:extLst>
              <a:ext uri="{FF2B5EF4-FFF2-40B4-BE49-F238E27FC236}">
                <a16:creationId xmlns:a16="http://schemas.microsoft.com/office/drawing/2014/main" id="{48F4AEEE-A7E7-A807-21A7-4F7B3E169D6A}"/>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000">
                <a:solidFill>
                  <a:schemeClr val="tx1"/>
                </a:solidFill>
                <a:latin typeface="Avenir LT Std 35 Light" pitchFamily="34" charset="0"/>
                <a:ea typeface="ＭＳ Ｐゴシック" pitchFamily="34" charset="-128"/>
              </a:defRPr>
            </a:lvl1pPr>
            <a:lvl2pPr marL="742950" indent="-285750" eaLnBrk="0" hangingPunct="0">
              <a:defRPr sz="2000">
                <a:solidFill>
                  <a:schemeClr val="tx1"/>
                </a:solidFill>
                <a:latin typeface="Avenir LT Std 35 Light" pitchFamily="34" charset="0"/>
                <a:ea typeface="ＭＳ Ｐゴシック" pitchFamily="34" charset="-128"/>
              </a:defRPr>
            </a:lvl2pPr>
            <a:lvl3pPr marL="1143000" indent="-228600" eaLnBrk="0" hangingPunct="0">
              <a:defRPr sz="2000">
                <a:solidFill>
                  <a:schemeClr val="tx1"/>
                </a:solidFill>
                <a:latin typeface="Avenir LT Std 35 Light" pitchFamily="34" charset="0"/>
                <a:ea typeface="ＭＳ Ｐゴシック" pitchFamily="34" charset="-128"/>
              </a:defRPr>
            </a:lvl3pPr>
            <a:lvl4pPr marL="1600200" indent="-228600" eaLnBrk="0" hangingPunct="0">
              <a:defRPr sz="2000">
                <a:solidFill>
                  <a:schemeClr val="tx1"/>
                </a:solidFill>
                <a:latin typeface="Avenir LT Std 35 Light" pitchFamily="34" charset="0"/>
                <a:ea typeface="ＭＳ Ｐゴシック" pitchFamily="34" charset="-128"/>
              </a:defRPr>
            </a:lvl4pPr>
            <a:lvl5pPr marL="2057400" indent="-228600" eaLnBrk="0" hangingPunct="0">
              <a:defRPr sz="2000">
                <a:solidFill>
                  <a:schemeClr val="tx1"/>
                </a:solidFill>
                <a:latin typeface="Avenir LT Std 35 Light"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9pPr>
          </a:lstStyle>
          <a:p>
            <a:pPr eaLnBrk="1" hangingPunct="1">
              <a:defRPr/>
            </a:pPr>
            <a:endParaRPr lang="en-US" altLang="en-US"/>
          </a:p>
        </p:txBody>
      </p:sp>
      <p:sp>
        <p:nvSpPr>
          <p:cNvPr id="8" name="Rectangle 24">
            <a:extLst>
              <a:ext uri="{FF2B5EF4-FFF2-40B4-BE49-F238E27FC236}">
                <a16:creationId xmlns:a16="http://schemas.microsoft.com/office/drawing/2014/main" id="{EEF0D251-3FDA-8A24-F8ED-ED3FC0B7FBAB}"/>
              </a:ext>
            </a:extLst>
          </p:cNvPr>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000">
                <a:solidFill>
                  <a:schemeClr val="tx1"/>
                </a:solidFill>
                <a:latin typeface="Avenir LT Std 35 Light" pitchFamily="34" charset="0"/>
                <a:ea typeface="ＭＳ Ｐゴシック" pitchFamily="34" charset="-128"/>
              </a:defRPr>
            </a:lvl1pPr>
            <a:lvl2pPr marL="742950" indent="-285750" eaLnBrk="0" hangingPunct="0">
              <a:defRPr sz="2000">
                <a:solidFill>
                  <a:schemeClr val="tx1"/>
                </a:solidFill>
                <a:latin typeface="Avenir LT Std 35 Light" pitchFamily="34" charset="0"/>
                <a:ea typeface="ＭＳ Ｐゴシック" pitchFamily="34" charset="-128"/>
              </a:defRPr>
            </a:lvl2pPr>
            <a:lvl3pPr marL="1143000" indent="-228600" eaLnBrk="0" hangingPunct="0">
              <a:defRPr sz="2000">
                <a:solidFill>
                  <a:schemeClr val="tx1"/>
                </a:solidFill>
                <a:latin typeface="Avenir LT Std 35 Light" pitchFamily="34" charset="0"/>
                <a:ea typeface="ＭＳ Ｐゴシック" pitchFamily="34" charset="-128"/>
              </a:defRPr>
            </a:lvl3pPr>
            <a:lvl4pPr marL="1600200" indent="-228600" eaLnBrk="0" hangingPunct="0">
              <a:defRPr sz="2000">
                <a:solidFill>
                  <a:schemeClr val="tx1"/>
                </a:solidFill>
                <a:latin typeface="Avenir LT Std 35 Light" pitchFamily="34" charset="0"/>
                <a:ea typeface="ＭＳ Ｐゴシック" pitchFamily="34" charset="-128"/>
              </a:defRPr>
            </a:lvl4pPr>
            <a:lvl5pPr marL="2057400" indent="-228600" eaLnBrk="0" hangingPunct="0">
              <a:defRPr sz="2000">
                <a:solidFill>
                  <a:schemeClr val="tx1"/>
                </a:solidFill>
                <a:latin typeface="Avenir LT Std 35 Light"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9pPr>
          </a:lstStyle>
          <a:p>
            <a:pPr eaLnBrk="1" hangingPunct="1">
              <a:defRPr/>
            </a:pPr>
            <a:endParaRPr lang="en-US" altLang="en-US"/>
          </a:p>
        </p:txBody>
      </p:sp>
      <p:sp>
        <p:nvSpPr>
          <p:cNvPr id="9" name="Rectangle 25">
            <a:extLst>
              <a:ext uri="{FF2B5EF4-FFF2-40B4-BE49-F238E27FC236}">
                <a16:creationId xmlns:a16="http://schemas.microsoft.com/office/drawing/2014/main" id="{ADE04AC3-5061-B39D-7571-550984BD1321}"/>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000">
                <a:solidFill>
                  <a:schemeClr val="tx1"/>
                </a:solidFill>
                <a:latin typeface="Avenir LT Std 35 Light" pitchFamily="34" charset="0"/>
                <a:ea typeface="ＭＳ Ｐゴシック" pitchFamily="34" charset="-128"/>
              </a:defRPr>
            </a:lvl1pPr>
            <a:lvl2pPr marL="742950" indent="-285750" eaLnBrk="0" hangingPunct="0">
              <a:defRPr sz="2000">
                <a:solidFill>
                  <a:schemeClr val="tx1"/>
                </a:solidFill>
                <a:latin typeface="Avenir LT Std 35 Light" pitchFamily="34" charset="0"/>
                <a:ea typeface="ＭＳ Ｐゴシック" pitchFamily="34" charset="-128"/>
              </a:defRPr>
            </a:lvl2pPr>
            <a:lvl3pPr marL="1143000" indent="-228600" eaLnBrk="0" hangingPunct="0">
              <a:defRPr sz="2000">
                <a:solidFill>
                  <a:schemeClr val="tx1"/>
                </a:solidFill>
                <a:latin typeface="Avenir LT Std 35 Light" pitchFamily="34" charset="0"/>
                <a:ea typeface="ＭＳ Ｐゴシック" pitchFamily="34" charset="-128"/>
              </a:defRPr>
            </a:lvl3pPr>
            <a:lvl4pPr marL="1600200" indent="-228600" eaLnBrk="0" hangingPunct="0">
              <a:defRPr sz="2000">
                <a:solidFill>
                  <a:schemeClr val="tx1"/>
                </a:solidFill>
                <a:latin typeface="Avenir LT Std 35 Light" pitchFamily="34" charset="0"/>
                <a:ea typeface="ＭＳ Ｐゴシック" pitchFamily="34" charset="-128"/>
              </a:defRPr>
            </a:lvl4pPr>
            <a:lvl5pPr marL="2057400" indent="-228600" eaLnBrk="0" hangingPunct="0">
              <a:defRPr sz="2000">
                <a:solidFill>
                  <a:schemeClr val="tx1"/>
                </a:solidFill>
                <a:latin typeface="Avenir LT Std 35 Light"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9pPr>
          </a:lstStyle>
          <a:p>
            <a:pPr eaLnBrk="1" hangingPunct="1">
              <a:defRPr/>
            </a:pPr>
            <a:endParaRPr lang="en-US" altLang="en-US"/>
          </a:p>
        </p:txBody>
      </p:sp>
      <p:sp>
        <p:nvSpPr>
          <p:cNvPr id="10" name="Rectangle 9">
            <a:extLst>
              <a:ext uri="{FF2B5EF4-FFF2-40B4-BE49-F238E27FC236}">
                <a16:creationId xmlns:a16="http://schemas.microsoft.com/office/drawing/2014/main" id="{3BFC61F7-4D87-F5C9-C6B5-6E18A40365BF}"/>
              </a:ext>
            </a:extLst>
          </p:cNvPr>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latin typeface="Avenir LT Std 35 Light" pitchFamily="34" charset="0"/>
            </a:endParaRPr>
          </a:p>
        </p:txBody>
      </p:sp>
      <p:sp>
        <p:nvSpPr>
          <p:cNvPr id="11" name="Rectangle 10">
            <a:extLst>
              <a:ext uri="{FF2B5EF4-FFF2-40B4-BE49-F238E27FC236}">
                <a16:creationId xmlns:a16="http://schemas.microsoft.com/office/drawing/2014/main" id="{9F2F5C53-CF57-008D-FE9A-8FE5DFC2353A}"/>
              </a:ext>
            </a:extLst>
          </p:cNvPr>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a:p>
        </p:txBody>
      </p:sp>
      <p:sp>
        <p:nvSpPr>
          <p:cNvPr id="12" name="Rectangle 11">
            <a:extLst>
              <a:ext uri="{FF2B5EF4-FFF2-40B4-BE49-F238E27FC236}">
                <a16:creationId xmlns:a16="http://schemas.microsoft.com/office/drawing/2014/main" id="{A85EF048-85DB-5FB4-8EF5-7FA05A1DBCBC}"/>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a:latin typeface="Avenir LT Std 35 Light" pitchFamily="34" charset="0"/>
            </a:endParaRPr>
          </a:p>
        </p:txBody>
      </p:sp>
      <p:sp>
        <p:nvSpPr>
          <p:cNvPr id="13" name="Oval 12">
            <a:extLst>
              <a:ext uri="{FF2B5EF4-FFF2-40B4-BE49-F238E27FC236}">
                <a16:creationId xmlns:a16="http://schemas.microsoft.com/office/drawing/2014/main" id="{7A7B4192-FC46-982E-86A7-182C30FFDEA7}"/>
              </a:ext>
            </a:extLst>
          </p:cNvPr>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a:p>
        </p:txBody>
      </p:sp>
      <p:sp>
        <p:nvSpPr>
          <p:cNvPr id="14" name="Oval 13">
            <a:extLst>
              <a:ext uri="{FF2B5EF4-FFF2-40B4-BE49-F238E27FC236}">
                <a16:creationId xmlns:a16="http://schemas.microsoft.com/office/drawing/2014/main" id="{E5D138C8-6EA0-EE02-A674-279D6E5E8475}"/>
              </a:ext>
            </a:extLst>
          </p:cNvPr>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a:p>
        </p:txBody>
      </p:sp>
      <p:sp>
        <p:nvSpPr>
          <p:cNvPr id="15" name="Rectangle 14">
            <a:extLst>
              <a:ext uri="{FF2B5EF4-FFF2-40B4-BE49-F238E27FC236}">
                <a16:creationId xmlns:a16="http://schemas.microsoft.com/office/drawing/2014/main" id="{F4A730B9-9967-1BAA-651F-8DDB474AD17D}"/>
              </a:ext>
            </a:extLst>
          </p:cNvPr>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latin typeface="Avenir LT Std 35 Light" pitchFamily="34" charset="0"/>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vl1pPr>
          </a:lstStyle>
          <a:p>
            <a:pPr lvl="0"/>
            <a:r>
              <a:rPr lang="en-US" noProof="0"/>
              <a:t>Click icon to add picture</a:t>
            </a:r>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a:extLst>
              <a:ext uri="{FF2B5EF4-FFF2-40B4-BE49-F238E27FC236}">
                <a16:creationId xmlns:a16="http://schemas.microsoft.com/office/drawing/2014/main" id="{86A4C46F-2A5C-7BE9-6C53-086ADDE1E2B9}"/>
              </a:ext>
            </a:extLst>
          </p:cNvPr>
          <p:cNvSpPr>
            <a:spLocks noGrp="1"/>
          </p:cNvSpPr>
          <p:nvPr>
            <p:ph type="sldNum" sz="quarter" idx="10"/>
          </p:nvPr>
        </p:nvSpPr>
        <p:spPr>
          <a:xfrm>
            <a:off x="1371600" y="312738"/>
            <a:ext cx="457200" cy="441325"/>
          </a:xfrm>
        </p:spPr>
        <p:txBody>
          <a:bodyPr/>
          <a:lstStyle>
            <a:lvl1pPr>
              <a:defRPr/>
            </a:lvl1pPr>
          </a:lstStyle>
          <a:p>
            <a:fld id="{A3B0B945-7D39-D347-A166-CC0544526FA5}" type="slidenum">
              <a:rPr lang="en-US" altLang="en-US"/>
              <a:pPr/>
              <a:t>‹#›</a:t>
            </a:fld>
            <a:endParaRPr lang="en-US" altLang="en-US"/>
          </a:p>
        </p:txBody>
      </p:sp>
      <p:sp>
        <p:nvSpPr>
          <p:cNvPr id="17" name="Date Placeholder 4">
            <a:extLst>
              <a:ext uri="{FF2B5EF4-FFF2-40B4-BE49-F238E27FC236}">
                <a16:creationId xmlns:a16="http://schemas.microsoft.com/office/drawing/2014/main" id="{41F33AA1-2EC7-2408-A665-644100147044}"/>
              </a:ext>
            </a:extLst>
          </p:cNvPr>
          <p:cNvSpPr>
            <a:spLocks noGrp="1"/>
          </p:cNvSpPr>
          <p:nvPr>
            <p:ph type="dt" sz="half" idx="11"/>
          </p:nvPr>
        </p:nvSpPr>
        <p:spPr>
          <a:xfrm>
            <a:off x="5788025" y="6405563"/>
            <a:ext cx="3044825" cy="365125"/>
          </a:xfrm>
        </p:spPr>
        <p:txBody>
          <a:bodyPr/>
          <a:lstStyle>
            <a:lvl1pPr>
              <a:defRPr/>
            </a:lvl1pPr>
          </a:lstStyle>
          <a:p>
            <a:pPr>
              <a:defRPr/>
            </a:pPr>
            <a:fld id="{3C832A27-9158-0041-ABEF-D4512FD23393}" type="datetimeFigureOut">
              <a:rPr lang="en-US"/>
              <a:pPr>
                <a:defRPr/>
              </a:pPr>
              <a:t>3/30/2023</a:t>
            </a:fld>
            <a:endParaRPr lang="en-US"/>
          </a:p>
        </p:txBody>
      </p:sp>
      <p:sp>
        <p:nvSpPr>
          <p:cNvPr id="18" name="Footer Placeholder 5">
            <a:extLst>
              <a:ext uri="{FF2B5EF4-FFF2-40B4-BE49-F238E27FC236}">
                <a16:creationId xmlns:a16="http://schemas.microsoft.com/office/drawing/2014/main" id="{F9680D77-AE7B-2851-C21A-F28C9F93D655}"/>
              </a:ext>
            </a:extLst>
          </p:cNvPr>
          <p:cNvSpPr>
            <a:spLocks noGrp="1"/>
          </p:cNvSpPr>
          <p:nvPr>
            <p:ph type="ftr" sz="quarter" idx="12"/>
          </p:nvPr>
        </p:nvSpPr>
        <p:spPr>
          <a:xfrm>
            <a:off x="301625" y="6410325"/>
            <a:ext cx="3584575" cy="366713"/>
          </a:xfrm>
        </p:spPr>
        <p:txBody>
          <a:bodyPr/>
          <a:lstStyle>
            <a:lvl1pPr>
              <a:defRPr/>
            </a:lvl1pPr>
          </a:lstStyle>
          <a:p>
            <a:pPr>
              <a:defRPr/>
            </a:pPr>
            <a:endParaRPr lang="en-US"/>
          </a:p>
        </p:txBody>
      </p:sp>
    </p:spTree>
    <p:extLst>
      <p:ext uri="{BB962C8B-B14F-4D97-AF65-F5344CB8AC3E}">
        <p14:creationId xmlns:p14="http://schemas.microsoft.com/office/powerpoint/2010/main" val="14018051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5A4A2-7486-815C-9672-8D58B1FEC74D}"/>
              </a:ext>
            </a:extLst>
          </p:cNvPr>
          <p:cNvSpPr>
            <a:spLocks noGrp="1"/>
          </p:cNvSpPr>
          <p:nvPr>
            <p:ph type="dt" sz="half" idx="10"/>
          </p:nvPr>
        </p:nvSpPr>
        <p:spPr/>
        <p:txBody>
          <a:bodyPr/>
          <a:lstStyle>
            <a:lvl1pPr>
              <a:defRPr/>
            </a:lvl1pPr>
          </a:lstStyle>
          <a:p>
            <a:pPr>
              <a:defRPr/>
            </a:pPr>
            <a:fld id="{2F88E6A0-19A5-CA4D-8803-034DBDF4CC3B}" type="datetimeFigureOut">
              <a:rPr lang="en-US"/>
              <a:pPr>
                <a:defRPr/>
              </a:pPr>
              <a:t>3/30/2023</a:t>
            </a:fld>
            <a:endParaRPr lang="en-US"/>
          </a:p>
        </p:txBody>
      </p:sp>
      <p:sp>
        <p:nvSpPr>
          <p:cNvPr id="5" name="Footer Placeholder 4">
            <a:extLst>
              <a:ext uri="{FF2B5EF4-FFF2-40B4-BE49-F238E27FC236}">
                <a16:creationId xmlns:a16="http://schemas.microsoft.com/office/drawing/2014/main" id="{A9C302F9-B947-8936-D6CC-C3F30DAE4DB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8673FDE-D406-A022-BEA8-49EDCC8CFC6E}"/>
              </a:ext>
            </a:extLst>
          </p:cNvPr>
          <p:cNvSpPr>
            <a:spLocks noGrp="1"/>
          </p:cNvSpPr>
          <p:nvPr>
            <p:ph type="sldNum" sz="quarter" idx="12"/>
          </p:nvPr>
        </p:nvSpPr>
        <p:spPr/>
        <p:txBody>
          <a:bodyPr/>
          <a:lstStyle>
            <a:lvl1pPr>
              <a:defRPr/>
            </a:lvl1pPr>
          </a:lstStyle>
          <a:p>
            <a:fld id="{4A7575CE-ED66-2041-810A-4540A9421B28}" type="slidenum">
              <a:rPr lang="en-US" altLang="en-US"/>
              <a:pPr/>
              <a:t>‹#›</a:t>
            </a:fld>
            <a:endParaRPr lang="en-US" altLang="en-US"/>
          </a:p>
        </p:txBody>
      </p:sp>
    </p:spTree>
    <p:extLst>
      <p:ext uri="{BB962C8B-B14F-4D97-AF65-F5344CB8AC3E}">
        <p14:creationId xmlns:p14="http://schemas.microsoft.com/office/powerpoint/2010/main" val="3387385060"/>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solidFill>
          <a:schemeClr val="bg2"/>
        </a:solidFill>
        <a:effectLst/>
      </p:bgPr>
    </p:bg>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33F5AE10-7D36-EFDC-5C2E-994DEDDAC738}"/>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000">
                <a:solidFill>
                  <a:schemeClr val="tx1"/>
                </a:solidFill>
                <a:latin typeface="Avenir LT Std 35 Light" pitchFamily="34" charset="0"/>
                <a:ea typeface="ＭＳ Ｐゴシック" pitchFamily="34" charset="-128"/>
              </a:defRPr>
            </a:lvl1pPr>
            <a:lvl2pPr marL="742950" indent="-285750" eaLnBrk="0" hangingPunct="0">
              <a:defRPr sz="2000">
                <a:solidFill>
                  <a:schemeClr val="tx1"/>
                </a:solidFill>
                <a:latin typeface="Avenir LT Std 35 Light" pitchFamily="34" charset="0"/>
                <a:ea typeface="ＭＳ Ｐゴシック" pitchFamily="34" charset="-128"/>
              </a:defRPr>
            </a:lvl2pPr>
            <a:lvl3pPr marL="1143000" indent="-228600" eaLnBrk="0" hangingPunct="0">
              <a:defRPr sz="2000">
                <a:solidFill>
                  <a:schemeClr val="tx1"/>
                </a:solidFill>
                <a:latin typeface="Avenir LT Std 35 Light" pitchFamily="34" charset="0"/>
                <a:ea typeface="ＭＳ Ｐゴシック" pitchFamily="34" charset="-128"/>
              </a:defRPr>
            </a:lvl3pPr>
            <a:lvl4pPr marL="1600200" indent="-228600" eaLnBrk="0" hangingPunct="0">
              <a:defRPr sz="2000">
                <a:solidFill>
                  <a:schemeClr val="tx1"/>
                </a:solidFill>
                <a:latin typeface="Avenir LT Std 35 Light" pitchFamily="34" charset="0"/>
                <a:ea typeface="ＭＳ Ｐゴシック" pitchFamily="34" charset="-128"/>
              </a:defRPr>
            </a:lvl4pPr>
            <a:lvl5pPr marL="2057400" indent="-228600" eaLnBrk="0" hangingPunct="0">
              <a:defRPr sz="2000">
                <a:solidFill>
                  <a:schemeClr val="tx1"/>
                </a:solidFill>
                <a:latin typeface="Avenir LT Std 35 Light"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9pPr>
          </a:lstStyle>
          <a:p>
            <a:pPr eaLnBrk="1" hangingPunct="1">
              <a:defRPr/>
            </a:pPr>
            <a:endParaRPr lang="en-US" altLang="en-US"/>
          </a:p>
        </p:txBody>
      </p:sp>
      <p:sp>
        <p:nvSpPr>
          <p:cNvPr id="5" name="Rectangle 20">
            <a:extLst>
              <a:ext uri="{FF2B5EF4-FFF2-40B4-BE49-F238E27FC236}">
                <a16:creationId xmlns:a16="http://schemas.microsoft.com/office/drawing/2014/main" id="{9B764F42-7A3F-955D-1EE2-C98251898DCE}"/>
              </a:ext>
            </a:extLst>
          </p:cNvPr>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000">
                <a:solidFill>
                  <a:schemeClr val="tx1"/>
                </a:solidFill>
                <a:latin typeface="Avenir LT Std 35 Light" pitchFamily="34" charset="0"/>
                <a:ea typeface="ＭＳ Ｐゴシック" pitchFamily="34" charset="-128"/>
              </a:defRPr>
            </a:lvl1pPr>
            <a:lvl2pPr marL="742950" indent="-285750" eaLnBrk="0" hangingPunct="0">
              <a:defRPr sz="2000">
                <a:solidFill>
                  <a:schemeClr val="tx1"/>
                </a:solidFill>
                <a:latin typeface="Avenir LT Std 35 Light" pitchFamily="34" charset="0"/>
                <a:ea typeface="ＭＳ Ｐゴシック" pitchFamily="34" charset="-128"/>
              </a:defRPr>
            </a:lvl2pPr>
            <a:lvl3pPr marL="1143000" indent="-228600" eaLnBrk="0" hangingPunct="0">
              <a:defRPr sz="2000">
                <a:solidFill>
                  <a:schemeClr val="tx1"/>
                </a:solidFill>
                <a:latin typeface="Avenir LT Std 35 Light" pitchFamily="34" charset="0"/>
                <a:ea typeface="ＭＳ Ｐゴシック" pitchFamily="34" charset="-128"/>
              </a:defRPr>
            </a:lvl3pPr>
            <a:lvl4pPr marL="1600200" indent="-228600" eaLnBrk="0" hangingPunct="0">
              <a:defRPr sz="2000">
                <a:solidFill>
                  <a:schemeClr val="tx1"/>
                </a:solidFill>
                <a:latin typeface="Avenir LT Std 35 Light" pitchFamily="34" charset="0"/>
                <a:ea typeface="ＭＳ Ｐゴシック" pitchFamily="34" charset="-128"/>
              </a:defRPr>
            </a:lvl4pPr>
            <a:lvl5pPr marL="2057400" indent="-228600" eaLnBrk="0" hangingPunct="0">
              <a:defRPr sz="2000">
                <a:solidFill>
                  <a:schemeClr val="tx1"/>
                </a:solidFill>
                <a:latin typeface="Avenir LT Std 35 Light"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9pPr>
          </a:lstStyle>
          <a:p>
            <a:pPr eaLnBrk="1" hangingPunct="1">
              <a:defRPr/>
            </a:pPr>
            <a:endParaRPr lang="en-US" altLang="en-US"/>
          </a:p>
        </p:txBody>
      </p:sp>
      <p:sp>
        <p:nvSpPr>
          <p:cNvPr id="6" name="Rectangle 23">
            <a:extLst>
              <a:ext uri="{FF2B5EF4-FFF2-40B4-BE49-F238E27FC236}">
                <a16:creationId xmlns:a16="http://schemas.microsoft.com/office/drawing/2014/main" id="{FAC3C2F7-3271-C97F-7594-BC26C1818EAC}"/>
              </a:ext>
            </a:extLst>
          </p:cNvPr>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000">
                <a:solidFill>
                  <a:schemeClr val="tx1"/>
                </a:solidFill>
                <a:latin typeface="Avenir LT Std 35 Light" pitchFamily="34" charset="0"/>
                <a:ea typeface="ＭＳ Ｐゴシック" pitchFamily="34" charset="-128"/>
              </a:defRPr>
            </a:lvl1pPr>
            <a:lvl2pPr marL="742950" indent="-285750" eaLnBrk="0" hangingPunct="0">
              <a:defRPr sz="2000">
                <a:solidFill>
                  <a:schemeClr val="tx1"/>
                </a:solidFill>
                <a:latin typeface="Avenir LT Std 35 Light" pitchFamily="34" charset="0"/>
                <a:ea typeface="ＭＳ Ｐゴシック" pitchFamily="34" charset="-128"/>
              </a:defRPr>
            </a:lvl2pPr>
            <a:lvl3pPr marL="1143000" indent="-228600" eaLnBrk="0" hangingPunct="0">
              <a:defRPr sz="2000">
                <a:solidFill>
                  <a:schemeClr val="tx1"/>
                </a:solidFill>
                <a:latin typeface="Avenir LT Std 35 Light" pitchFamily="34" charset="0"/>
                <a:ea typeface="ＭＳ Ｐゴシック" pitchFamily="34" charset="-128"/>
              </a:defRPr>
            </a:lvl3pPr>
            <a:lvl4pPr marL="1600200" indent="-228600" eaLnBrk="0" hangingPunct="0">
              <a:defRPr sz="2000">
                <a:solidFill>
                  <a:schemeClr val="tx1"/>
                </a:solidFill>
                <a:latin typeface="Avenir LT Std 35 Light" pitchFamily="34" charset="0"/>
                <a:ea typeface="ＭＳ Ｐゴシック" pitchFamily="34" charset="-128"/>
              </a:defRPr>
            </a:lvl4pPr>
            <a:lvl5pPr marL="2057400" indent="-228600" eaLnBrk="0" hangingPunct="0">
              <a:defRPr sz="2000">
                <a:solidFill>
                  <a:schemeClr val="tx1"/>
                </a:solidFill>
                <a:latin typeface="Avenir LT Std 35 Light"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9pPr>
          </a:lstStyle>
          <a:p>
            <a:pPr eaLnBrk="1" hangingPunct="1">
              <a:defRPr/>
            </a:pPr>
            <a:endParaRPr lang="en-US" altLang="en-US"/>
          </a:p>
        </p:txBody>
      </p:sp>
      <p:sp>
        <p:nvSpPr>
          <p:cNvPr id="7" name="Rectangle 24">
            <a:extLst>
              <a:ext uri="{FF2B5EF4-FFF2-40B4-BE49-F238E27FC236}">
                <a16:creationId xmlns:a16="http://schemas.microsoft.com/office/drawing/2014/main" id="{09D1DA39-9F55-253B-0234-6132E57AD2DD}"/>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000">
                <a:solidFill>
                  <a:schemeClr val="tx1"/>
                </a:solidFill>
                <a:latin typeface="Avenir LT Std 35 Light" pitchFamily="34" charset="0"/>
                <a:ea typeface="ＭＳ Ｐゴシック" pitchFamily="34" charset="-128"/>
              </a:defRPr>
            </a:lvl1pPr>
            <a:lvl2pPr marL="742950" indent="-285750" eaLnBrk="0" hangingPunct="0">
              <a:defRPr sz="2000">
                <a:solidFill>
                  <a:schemeClr val="tx1"/>
                </a:solidFill>
                <a:latin typeface="Avenir LT Std 35 Light" pitchFamily="34" charset="0"/>
                <a:ea typeface="ＭＳ Ｐゴシック" pitchFamily="34" charset="-128"/>
              </a:defRPr>
            </a:lvl2pPr>
            <a:lvl3pPr marL="1143000" indent="-228600" eaLnBrk="0" hangingPunct="0">
              <a:defRPr sz="2000">
                <a:solidFill>
                  <a:schemeClr val="tx1"/>
                </a:solidFill>
                <a:latin typeface="Avenir LT Std 35 Light" pitchFamily="34" charset="0"/>
                <a:ea typeface="ＭＳ Ｐゴシック" pitchFamily="34" charset="-128"/>
              </a:defRPr>
            </a:lvl3pPr>
            <a:lvl4pPr marL="1600200" indent="-228600" eaLnBrk="0" hangingPunct="0">
              <a:defRPr sz="2000">
                <a:solidFill>
                  <a:schemeClr val="tx1"/>
                </a:solidFill>
                <a:latin typeface="Avenir LT Std 35 Light" pitchFamily="34" charset="0"/>
                <a:ea typeface="ＭＳ Ｐゴシック" pitchFamily="34" charset="-128"/>
              </a:defRPr>
            </a:lvl4pPr>
            <a:lvl5pPr marL="2057400" indent="-228600" eaLnBrk="0" hangingPunct="0">
              <a:defRPr sz="2000">
                <a:solidFill>
                  <a:schemeClr val="tx1"/>
                </a:solidFill>
                <a:latin typeface="Avenir LT Std 35 Light"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9pPr>
          </a:lstStyle>
          <a:p>
            <a:pPr eaLnBrk="1" hangingPunct="1">
              <a:defRPr/>
            </a:pPr>
            <a:endParaRPr lang="en-US" altLang="en-US"/>
          </a:p>
        </p:txBody>
      </p:sp>
      <p:sp>
        <p:nvSpPr>
          <p:cNvPr id="8" name="Rectangle 7">
            <a:extLst>
              <a:ext uri="{FF2B5EF4-FFF2-40B4-BE49-F238E27FC236}">
                <a16:creationId xmlns:a16="http://schemas.microsoft.com/office/drawing/2014/main" id="{0C38D9ED-17E8-F9DB-3945-5728838F1BDA}"/>
              </a:ext>
            </a:extLst>
          </p:cNvPr>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latin typeface="Avenir LT Std 35 Light" pitchFamily="34" charset="0"/>
            </a:endParaRPr>
          </a:p>
        </p:txBody>
      </p:sp>
      <p:sp>
        <p:nvSpPr>
          <p:cNvPr id="9" name="Rectangle 8">
            <a:extLst>
              <a:ext uri="{FF2B5EF4-FFF2-40B4-BE49-F238E27FC236}">
                <a16:creationId xmlns:a16="http://schemas.microsoft.com/office/drawing/2014/main" id="{7870A46F-8CF1-DEA3-40A1-1550D572F741}"/>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a:latin typeface="Avenir LT Std 35 Light" pitchFamily="34" charset="0"/>
            </a:endParaRPr>
          </a:p>
        </p:txBody>
      </p:sp>
      <p:sp>
        <p:nvSpPr>
          <p:cNvPr id="10" name="Straight Connector 9">
            <a:extLst>
              <a:ext uri="{FF2B5EF4-FFF2-40B4-BE49-F238E27FC236}">
                <a16:creationId xmlns:a16="http://schemas.microsoft.com/office/drawing/2014/main" id="{98209510-BCEB-ACAD-D4AB-A4AAB81D31DF}"/>
              </a:ext>
            </a:extLst>
          </p:cNvPr>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latin typeface="Avenir LT Std 35 Light" pitchFamily="34" charset="0"/>
            </a:endParaRPr>
          </a:p>
        </p:txBody>
      </p:sp>
      <p:sp>
        <p:nvSpPr>
          <p:cNvPr id="11" name="Oval 10">
            <a:extLst>
              <a:ext uri="{FF2B5EF4-FFF2-40B4-BE49-F238E27FC236}">
                <a16:creationId xmlns:a16="http://schemas.microsoft.com/office/drawing/2014/main" id="{BAF7F7EA-F733-83AF-2E74-09BAC80C9FBA}"/>
              </a:ext>
            </a:extLst>
          </p:cNvPr>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a:p>
        </p:txBody>
      </p:sp>
      <p:sp>
        <p:nvSpPr>
          <p:cNvPr id="12" name="Oval 11">
            <a:extLst>
              <a:ext uri="{FF2B5EF4-FFF2-40B4-BE49-F238E27FC236}">
                <a16:creationId xmlns:a16="http://schemas.microsoft.com/office/drawing/2014/main" id="{DD23BD24-CFCA-D8CF-BA99-047FB5B5A69D}"/>
              </a:ext>
            </a:extLst>
          </p:cNvPr>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a:extLst>
              <a:ext uri="{FF2B5EF4-FFF2-40B4-BE49-F238E27FC236}">
                <a16:creationId xmlns:a16="http://schemas.microsoft.com/office/drawing/2014/main" id="{E7313CF1-5252-6B6B-898D-4CAC910B5A26}"/>
              </a:ext>
            </a:extLst>
          </p:cNvPr>
          <p:cNvSpPr>
            <a:spLocks noGrp="1"/>
          </p:cNvSpPr>
          <p:nvPr>
            <p:ph type="sldNum" sz="quarter" idx="10"/>
          </p:nvPr>
        </p:nvSpPr>
        <p:spPr>
          <a:xfrm>
            <a:off x="6915150" y="3009900"/>
            <a:ext cx="457200" cy="441325"/>
          </a:xfrm>
        </p:spPr>
        <p:txBody>
          <a:bodyPr/>
          <a:lstStyle>
            <a:lvl1pPr>
              <a:defRPr/>
            </a:lvl1pPr>
          </a:lstStyle>
          <a:p>
            <a:fld id="{78C5B3B1-348B-7245-90AB-0543AEAE3327}" type="slidenum">
              <a:rPr lang="en-US" altLang="en-US"/>
              <a:pPr/>
              <a:t>‹#›</a:t>
            </a:fld>
            <a:endParaRPr lang="en-US" altLang="en-US"/>
          </a:p>
        </p:txBody>
      </p:sp>
      <p:sp>
        <p:nvSpPr>
          <p:cNvPr id="14" name="Date Placeholder 3">
            <a:extLst>
              <a:ext uri="{FF2B5EF4-FFF2-40B4-BE49-F238E27FC236}">
                <a16:creationId xmlns:a16="http://schemas.microsoft.com/office/drawing/2014/main" id="{D0C43F50-70D2-CBB4-5633-0AB5AFB43238}"/>
              </a:ext>
            </a:extLst>
          </p:cNvPr>
          <p:cNvSpPr>
            <a:spLocks noGrp="1"/>
          </p:cNvSpPr>
          <p:nvPr>
            <p:ph type="dt" sz="half" idx="11"/>
          </p:nvPr>
        </p:nvSpPr>
        <p:spPr/>
        <p:txBody>
          <a:bodyPr/>
          <a:lstStyle>
            <a:lvl1pPr>
              <a:defRPr/>
            </a:lvl1pPr>
          </a:lstStyle>
          <a:p>
            <a:pPr>
              <a:defRPr/>
            </a:pPr>
            <a:fld id="{5731B9F8-4048-FA44-A42C-D882BAE33161}" type="datetimeFigureOut">
              <a:rPr lang="en-US"/>
              <a:pPr>
                <a:defRPr/>
              </a:pPr>
              <a:t>3/30/2023</a:t>
            </a:fld>
            <a:endParaRPr lang="en-US"/>
          </a:p>
        </p:txBody>
      </p:sp>
      <p:sp>
        <p:nvSpPr>
          <p:cNvPr id="15" name="Footer Placeholder 4">
            <a:extLst>
              <a:ext uri="{FF2B5EF4-FFF2-40B4-BE49-F238E27FC236}">
                <a16:creationId xmlns:a16="http://schemas.microsoft.com/office/drawing/2014/main" id="{3658C2C3-6D02-ED9B-FACC-8F95A60F181A}"/>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35091316"/>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343043-BA53-91F0-81DF-E6796DEE9FEB}"/>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065D052D-DEFD-EABF-5536-9ED1572E2452}"/>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A01EFF7E-12F8-7473-6180-BFDD8218B384}"/>
              </a:ext>
            </a:extLst>
          </p:cNvPr>
          <p:cNvSpPr>
            <a:spLocks noGrp="1" noChangeArrowheads="1"/>
          </p:cNvSpPr>
          <p:nvPr>
            <p:ph type="sldNum" sz="quarter" idx="12"/>
          </p:nvPr>
        </p:nvSpPr>
        <p:spPr/>
        <p:txBody>
          <a:bodyPr/>
          <a:lstStyle>
            <a:lvl1pPr>
              <a:defRPr/>
            </a:lvl1pPr>
          </a:lstStyle>
          <a:p>
            <a:fld id="{792A97CD-0BA8-3A4F-9194-F6026054F8BE}" type="slidenum">
              <a:rPr lang="en-US" altLang="en-US"/>
              <a:pPr/>
              <a:t>‹#›</a:t>
            </a:fld>
            <a:endParaRPr lang="en-US" altLang="en-US"/>
          </a:p>
        </p:txBody>
      </p:sp>
    </p:spTree>
    <p:extLst>
      <p:ext uri="{BB962C8B-B14F-4D97-AF65-F5344CB8AC3E}">
        <p14:creationId xmlns:p14="http://schemas.microsoft.com/office/powerpoint/2010/main" val="1267683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1650" b="1" dirty="0" smtClean="0">
                <a:solidFill>
                  <a:srgbClr val="FFFFFF"/>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1"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1650" b="1"/>
            </a:lvl1pPr>
            <a:lvl2pPr>
              <a:buNone/>
              <a:defRPr sz="1500" b="1"/>
            </a:lvl2pPr>
            <a:lvl3pPr>
              <a:buNone/>
              <a:defRPr sz="1350" b="1"/>
            </a:lvl3pPr>
            <a:lvl4pPr>
              <a:buNone/>
              <a:defRPr sz="1200" b="1"/>
            </a:lvl4pPr>
            <a:lvl5pPr>
              <a:buNone/>
              <a:defRPr sz="12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17281C64-4A00-4C55-9CEE-C1739A7151BB}" type="datetime1">
              <a:rPr lang="en-US" smtClean="0"/>
              <a:t>3/30/2023</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9" name="Slide Number Placeholder 8"/>
          <p:cNvSpPr>
            <a:spLocks noGrp="1"/>
          </p:cNvSpPr>
          <p:nvPr>
            <p:ph type="sldNum" sz="quarter" idx="12"/>
          </p:nvPr>
        </p:nvSpPr>
        <p:spPr>
          <a:xfrm>
            <a:off x="4343400" y="1042418"/>
            <a:ext cx="457200" cy="441325"/>
          </a:xfrm>
        </p:spPr>
        <p:txBody>
          <a:bodyPr/>
          <a:lstStyle>
            <a:lvl1pPr algn="ctr">
              <a:defRPr/>
            </a:lvl1pPr>
          </a:lstStyle>
          <a:p>
            <a:fld id="{D5FF27AB-CAFE-4B84-A8E4-153E374E2C95}" type="slidenum">
              <a:rPr lang="en-US" smtClean="0">
                <a:solidFill>
                  <a:srgbClr val="FDB828">
                    <a:shade val="75000"/>
                  </a:srgbClr>
                </a:solidFill>
              </a:rPr>
              <a:pPr/>
              <a:t>‹#›</a:t>
            </a:fld>
            <a:endParaRPr lang="en-US">
              <a:solidFill>
                <a:srgbClr val="FDB828">
                  <a:shade val="75000"/>
                </a:srgbClr>
              </a:solidFill>
            </a:endParaRPr>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594594785"/>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672131DC-0F86-4885-A20C-B2E2CBB445D6}" type="datetime1">
              <a:rPr lang="en-US" smtClean="0"/>
              <a:t>3/30/2023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2"/>
            <a:ext cx="457200" cy="441325"/>
          </a:xfrm>
        </p:spPr>
        <p:txBody>
          <a:bodyPr/>
          <a:lstStyle/>
          <a:p>
            <a:fld id="{D5FF27AB-CAFE-4B84-A8E4-153E374E2C95}" type="slidenum">
              <a:rPr lang="en-US" smtClean="0">
                <a:solidFill>
                  <a:srgbClr val="FDB828">
                    <a:shade val="75000"/>
                  </a:srgbClr>
                </a:solidFill>
              </a:rPr>
              <a:pPr/>
              <a:t>‹#›</a:t>
            </a:fld>
            <a:endParaRPr lang="en-US">
              <a:solidFill>
                <a:srgbClr val="FDB828">
                  <a:shade val="75000"/>
                </a:srgbClr>
              </a:solidFill>
            </a:endParaRPr>
          </a:p>
        </p:txBody>
      </p:sp>
    </p:spTree>
    <p:extLst>
      <p:ext uri="{BB962C8B-B14F-4D97-AF65-F5344CB8AC3E}">
        <p14:creationId xmlns:p14="http://schemas.microsoft.com/office/powerpoint/2010/main" val="1458693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5" name="Rectangle 4"/>
          <p:cNvSpPr>
            <a:spLocks noChangeArrowheads="1"/>
          </p:cNvSpPr>
          <p:nvPr/>
        </p:nvSpPr>
        <p:spPr bwMode="auto">
          <a:xfrm>
            <a:off x="146304" y="6391658"/>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2" name="Date Placeholder 1"/>
          <p:cNvSpPr>
            <a:spLocks noGrp="1"/>
          </p:cNvSpPr>
          <p:nvPr>
            <p:ph type="dt" sz="half" idx="10"/>
          </p:nvPr>
        </p:nvSpPr>
        <p:spPr/>
        <p:txBody>
          <a:bodyPr/>
          <a:lstStyle/>
          <a:p>
            <a:fld id="{27B11D3F-6855-4A7C-A69F-07C7A233ED79}" type="datetime1">
              <a:rPr lang="en-US" smtClean="0"/>
              <a:t>3/30/2023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D5FF27AB-CAFE-4B84-A8E4-153E374E2C95}" type="slidenum">
              <a:rPr lang="en-US" smtClean="0"/>
              <a:pPr/>
              <a:t>‹#›</a:t>
            </a:fld>
            <a:endParaRPr lang="en-US"/>
          </a:p>
        </p:txBody>
      </p:sp>
    </p:spTree>
    <p:extLst>
      <p:ext uri="{BB962C8B-B14F-4D97-AF65-F5344CB8AC3E}">
        <p14:creationId xmlns:p14="http://schemas.microsoft.com/office/powerpoint/2010/main" val="2557683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 name="Title 1"/>
          <p:cNvSpPr>
            <a:spLocks noGrp="1"/>
          </p:cNvSpPr>
          <p:nvPr>
            <p:ph type="title"/>
          </p:nvPr>
        </p:nvSpPr>
        <p:spPr>
          <a:xfrm>
            <a:off x="381000" y="914400"/>
            <a:ext cx="2362200" cy="990600"/>
          </a:xfrm>
        </p:spPr>
        <p:txBody>
          <a:bodyPr anchor="b">
            <a:noAutofit/>
          </a:bodyPr>
          <a:lstStyle>
            <a:lvl1pPr algn="l">
              <a:buNone/>
              <a:defRPr sz="165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2"/>
            <a:ext cx="2362200" cy="4144963"/>
          </a:xfrm>
        </p:spPr>
        <p:txBody>
          <a:bodyPr/>
          <a:lstStyle>
            <a:lvl1pPr marL="0" indent="0">
              <a:spcAft>
                <a:spcPts val="750"/>
              </a:spcAft>
              <a:buNone/>
              <a:defRPr sz="1200">
                <a:solidFill>
                  <a:srgbClr val="FFFFFF"/>
                </a:solidFill>
              </a:defRPr>
            </a:lvl1pPr>
            <a:lvl2pPr>
              <a:buNone/>
              <a:defRPr sz="900"/>
            </a:lvl2pPr>
            <a:lvl3pPr>
              <a:buNone/>
              <a:defRPr sz="750"/>
            </a:lvl3pPr>
            <a:lvl4pPr>
              <a:buNone/>
              <a:defRPr sz="675"/>
            </a:lvl4pPr>
            <a:lvl5pPr>
              <a:buNone/>
              <a:defRPr sz="675"/>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7" name="Slide Number Placeholder 6"/>
          <p:cNvSpPr>
            <a:spLocks noGrp="1"/>
          </p:cNvSpPr>
          <p:nvPr>
            <p:ph type="sldNum" sz="quarter" idx="12"/>
          </p:nvPr>
        </p:nvSpPr>
        <p:spPr>
          <a:xfrm>
            <a:off x="1371600" y="312740"/>
            <a:ext cx="457200" cy="441325"/>
          </a:xfrm>
        </p:spPr>
        <p:txBody>
          <a:bodyPr/>
          <a:lstStyle>
            <a:lvl1pPr>
              <a:defRPr>
                <a:solidFill>
                  <a:schemeClr val="accent3">
                    <a:shade val="75000"/>
                  </a:schemeClr>
                </a:solidFill>
              </a:defRPr>
            </a:lvl1pPr>
          </a:lstStyle>
          <a:p>
            <a:fld id="{D5FF27AB-CAFE-4B84-A8E4-153E374E2C95}" type="slidenum">
              <a:rPr lang="en-US" smtClean="0">
                <a:solidFill>
                  <a:srgbClr val="FDB828">
                    <a:shade val="75000"/>
                  </a:srgbClr>
                </a:solidFill>
              </a:rPr>
              <a:pPr/>
              <a:t>‹#›</a:t>
            </a:fld>
            <a:endParaRPr lang="en-US">
              <a:solidFill>
                <a:srgbClr val="FDB828">
                  <a:shade val="75000"/>
                </a:srgbClr>
              </a:solidFill>
            </a:endParaRPr>
          </a:p>
        </p:txBody>
      </p:sp>
      <p:sp>
        <p:nvSpPr>
          <p:cNvPr id="21" name="Rectangle 20"/>
          <p:cNvSpPr>
            <a:spLocks noChangeArrowheads="1"/>
          </p:cNvSpPr>
          <p:nvPr/>
        </p:nvSpPr>
        <p:spPr bwMode="auto">
          <a:xfrm>
            <a:off x="149352" y="638838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5" name="Date Placeholder 4"/>
          <p:cNvSpPr>
            <a:spLocks noGrp="1"/>
          </p:cNvSpPr>
          <p:nvPr>
            <p:ph type="dt" sz="half" idx="10"/>
          </p:nvPr>
        </p:nvSpPr>
        <p:spPr/>
        <p:txBody>
          <a:bodyPr/>
          <a:lstStyle/>
          <a:p>
            <a:fld id="{D503C315-C5ED-44A9-9EB0-7B8E0A08F910}" type="datetime1">
              <a:rPr lang="en-US" smtClean="0"/>
              <a:t>3/30/2023</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extLst>
      <p:ext uri="{BB962C8B-B14F-4D97-AF65-F5344CB8AC3E}">
        <p14:creationId xmlns:p14="http://schemas.microsoft.com/office/powerpoint/2010/main" val="2910721263"/>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7" name="Slide Number Placeholder 6"/>
          <p:cNvSpPr>
            <a:spLocks noGrp="1"/>
          </p:cNvSpPr>
          <p:nvPr>
            <p:ph type="sldNum" sz="quarter" idx="12"/>
          </p:nvPr>
        </p:nvSpPr>
        <p:spPr>
          <a:xfrm>
            <a:off x="1371600" y="312740"/>
            <a:ext cx="457200" cy="441325"/>
          </a:xfrm>
        </p:spPr>
        <p:txBody>
          <a:bodyPr/>
          <a:lstStyle/>
          <a:p>
            <a:fld id="{D5FF27AB-CAFE-4B84-A8E4-153E374E2C95}" type="slidenum">
              <a:rPr lang="en-US" smtClean="0">
                <a:solidFill>
                  <a:srgbClr val="FDB828">
                    <a:shade val="75000"/>
                  </a:srgbClr>
                </a:solidFill>
              </a:rPr>
              <a:pPr/>
              <a:t>‹#›</a:t>
            </a:fld>
            <a:endParaRPr lang="en-US">
              <a:solidFill>
                <a:srgbClr val="FDB828">
                  <a:shade val="75000"/>
                </a:srgbClr>
              </a:solidFill>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18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2400"/>
            </a:lvl1pPr>
          </a:lstStyle>
          <a:p>
            <a:r>
              <a:rPr kumimoji="0" lang="en-US"/>
              <a:t>Click icon to add picture</a:t>
            </a:r>
          </a:p>
        </p:txBody>
      </p:sp>
      <p:sp>
        <p:nvSpPr>
          <p:cNvPr id="4" name="Text Placeholder 3"/>
          <p:cNvSpPr>
            <a:spLocks noGrp="1"/>
          </p:cNvSpPr>
          <p:nvPr>
            <p:ph type="body" sz="half" idx="2"/>
          </p:nvPr>
        </p:nvSpPr>
        <p:spPr>
          <a:xfrm>
            <a:off x="381000" y="990600"/>
            <a:ext cx="2438400" cy="5257800"/>
          </a:xfrm>
        </p:spPr>
        <p:txBody>
          <a:bodyPr/>
          <a:lstStyle>
            <a:lvl1pPr marL="0" indent="0">
              <a:spcAft>
                <a:spcPts val="750"/>
              </a:spcAft>
              <a:buFontTx/>
              <a:buNone/>
              <a:defRPr sz="1200">
                <a:solidFill>
                  <a:srgbClr val="FFFFFF"/>
                </a:solidFill>
              </a:defRPr>
            </a:lvl1pPr>
            <a:lvl2pPr>
              <a:defRPr sz="900"/>
            </a:lvl2pPr>
            <a:lvl3pPr>
              <a:defRPr sz="750"/>
            </a:lvl3pPr>
            <a:lvl4pPr>
              <a:defRPr sz="675"/>
            </a:lvl4pPr>
            <a:lvl5pPr>
              <a:defRPr sz="675"/>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5" name="Date Placeholder 4"/>
          <p:cNvSpPr>
            <a:spLocks noGrp="1"/>
          </p:cNvSpPr>
          <p:nvPr>
            <p:ph type="dt" sz="half" idx="10"/>
          </p:nvPr>
        </p:nvSpPr>
        <p:spPr>
          <a:xfrm>
            <a:off x="5788152" y="6404984"/>
            <a:ext cx="3044952" cy="365760"/>
          </a:xfrm>
        </p:spPr>
        <p:txBody>
          <a:bodyPr/>
          <a:lstStyle/>
          <a:p>
            <a:fld id="{7CBBFA0E-C109-4773-AC07-901394C99B9A}" type="datetime1">
              <a:rPr lang="en-US" smtClean="0"/>
              <a:t>3/30/2023</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extLst>
      <p:ext uri="{BB962C8B-B14F-4D97-AF65-F5344CB8AC3E}">
        <p14:creationId xmlns:p14="http://schemas.microsoft.com/office/powerpoint/2010/main" val="2202890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6" name="Rectangle 15"/>
          <p:cNvSpPr>
            <a:spLocks noChangeArrowheads="1"/>
          </p:cNvSpPr>
          <p:nvPr/>
        </p:nvSpPr>
        <p:spPr bwMode="white">
          <a:xfrm>
            <a:off x="0" y="2"/>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9" name="Rectangle 8"/>
          <p:cNvSpPr>
            <a:spLocks noChangeArrowheads="1"/>
          </p:cNvSpPr>
          <p:nvPr/>
        </p:nvSpPr>
        <p:spPr bwMode="auto">
          <a:xfrm>
            <a:off x="149352" y="638838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050">
                <a:solidFill>
                  <a:srgbClr val="FFFFFF"/>
                </a:solidFill>
              </a:defRPr>
            </a:lvl1pPr>
          </a:lstStyle>
          <a:p>
            <a:fld id="{54108073-219D-4A5A-A429-9FA462A47489}" type="datetime1">
              <a:rPr lang="en-US" smtClean="0"/>
              <a:t>3/30/2023</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9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3" name="Slide Number Placeholder 22"/>
          <p:cNvSpPr>
            <a:spLocks noGrp="1"/>
          </p:cNvSpPr>
          <p:nvPr>
            <p:ph type="sldNum" sz="quarter" idx="4"/>
          </p:nvPr>
        </p:nvSpPr>
        <p:spPr>
          <a:xfrm>
            <a:off x="4343400" y="1040176"/>
            <a:ext cx="457200" cy="441325"/>
          </a:xfrm>
          <a:prstGeom prst="rect">
            <a:avLst/>
          </a:prstGeom>
        </p:spPr>
        <p:txBody>
          <a:bodyPr vert="horz" lIns="45720" rIns="45720" anchor="ctr">
            <a:normAutofit/>
          </a:bodyPr>
          <a:lstStyle>
            <a:lvl1pPr algn="ctr" eaLnBrk="1" latinLnBrk="0" hangingPunct="1">
              <a:defRPr kumimoji="0" sz="1200">
                <a:solidFill>
                  <a:schemeClr val="accent3">
                    <a:shade val="75000"/>
                  </a:schemeClr>
                </a:solidFill>
              </a:defRPr>
            </a:lvl1pPr>
          </a:lstStyle>
          <a:p>
            <a:fld id="{D5FF27AB-CAFE-4B84-A8E4-153E374E2C95}" type="slidenum">
              <a:rPr lang="en-US" smtClean="0">
                <a:solidFill>
                  <a:srgbClr val="FDB828">
                    <a:shade val="75000"/>
                  </a:srgbClr>
                </a:solidFill>
              </a:rPr>
              <a:pPr/>
              <a:t>‹#›</a:t>
            </a:fld>
            <a:endParaRPr lang="en-US">
              <a:solidFill>
                <a:srgbClr val="FDB828">
                  <a:shade val="75000"/>
                </a:srgbClr>
              </a:solidFill>
            </a:endParaRPr>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6368377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1" latinLnBrk="0" hangingPunct="1">
        <a:spcBef>
          <a:spcPct val="0"/>
        </a:spcBef>
        <a:buNone/>
        <a:defRPr kumimoji="0" sz="2475" kern="1200">
          <a:solidFill>
            <a:schemeClr val="accent3">
              <a:shade val="75000"/>
            </a:schemeClr>
          </a:solidFill>
          <a:latin typeface="+mj-lt"/>
          <a:ea typeface="+mj-ea"/>
          <a:cs typeface="+mj-cs"/>
        </a:defRPr>
      </a:lvl1pPr>
    </p:titleStyle>
    <p:bodyStyle>
      <a:lvl1pPr marL="205740" indent="-205740" algn="l" rtl="0" eaLnBrk="1" latinLnBrk="0" hangingPunct="1">
        <a:spcBef>
          <a:spcPct val="20000"/>
        </a:spcBef>
        <a:buClr>
          <a:schemeClr val="accent1"/>
        </a:buClr>
        <a:buSzPct val="85000"/>
        <a:buFont typeface="Wingdings 2"/>
        <a:buChar char=""/>
        <a:defRPr kumimoji="0" sz="2025" kern="1200">
          <a:solidFill>
            <a:schemeClr val="tx1"/>
          </a:solidFill>
          <a:latin typeface="+mn-lt"/>
          <a:ea typeface="+mn-ea"/>
          <a:cs typeface="+mn-cs"/>
        </a:defRPr>
      </a:lvl1pPr>
      <a:lvl2pPr marL="411480" indent="-205740" algn="l" rtl="0" eaLnBrk="1" latinLnBrk="0" hangingPunct="1">
        <a:spcBef>
          <a:spcPct val="20000"/>
        </a:spcBef>
        <a:buClr>
          <a:schemeClr val="accent2"/>
        </a:buClr>
        <a:buSzPct val="70000"/>
        <a:buFont typeface="Wingdings"/>
        <a:buChar char=""/>
        <a:defRPr kumimoji="0" sz="1650" kern="1200">
          <a:solidFill>
            <a:schemeClr val="tx2"/>
          </a:solidFill>
          <a:latin typeface="+mn-lt"/>
          <a:ea typeface="+mn-ea"/>
          <a:cs typeface="+mn-cs"/>
        </a:defRPr>
      </a:lvl2pPr>
      <a:lvl3pPr marL="617220" indent="-171450" algn="l" rtl="0" eaLnBrk="1" latinLnBrk="0" hangingPunct="1">
        <a:spcBef>
          <a:spcPct val="20000"/>
        </a:spcBef>
        <a:buClr>
          <a:schemeClr val="accent3"/>
        </a:buClr>
        <a:buSzPct val="75000"/>
        <a:buFont typeface="Wingdings 2"/>
        <a:buChar char=""/>
        <a:defRPr kumimoji="0" sz="1500" kern="1200">
          <a:solidFill>
            <a:schemeClr val="tx1"/>
          </a:solidFill>
          <a:latin typeface="+mn-lt"/>
          <a:ea typeface="+mn-ea"/>
          <a:cs typeface="+mn-cs"/>
        </a:defRPr>
      </a:lvl3pPr>
      <a:lvl4pPr marL="822960" indent="-171450" algn="l" rtl="0" eaLnBrk="1" latinLnBrk="0" hangingPunct="1">
        <a:spcBef>
          <a:spcPct val="20000"/>
        </a:spcBef>
        <a:buClr>
          <a:schemeClr val="accent4"/>
        </a:buClr>
        <a:buSzPct val="70000"/>
        <a:buFont typeface="Wingdings"/>
        <a:buChar char=""/>
        <a:defRPr kumimoji="0" sz="1500" kern="1200">
          <a:solidFill>
            <a:schemeClr val="tx2"/>
          </a:solidFill>
          <a:latin typeface="+mn-lt"/>
          <a:ea typeface="+mn-ea"/>
          <a:cs typeface="+mn-cs"/>
        </a:defRPr>
      </a:lvl4pPr>
      <a:lvl5pPr marL="1028700" indent="-171450" algn="l" rtl="0" eaLnBrk="1" latinLnBrk="0" hangingPunct="1">
        <a:spcBef>
          <a:spcPct val="20000"/>
        </a:spcBef>
        <a:buClr>
          <a:schemeClr val="accent5"/>
        </a:buClr>
        <a:buFontTx/>
        <a:buChar char="•"/>
        <a:defRPr kumimoji="0" sz="1350" kern="1200">
          <a:solidFill>
            <a:schemeClr val="tx1"/>
          </a:solidFill>
          <a:latin typeface="+mn-lt"/>
          <a:ea typeface="+mn-ea"/>
          <a:cs typeface="+mn-cs"/>
        </a:defRPr>
      </a:lvl5pPr>
      <a:lvl6pPr marL="1234440" indent="-137160" algn="l" rtl="0" eaLnBrk="1" latinLnBrk="0" hangingPunct="1">
        <a:spcBef>
          <a:spcPct val="20000"/>
        </a:spcBef>
        <a:buClr>
          <a:schemeClr val="accent6"/>
        </a:buClr>
        <a:buSzPct val="80000"/>
        <a:buFont typeface="Wingdings 2"/>
        <a:buChar char=""/>
        <a:defRPr kumimoji="0" sz="1350" kern="1200">
          <a:solidFill>
            <a:schemeClr val="tx1"/>
          </a:solidFill>
          <a:latin typeface="+mn-lt"/>
          <a:ea typeface="+mn-ea"/>
          <a:cs typeface="+mn-cs"/>
        </a:defRPr>
      </a:lvl6pPr>
      <a:lvl7pPr marL="1440180" indent="-137160" algn="l" rtl="0" eaLnBrk="1" latinLnBrk="0" hangingPunct="1">
        <a:spcBef>
          <a:spcPct val="20000"/>
        </a:spcBef>
        <a:buClr>
          <a:schemeClr val="accent1">
            <a:shade val="75000"/>
          </a:schemeClr>
        </a:buClr>
        <a:buSzPct val="90000"/>
        <a:buChar char="•"/>
        <a:defRPr kumimoji="0" sz="1200" kern="1200" baseline="0">
          <a:solidFill>
            <a:schemeClr val="tx1"/>
          </a:solidFill>
          <a:latin typeface="+mn-lt"/>
          <a:ea typeface="+mn-ea"/>
          <a:cs typeface="+mn-cs"/>
        </a:defRPr>
      </a:lvl7pPr>
      <a:lvl8pPr marL="1577340" indent="-137160" algn="l" rtl="0" eaLnBrk="1" latinLnBrk="0" hangingPunct="1">
        <a:spcBef>
          <a:spcPct val="20000"/>
        </a:spcBef>
        <a:buClr>
          <a:schemeClr val="accent4">
            <a:shade val="75000"/>
          </a:schemeClr>
        </a:buClr>
        <a:buChar char="•"/>
        <a:defRPr kumimoji="0" sz="1200" kern="1200">
          <a:solidFill>
            <a:schemeClr val="tx1"/>
          </a:solidFill>
          <a:latin typeface="+mn-lt"/>
          <a:ea typeface="+mn-ea"/>
          <a:cs typeface="+mn-cs"/>
        </a:defRPr>
      </a:lvl8pPr>
      <a:lvl9pPr marL="1783080" indent="-137160" algn="l" rtl="0" eaLnBrk="1" latinLnBrk="0" hangingPunct="1">
        <a:spcBef>
          <a:spcPct val="20000"/>
        </a:spcBef>
        <a:buClr>
          <a:schemeClr val="accent2">
            <a:shade val="75000"/>
          </a:schemeClr>
        </a:buClr>
        <a:buSzPct val="90000"/>
        <a:buChar char="•"/>
        <a:defRPr kumimoji="0" sz="105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FB45971E-6786-48A7-B208-EC82179988B9}" type="datetime1">
              <a:rPr lang="en-US" smtClean="0"/>
              <a:t>3/30/2023</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C86A8EE6-46FF-4027-A51E-962AB609C2D5}" type="slidenum">
              <a:rPr lang="en-US" smtClean="0">
                <a:solidFill>
                  <a:srgbClr val="FDB828">
                    <a:shade val="75000"/>
                  </a:srgbClr>
                </a:solidFill>
              </a:rPr>
              <a:pPr/>
              <a:t>‹#›</a:t>
            </a:fld>
            <a:endParaRPr lang="en-US">
              <a:solidFill>
                <a:srgbClr val="FDB828">
                  <a:shade val="75000"/>
                </a:srgbClr>
              </a:solidFill>
            </a:endParaRPr>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21374716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6" name="Rectangle 15"/>
          <p:cNvSpPr>
            <a:spLocks noChangeArrowheads="1"/>
          </p:cNvSpPr>
          <p:nvPr/>
        </p:nvSpPr>
        <p:spPr bwMode="white">
          <a:xfrm>
            <a:off x="0" y="2"/>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9" name="Rectangle 8"/>
          <p:cNvSpPr>
            <a:spLocks noChangeArrowheads="1"/>
          </p:cNvSpPr>
          <p:nvPr/>
        </p:nvSpPr>
        <p:spPr bwMode="auto">
          <a:xfrm>
            <a:off x="149352" y="638838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050">
                <a:solidFill>
                  <a:srgbClr val="FFFFFF"/>
                </a:solidFill>
              </a:defRPr>
            </a:lvl1pPr>
          </a:lstStyle>
          <a:p>
            <a:fld id="{2C447B28-BE71-4F6A-9AA8-B95E88710004}" type="datetimeFigureOut">
              <a:rPr lang="en-US" smtClean="0"/>
              <a:pPr/>
              <a:t>3/30/2023</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9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3" name="Slide Number Placeholder 22"/>
          <p:cNvSpPr>
            <a:spLocks noGrp="1"/>
          </p:cNvSpPr>
          <p:nvPr>
            <p:ph type="sldNum" sz="quarter" idx="4"/>
          </p:nvPr>
        </p:nvSpPr>
        <p:spPr>
          <a:xfrm>
            <a:off x="4343400" y="1040176"/>
            <a:ext cx="457200" cy="441325"/>
          </a:xfrm>
          <a:prstGeom prst="rect">
            <a:avLst/>
          </a:prstGeom>
        </p:spPr>
        <p:txBody>
          <a:bodyPr vert="horz" lIns="45720" rIns="45720" anchor="ctr">
            <a:normAutofit/>
          </a:bodyPr>
          <a:lstStyle>
            <a:lvl1pPr algn="ctr" eaLnBrk="1" latinLnBrk="0" hangingPunct="1">
              <a:defRPr kumimoji="0" sz="1200">
                <a:solidFill>
                  <a:schemeClr val="accent3">
                    <a:shade val="75000"/>
                  </a:schemeClr>
                </a:solidFill>
              </a:defRPr>
            </a:lvl1pPr>
          </a:lstStyle>
          <a:p>
            <a:fld id="{D5FF27AB-CAFE-4B84-A8E4-153E374E2C95}" type="slidenum">
              <a:rPr lang="en-US" smtClean="0">
                <a:solidFill>
                  <a:srgbClr val="FDB828">
                    <a:shade val="75000"/>
                  </a:srgbClr>
                </a:solidFill>
              </a:rPr>
              <a:pPr/>
              <a:t>‹#›</a:t>
            </a:fld>
            <a:endParaRPr lang="en-US">
              <a:solidFill>
                <a:srgbClr val="FDB828">
                  <a:shade val="75000"/>
                </a:srgbClr>
              </a:solidFill>
            </a:endParaRPr>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63683773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1" latinLnBrk="0" hangingPunct="1">
        <a:spcBef>
          <a:spcPct val="0"/>
        </a:spcBef>
        <a:buNone/>
        <a:defRPr kumimoji="0" sz="2475" kern="1200">
          <a:solidFill>
            <a:schemeClr val="accent3">
              <a:shade val="75000"/>
            </a:schemeClr>
          </a:solidFill>
          <a:latin typeface="+mj-lt"/>
          <a:ea typeface="+mj-ea"/>
          <a:cs typeface="+mj-cs"/>
        </a:defRPr>
      </a:lvl1pPr>
    </p:titleStyle>
    <p:bodyStyle>
      <a:lvl1pPr marL="205740" indent="-205740" algn="l" rtl="0" eaLnBrk="1" latinLnBrk="0" hangingPunct="1">
        <a:spcBef>
          <a:spcPct val="20000"/>
        </a:spcBef>
        <a:buClr>
          <a:schemeClr val="accent1"/>
        </a:buClr>
        <a:buSzPct val="85000"/>
        <a:buFont typeface="Wingdings 2"/>
        <a:buChar char=""/>
        <a:defRPr kumimoji="0" sz="2025" kern="1200">
          <a:solidFill>
            <a:schemeClr val="tx1"/>
          </a:solidFill>
          <a:latin typeface="+mn-lt"/>
          <a:ea typeface="+mn-ea"/>
          <a:cs typeface="+mn-cs"/>
        </a:defRPr>
      </a:lvl1pPr>
      <a:lvl2pPr marL="411480" indent="-205740" algn="l" rtl="0" eaLnBrk="1" latinLnBrk="0" hangingPunct="1">
        <a:spcBef>
          <a:spcPct val="20000"/>
        </a:spcBef>
        <a:buClr>
          <a:schemeClr val="accent2"/>
        </a:buClr>
        <a:buSzPct val="70000"/>
        <a:buFont typeface="Wingdings"/>
        <a:buChar char=""/>
        <a:defRPr kumimoji="0" sz="1650" kern="1200">
          <a:solidFill>
            <a:schemeClr val="tx2"/>
          </a:solidFill>
          <a:latin typeface="+mn-lt"/>
          <a:ea typeface="+mn-ea"/>
          <a:cs typeface="+mn-cs"/>
        </a:defRPr>
      </a:lvl2pPr>
      <a:lvl3pPr marL="617220" indent="-171450" algn="l" rtl="0" eaLnBrk="1" latinLnBrk="0" hangingPunct="1">
        <a:spcBef>
          <a:spcPct val="20000"/>
        </a:spcBef>
        <a:buClr>
          <a:schemeClr val="accent3"/>
        </a:buClr>
        <a:buSzPct val="75000"/>
        <a:buFont typeface="Wingdings 2"/>
        <a:buChar char=""/>
        <a:defRPr kumimoji="0" sz="1500" kern="1200">
          <a:solidFill>
            <a:schemeClr val="tx1"/>
          </a:solidFill>
          <a:latin typeface="+mn-lt"/>
          <a:ea typeface="+mn-ea"/>
          <a:cs typeface="+mn-cs"/>
        </a:defRPr>
      </a:lvl3pPr>
      <a:lvl4pPr marL="822960" indent="-171450" algn="l" rtl="0" eaLnBrk="1" latinLnBrk="0" hangingPunct="1">
        <a:spcBef>
          <a:spcPct val="20000"/>
        </a:spcBef>
        <a:buClr>
          <a:schemeClr val="accent4"/>
        </a:buClr>
        <a:buSzPct val="70000"/>
        <a:buFont typeface="Wingdings"/>
        <a:buChar char=""/>
        <a:defRPr kumimoji="0" sz="1500" kern="1200">
          <a:solidFill>
            <a:schemeClr val="tx2"/>
          </a:solidFill>
          <a:latin typeface="+mn-lt"/>
          <a:ea typeface="+mn-ea"/>
          <a:cs typeface="+mn-cs"/>
        </a:defRPr>
      </a:lvl4pPr>
      <a:lvl5pPr marL="1028700" indent="-171450" algn="l" rtl="0" eaLnBrk="1" latinLnBrk="0" hangingPunct="1">
        <a:spcBef>
          <a:spcPct val="20000"/>
        </a:spcBef>
        <a:buClr>
          <a:schemeClr val="accent5"/>
        </a:buClr>
        <a:buFontTx/>
        <a:buChar char="•"/>
        <a:defRPr kumimoji="0" sz="1350" kern="1200">
          <a:solidFill>
            <a:schemeClr val="tx1"/>
          </a:solidFill>
          <a:latin typeface="+mn-lt"/>
          <a:ea typeface="+mn-ea"/>
          <a:cs typeface="+mn-cs"/>
        </a:defRPr>
      </a:lvl5pPr>
      <a:lvl6pPr marL="1234440" indent="-137160" algn="l" rtl="0" eaLnBrk="1" latinLnBrk="0" hangingPunct="1">
        <a:spcBef>
          <a:spcPct val="20000"/>
        </a:spcBef>
        <a:buClr>
          <a:schemeClr val="accent6"/>
        </a:buClr>
        <a:buSzPct val="80000"/>
        <a:buFont typeface="Wingdings 2"/>
        <a:buChar char=""/>
        <a:defRPr kumimoji="0" sz="1350" kern="1200">
          <a:solidFill>
            <a:schemeClr val="tx1"/>
          </a:solidFill>
          <a:latin typeface="+mn-lt"/>
          <a:ea typeface="+mn-ea"/>
          <a:cs typeface="+mn-cs"/>
        </a:defRPr>
      </a:lvl6pPr>
      <a:lvl7pPr marL="1440180" indent="-137160" algn="l" rtl="0" eaLnBrk="1" latinLnBrk="0" hangingPunct="1">
        <a:spcBef>
          <a:spcPct val="20000"/>
        </a:spcBef>
        <a:buClr>
          <a:schemeClr val="accent1">
            <a:shade val="75000"/>
          </a:schemeClr>
        </a:buClr>
        <a:buSzPct val="90000"/>
        <a:buChar char="•"/>
        <a:defRPr kumimoji="0" sz="1200" kern="1200" baseline="0">
          <a:solidFill>
            <a:schemeClr val="tx1"/>
          </a:solidFill>
          <a:latin typeface="+mn-lt"/>
          <a:ea typeface="+mn-ea"/>
          <a:cs typeface="+mn-cs"/>
        </a:defRPr>
      </a:lvl7pPr>
      <a:lvl8pPr marL="1577340" indent="-137160" algn="l" rtl="0" eaLnBrk="1" latinLnBrk="0" hangingPunct="1">
        <a:spcBef>
          <a:spcPct val="20000"/>
        </a:spcBef>
        <a:buClr>
          <a:schemeClr val="accent4">
            <a:shade val="75000"/>
          </a:schemeClr>
        </a:buClr>
        <a:buChar char="•"/>
        <a:defRPr kumimoji="0" sz="1200" kern="1200">
          <a:solidFill>
            <a:schemeClr val="tx1"/>
          </a:solidFill>
          <a:latin typeface="+mn-lt"/>
          <a:ea typeface="+mn-ea"/>
          <a:cs typeface="+mn-cs"/>
        </a:defRPr>
      </a:lvl8pPr>
      <a:lvl9pPr marL="1783080" indent="-137160" algn="l" rtl="0" eaLnBrk="1" latinLnBrk="0" hangingPunct="1">
        <a:spcBef>
          <a:spcPct val="20000"/>
        </a:spcBef>
        <a:buClr>
          <a:schemeClr val="accent2">
            <a:shade val="75000"/>
          </a:schemeClr>
        </a:buClr>
        <a:buSzPct val="90000"/>
        <a:buChar char="•"/>
        <a:defRPr kumimoji="0" sz="105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6">
            <a:extLst>
              <a:ext uri="{FF2B5EF4-FFF2-40B4-BE49-F238E27FC236}">
                <a16:creationId xmlns:a16="http://schemas.microsoft.com/office/drawing/2014/main" id="{A2BDDDF3-0F8A-D647-109C-2CCC99160CC5}"/>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000">
                <a:solidFill>
                  <a:schemeClr val="tx1"/>
                </a:solidFill>
                <a:latin typeface="Avenir LT Std 35 Light" pitchFamily="34" charset="0"/>
                <a:ea typeface="ＭＳ Ｐゴシック" pitchFamily="34" charset="-128"/>
              </a:defRPr>
            </a:lvl1pPr>
            <a:lvl2pPr marL="742950" indent="-285750" eaLnBrk="0" hangingPunct="0">
              <a:defRPr sz="2000">
                <a:solidFill>
                  <a:schemeClr val="tx1"/>
                </a:solidFill>
                <a:latin typeface="Avenir LT Std 35 Light" pitchFamily="34" charset="0"/>
                <a:ea typeface="ＭＳ Ｐゴシック" pitchFamily="34" charset="-128"/>
              </a:defRPr>
            </a:lvl2pPr>
            <a:lvl3pPr marL="1143000" indent="-228600" eaLnBrk="0" hangingPunct="0">
              <a:defRPr sz="2000">
                <a:solidFill>
                  <a:schemeClr val="tx1"/>
                </a:solidFill>
                <a:latin typeface="Avenir LT Std 35 Light" pitchFamily="34" charset="0"/>
                <a:ea typeface="ＭＳ Ｐゴシック" pitchFamily="34" charset="-128"/>
              </a:defRPr>
            </a:lvl3pPr>
            <a:lvl4pPr marL="1600200" indent="-228600" eaLnBrk="0" hangingPunct="0">
              <a:defRPr sz="2000">
                <a:solidFill>
                  <a:schemeClr val="tx1"/>
                </a:solidFill>
                <a:latin typeface="Avenir LT Std 35 Light" pitchFamily="34" charset="0"/>
                <a:ea typeface="ＭＳ Ｐゴシック" pitchFamily="34" charset="-128"/>
              </a:defRPr>
            </a:lvl4pPr>
            <a:lvl5pPr marL="2057400" indent="-228600" eaLnBrk="0" hangingPunct="0">
              <a:defRPr sz="2000">
                <a:solidFill>
                  <a:schemeClr val="tx1"/>
                </a:solidFill>
                <a:latin typeface="Avenir LT Std 35 Light"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9pPr>
          </a:lstStyle>
          <a:p>
            <a:pPr eaLnBrk="1" hangingPunct="1">
              <a:defRPr/>
            </a:pPr>
            <a:endParaRPr lang="en-US" altLang="en-US"/>
          </a:p>
        </p:txBody>
      </p:sp>
      <p:sp>
        <p:nvSpPr>
          <p:cNvPr id="1027" name="Rectangle 15">
            <a:extLst>
              <a:ext uri="{FF2B5EF4-FFF2-40B4-BE49-F238E27FC236}">
                <a16:creationId xmlns:a16="http://schemas.microsoft.com/office/drawing/2014/main" id="{E0BFB873-E7DC-EBCB-89ED-EFB98366065E}"/>
              </a:ext>
            </a:extLst>
          </p:cNvPr>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000">
                <a:solidFill>
                  <a:schemeClr val="tx1"/>
                </a:solidFill>
                <a:latin typeface="Avenir LT Std 35 Light" pitchFamily="34" charset="0"/>
                <a:ea typeface="ＭＳ Ｐゴシック" pitchFamily="34" charset="-128"/>
              </a:defRPr>
            </a:lvl1pPr>
            <a:lvl2pPr marL="742950" indent="-285750" eaLnBrk="0" hangingPunct="0">
              <a:defRPr sz="2000">
                <a:solidFill>
                  <a:schemeClr val="tx1"/>
                </a:solidFill>
                <a:latin typeface="Avenir LT Std 35 Light" pitchFamily="34" charset="0"/>
                <a:ea typeface="ＭＳ Ｐゴシック" pitchFamily="34" charset="-128"/>
              </a:defRPr>
            </a:lvl2pPr>
            <a:lvl3pPr marL="1143000" indent="-228600" eaLnBrk="0" hangingPunct="0">
              <a:defRPr sz="2000">
                <a:solidFill>
                  <a:schemeClr val="tx1"/>
                </a:solidFill>
                <a:latin typeface="Avenir LT Std 35 Light" pitchFamily="34" charset="0"/>
                <a:ea typeface="ＭＳ Ｐゴシック" pitchFamily="34" charset="-128"/>
              </a:defRPr>
            </a:lvl3pPr>
            <a:lvl4pPr marL="1600200" indent="-228600" eaLnBrk="0" hangingPunct="0">
              <a:defRPr sz="2000">
                <a:solidFill>
                  <a:schemeClr val="tx1"/>
                </a:solidFill>
                <a:latin typeface="Avenir LT Std 35 Light" pitchFamily="34" charset="0"/>
                <a:ea typeface="ＭＳ Ｐゴシック" pitchFamily="34" charset="-128"/>
              </a:defRPr>
            </a:lvl4pPr>
            <a:lvl5pPr marL="2057400" indent="-228600" eaLnBrk="0" hangingPunct="0">
              <a:defRPr sz="2000">
                <a:solidFill>
                  <a:schemeClr val="tx1"/>
                </a:solidFill>
                <a:latin typeface="Avenir LT Std 35 Light"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9pPr>
          </a:lstStyle>
          <a:p>
            <a:pPr eaLnBrk="1" hangingPunct="1">
              <a:defRPr/>
            </a:pPr>
            <a:endParaRPr lang="en-US" altLang="en-US"/>
          </a:p>
        </p:txBody>
      </p:sp>
      <p:sp>
        <p:nvSpPr>
          <p:cNvPr id="1028" name="Rectangle 17">
            <a:extLst>
              <a:ext uri="{FF2B5EF4-FFF2-40B4-BE49-F238E27FC236}">
                <a16:creationId xmlns:a16="http://schemas.microsoft.com/office/drawing/2014/main" id="{49A6DD3B-11C6-6509-365C-75ACBDB8E7E1}"/>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000">
                <a:solidFill>
                  <a:schemeClr val="tx1"/>
                </a:solidFill>
                <a:latin typeface="Avenir LT Std 35 Light" pitchFamily="34" charset="0"/>
                <a:ea typeface="ＭＳ Ｐゴシック" pitchFamily="34" charset="-128"/>
              </a:defRPr>
            </a:lvl1pPr>
            <a:lvl2pPr marL="742950" indent="-285750" eaLnBrk="0" hangingPunct="0">
              <a:defRPr sz="2000">
                <a:solidFill>
                  <a:schemeClr val="tx1"/>
                </a:solidFill>
                <a:latin typeface="Avenir LT Std 35 Light" pitchFamily="34" charset="0"/>
                <a:ea typeface="ＭＳ Ｐゴシック" pitchFamily="34" charset="-128"/>
              </a:defRPr>
            </a:lvl2pPr>
            <a:lvl3pPr marL="1143000" indent="-228600" eaLnBrk="0" hangingPunct="0">
              <a:defRPr sz="2000">
                <a:solidFill>
                  <a:schemeClr val="tx1"/>
                </a:solidFill>
                <a:latin typeface="Avenir LT Std 35 Light" pitchFamily="34" charset="0"/>
                <a:ea typeface="ＭＳ Ｐゴシック" pitchFamily="34" charset="-128"/>
              </a:defRPr>
            </a:lvl3pPr>
            <a:lvl4pPr marL="1600200" indent="-228600" eaLnBrk="0" hangingPunct="0">
              <a:defRPr sz="2000">
                <a:solidFill>
                  <a:schemeClr val="tx1"/>
                </a:solidFill>
                <a:latin typeface="Avenir LT Std 35 Light" pitchFamily="34" charset="0"/>
                <a:ea typeface="ＭＳ Ｐゴシック" pitchFamily="34" charset="-128"/>
              </a:defRPr>
            </a:lvl4pPr>
            <a:lvl5pPr marL="2057400" indent="-228600" eaLnBrk="0" hangingPunct="0">
              <a:defRPr sz="2000">
                <a:solidFill>
                  <a:schemeClr val="tx1"/>
                </a:solidFill>
                <a:latin typeface="Avenir LT Std 35 Light"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9pPr>
          </a:lstStyle>
          <a:p>
            <a:pPr eaLnBrk="1" hangingPunct="1">
              <a:defRPr/>
            </a:pPr>
            <a:endParaRPr lang="en-US" altLang="en-US"/>
          </a:p>
        </p:txBody>
      </p:sp>
      <p:sp>
        <p:nvSpPr>
          <p:cNvPr id="1029" name="Rectangle 18">
            <a:extLst>
              <a:ext uri="{FF2B5EF4-FFF2-40B4-BE49-F238E27FC236}">
                <a16:creationId xmlns:a16="http://schemas.microsoft.com/office/drawing/2014/main" id="{0BBCEEEC-30FE-71A2-19E0-0C6AA56335EC}"/>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000">
                <a:solidFill>
                  <a:schemeClr val="tx1"/>
                </a:solidFill>
                <a:latin typeface="Avenir LT Std 35 Light" pitchFamily="34" charset="0"/>
                <a:ea typeface="ＭＳ Ｐゴシック" pitchFamily="34" charset="-128"/>
              </a:defRPr>
            </a:lvl1pPr>
            <a:lvl2pPr marL="742950" indent="-285750" eaLnBrk="0" hangingPunct="0">
              <a:defRPr sz="2000">
                <a:solidFill>
                  <a:schemeClr val="tx1"/>
                </a:solidFill>
                <a:latin typeface="Avenir LT Std 35 Light" pitchFamily="34" charset="0"/>
                <a:ea typeface="ＭＳ Ｐゴシック" pitchFamily="34" charset="-128"/>
              </a:defRPr>
            </a:lvl2pPr>
            <a:lvl3pPr marL="1143000" indent="-228600" eaLnBrk="0" hangingPunct="0">
              <a:defRPr sz="2000">
                <a:solidFill>
                  <a:schemeClr val="tx1"/>
                </a:solidFill>
                <a:latin typeface="Avenir LT Std 35 Light" pitchFamily="34" charset="0"/>
                <a:ea typeface="ＭＳ Ｐゴシック" pitchFamily="34" charset="-128"/>
              </a:defRPr>
            </a:lvl3pPr>
            <a:lvl4pPr marL="1600200" indent="-228600" eaLnBrk="0" hangingPunct="0">
              <a:defRPr sz="2000">
                <a:solidFill>
                  <a:schemeClr val="tx1"/>
                </a:solidFill>
                <a:latin typeface="Avenir LT Std 35 Light" pitchFamily="34" charset="0"/>
                <a:ea typeface="ＭＳ Ｐゴシック" pitchFamily="34" charset="-128"/>
              </a:defRPr>
            </a:lvl4pPr>
            <a:lvl5pPr marL="2057400" indent="-228600" eaLnBrk="0" hangingPunct="0">
              <a:defRPr sz="2000">
                <a:solidFill>
                  <a:schemeClr val="tx1"/>
                </a:solidFill>
                <a:latin typeface="Avenir LT Std 35 Light"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venir LT Std 35 Light" pitchFamily="34" charset="0"/>
                <a:ea typeface="ＭＳ Ｐゴシック" pitchFamily="34" charset="-128"/>
              </a:defRPr>
            </a:lvl9pPr>
          </a:lstStyle>
          <a:p>
            <a:pPr eaLnBrk="1" hangingPunct="1">
              <a:defRPr/>
            </a:pPr>
            <a:endParaRPr lang="en-US" altLang="en-US"/>
          </a:p>
        </p:txBody>
      </p:sp>
      <p:sp>
        <p:nvSpPr>
          <p:cNvPr id="9" name="Rectangle 8">
            <a:extLst>
              <a:ext uri="{FF2B5EF4-FFF2-40B4-BE49-F238E27FC236}">
                <a16:creationId xmlns:a16="http://schemas.microsoft.com/office/drawing/2014/main" id="{0F024867-BF5C-0BFE-73FC-EEB7696905DE}"/>
              </a:ext>
            </a:extLst>
          </p:cNvPr>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latin typeface="Avenir LT Std 35 Light" pitchFamily="34" charset="0"/>
            </a:endParaRPr>
          </a:p>
        </p:txBody>
      </p:sp>
      <p:sp>
        <p:nvSpPr>
          <p:cNvPr id="14" name="Date Placeholder 13">
            <a:extLst>
              <a:ext uri="{FF2B5EF4-FFF2-40B4-BE49-F238E27FC236}">
                <a16:creationId xmlns:a16="http://schemas.microsoft.com/office/drawing/2014/main" id="{37EA3D52-A6A9-00F7-D4FC-286C8F86ED93}"/>
              </a:ext>
            </a:extLst>
          </p:cNvPr>
          <p:cNvSpPr>
            <a:spLocks noGrp="1"/>
          </p:cNvSpPr>
          <p:nvPr>
            <p:ph type="dt" sz="half" idx="2"/>
          </p:nvPr>
        </p:nvSpPr>
        <p:spPr>
          <a:xfrm>
            <a:off x="5791200" y="6405563"/>
            <a:ext cx="3044825" cy="365125"/>
          </a:xfrm>
          <a:prstGeom prst="rect">
            <a:avLst/>
          </a:prstGeom>
        </p:spPr>
        <p:txBody>
          <a:bodyPr vert="horz"/>
          <a:lstStyle>
            <a:lvl1pPr algn="r" eaLnBrk="1" latinLnBrk="0" hangingPunct="1">
              <a:defRPr kumimoji="0" sz="1400">
                <a:solidFill>
                  <a:srgbClr val="FFFFFF"/>
                </a:solidFill>
                <a:latin typeface="Avenir LT Std 35 Light" pitchFamily="34" charset="0"/>
              </a:defRPr>
            </a:lvl1pPr>
          </a:lstStyle>
          <a:p>
            <a:pPr>
              <a:defRPr/>
            </a:pPr>
            <a:fld id="{0F65592A-5DEB-0F4A-8737-0F87DD10831C}" type="datetimeFigureOut">
              <a:rPr lang="en-US"/>
              <a:pPr>
                <a:defRPr/>
              </a:pPr>
              <a:t>3/30/2023</a:t>
            </a:fld>
            <a:endParaRPr lang="en-US"/>
          </a:p>
        </p:txBody>
      </p:sp>
      <p:sp>
        <p:nvSpPr>
          <p:cNvPr id="3" name="Footer Placeholder 2">
            <a:extLst>
              <a:ext uri="{FF2B5EF4-FFF2-40B4-BE49-F238E27FC236}">
                <a16:creationId xmlns:a16="http://schemas.microsoft.com/office/drawing/2014/main" id="{6E94B644-3236-FF30-E41D-7A08AE5E8AAD}"/>
              </a:ext>
            </a:extLst>
          </p:cNvPr>
          <p:cNvSpPr>
            <a:spLocks noGrp="1"/>
          </p:cNvSpPr>
          <p:nvPr>
            <p:ph type="ftr" sz="quarter" idx="3"/>
          </p:nvPr>
        </p:nvSpPr>
        <p:spPr>
          <a:xfrm>
            <a:off x="304800" y="6410325"/>
            <a:ext cx="3581400" cy="366713"/>
          </a:xfrm>
          <a:prstGeom prst="rect">
            <a:avLst/>
          </a:prstGeom>
        </p:spPr>
        <p:txBody>
          <a:bodyPr vert="horz"/>
          <a:lstStyle>
            <a:lvl1pPr algn="l" eaLnBrk="1" latinLnBrk="0" hangingPunct="1">
              <a:defRPr kumimoji="0" sz="1200">
                <a:solidFill>
                  <a:srgbClr val="FFFFFF"/>
                </a:solidFill>
                <a:latin typeface="Avenir LT Std 35 Light" pitchFamily="34" charset="0"/>
              </a:defRPr>
            </a:lvl1pPr>
          </a:lstStyle>
          <a:p>
            <a:pPr>
              <a:defRPr/>
            </a:pPr>
            <a:endParaRPr lang="en-US"/>
          </a:p>
        </p:txBody>
      </p:sp>
      <p:sp>
        <p:nvSpPr>
          <p:cNvPr id="8" name="Rectangle 7">
            <a:extLst>
              <a:ext uri="{FF2B5EF4-FFF2-40B4-BE49-F238E27FC236}">
                <a16:creationId xmlns:a16="http://schemas.microsoft.com/office/drawing/2014/main" id="{115D5412-5CFD-309D-8434-6C9E3AACF03B}"/>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a:latin typeface="Avenir LT Std 35 Light" pitchFamily="34" charset="0"/>
            </a:endParaRPr>
          </a:p>
        </p:txBody>
      </p:sp>
      <p:sp>
        <p:nvSpPr>
          <p:cNvPr id="10" name="Straight Connector 9">
            <a:extLst>
              <a:ext uri="{FF2B5EF4-FFF2-40B4-BE49-F238E27FC236}">
                <a16:creationId xmlns:a16="http://schemas.microsoft.com/office/drawing/2014/main" id="{3F856068-AE8B-1151-72D6-23DABB39D659}"/>
              </a:ext>
            </a:extLst>
          </p:cNvPr>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latin typeface="Avenir LT Std 35 Light" pitchFamily="34" charset="0"/>
            </a:endParaRPr>
          </a:p>
        </p:txBody>
      </p:sp>
      <p:sp>
        <p:nvSpPr>
          <p:cNvPr id="12" name="Oval 11">
            <a:extLst>
              <a:ext uri="{FF2B5EF4-FFF2-40B4-BE49-F238E27FC236}">
                <a16:creationId xmlns:a16="http://schemas.microsoft.com/office/drawing/2014/main" id="{E98DFBD4-4BB2-884D-91E3-D7A60E028955}"/>
              </a:ext>
            </a:extLst>
          </p:cNvPr>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a:p>
        </p:txBody>
      </p:sp>
      <p:sp>
        <p:nvSpPr>
          <p:cNvPr id="15" name="Oval 14">
            <a:extLst>
              <a:ext uri="{FF2B5EF4-FFF2-40B4-BE49-F238E27FC236}">
                <a16:creationId xmlns:a16="http://schemas.microsoft.com/office/drawing/2014/main" id="{CFB6675F-A273-9C36-0E6F-2D215F517ACF}"/>
              </a:ext>
            </a:extLst>
          </p:cNvPr>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a:p>
        </p:txBody>
      </p:sp>
      <p:sp>
        <p:nvSpPr>
          <p:cNvPr id="23" name="Slide Number Placeholder 22">
            <a:extLst>
              <a:ext uri="{FF2B5EF4-FFF2-40B4-BE49-F238E27FC236}">
                <a16:creationId xmlns:a16="http://schemas.microsoft.com/office/drawing/2014/main" id="{627D57D0-436F-DF40-CD44-9228C69894FC}"/>
              </a:ext>
            </a:extLst>
          </p:cNvPr>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defRPr sz="1600">
                <a:solidFill>
                  <a:srgbClr val="DFA222"/>
                </a:solidFill>
              </a:defRPr>
            </a:lvl1pPr>
          </a:lstStyle>
          <a:p>
            <a:fld id="{F250D358-A8E8-524B-BB99-61923301D14A}" type="slidenum">
              <a:rPr lang="en-US" altLang="en-US"/>
              <a:pPr/>
              <a:t>‹#›</a:t>
            </a:fld>
            <a:endParaRPr lang="en-US" altLang="en-US"/>
          </a:p>
        </p:txBody>
      </p:sp>
      <p:sp>
        <p:nvSpPr>
          <p:cNvPr id="1038" name="Title Placeholder 21">
            <a:extLst>
              <a:ext uri="{FF2B5EF4-FFF2-40B4-BE49-F238E27FC236}">
                <a16:creationId xmlns:a16="http://schemas.microsoft.com/office/drawing/2014/main" id="{8CA4B6D8-90F6-57BE-1EDC-E65BC663B7E6}"/>
              </a:ext>
            </a:extLst>
          </p:cNvPr>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39" name="Text Placeholder 12">
            <a:extLst>
              <a:ext uri="{FF2B5EF4-FFF2-40B4-BE49-F238E27FC236}">
                <a16:creationId xmlns:a16="http://schemas.microsoft.com/office/drawing/2014/main" id="{129BC8F2-914D-0279-3B5B-6B063E8E9208}"/>
              </a:ext>
            </a:extLst>
          </p:cNvPr>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Lst>
  <p:txStyles>
    <p:titleStyle>
      <a:lvl1pPr algn="ctr" rtl="0" eaLnBrk="0" fontAlgn="base" hangingPunct="0">
        <a:spcBef>
          <a:spcPct val="0"/>
        </a:spcBef>
        <a:spcAft>
          <a:spcPct val="0"/>
        </a:spcAft>
        <a:defRPr sz="3300" kern="1200">
          <a:solidFill>
            <a:srgbClr val="DFA222"/>
          </a:solidFill>
          <a:latin typeface="+mj-lt"/>
          <a:ea typeface="+mj-ea"/>
          <a:cs typeface="+mj-cs"/>
        </a:defRPr>
      </a:lvl1pPr>
      <a:lvl2pPr algn="ctr" rtl="0" eaLnBrk="0" fontAlgn="base" hangingPunct="0">
        <a:spcBef>
          <a:spcPct val="0"/>
        </a:spcBef>
        <a:spcAft>
          <a:spcPct val="0"/>
        </a:spcAft>
        <a:defRPr sz="3300">
          <a:solidFill>
            <a:srgbClr val="DFA222"/>
          </a:solidFill>
          <a:latin typeface="Gill Sans MT" pitchFamily="34" charset="0"/>
        </a:defRPr>
      </a:lvl2pPr>
      <a:lvl3pPr algn="ctr" rtl="0" eaLnBrk="0" fontAlgn="base" hangingPunct="0">
        <a:spcBef>
          <a:spcPct val="0"/>
        </a:spcBef>
        <a:spcAft>
          <a:spcPct val="0"/>
        </a:spcAft>
        <a:defRPr sz="3300">
          <a:solidFill>
            <a:srgbClr val="DFA222"/>
          </a:solidFill>
          <a:latin typeface="Gill Sans MT" pitchFamily="34" charset="0"/>
        </a:defRPr>
      </a:lvl3pPr>
      <a:lvl4pPr algn="ctr" rtl="0" eaLnBrk="0" fontAlgn="base" hangingPunct="0">
        <a:spcBef>
          <a:spcPct val="0"/>
        </a:spcBef>
        <a:spcAft>
          <a:spcPct val="0"/>
        </a:spcAft>
        <a:defRPr sz="3300">
          <a:solidFill>
            <a:srgbClr val="DFA222"/>
          </a:solidFill>
          <a:latin typeface="Gill Sans MT" pitchFamily="34" charset="0"/>
        </a:defRPr>
      </a:lvl4pPr>
      <a:lvl5pPr algn="ctr" rtl="0" eaLnBrk="0" fontAlgn="base" hangingPunct="0">
        <a:spcBef>
          <a:spcPct val="0"/>
        </a:spcBef>
        <a:spcAft>
          <a:spcPct val="0"/>
        </a:spcAft>
        <a:defRPr sz="3300">
          <a:solidFill>
            <a:srgbClr val="DFA222"/>
          </a:solidFill>
          <a:latin typeface="Gill Sans MT" pitchFamily="34" charset="0"/>
        </a:defRPr>
      </a:lvl5pPr>
      <a:lvl6pPr marL="457200" algn="ctr" rtl="0" fontAlgn="base">
        <a:spcBef>
          <a:spcPct val="0"/>
        </a:spcBef>
        <a:spcAft>
          <a:spcPct val="0"/>
        </a:spcAft>
        <a:defRPr sz="3300">
          <a:solidFill>
            <a:srgbClr val="DFA222"/>
          </a:solidFill>
          <a:latin typeface="Gill Sans MT" pitchFamily="34" charset="0"/>
        </a:defRPr>
      </a:lvl6pPr>
      <a:lvl7pPr marL="914400" algn="ctr" rtl="0" fontAlgn="base">
        <a:spcBef>
          <a:spcPct val="0"/>
        </a:spcBef>
        <a:spcAft>
          <a:spcPct val="0"/>
        </a:spcAft>
        <a:defRPr sz="3300">
          <a:solidFill>
            <a:srgbClr val="DFA222"/>
          </a:solidFill>
          <a:latin typeface="Gill Sans MT" pitchFamily="34" charset="0"/>
        </a:defRPr>
      </a:lvl7pPr>
      <a:lvl8pPr marL="1371600" algn="ctr" rtl="0" fontAlgn="base">
        <a:spcBef>
          <a:spcPct val="0"/>
        </a:spcBef>
        <a:spcAft>
          <a:spcPct val="0"/>
        </a:spcAft>
        <a:defRPr sz="3300">
          <a:solidFill>
            <a:srgbClr val="DFA222"/>
          </a:solidFill>
          <a:latin typeface="Gill Sans MT" pitchFamily="34" charset="0"/>
        </a:defRPr>
      </a:lvl8pPr>
      <a:lvl9pPr marL="1828800" algn="ctr" rtl="0" fontAlgn="base">
        <a:spcBef>
          <a:spcPct val="0"/>
        </a:spcBef>
        <a:spcAft>
          <a:spcPct val="0"/>
        </a:spcAft>
        <a:defRPr sz="3300">
          <a:solidFill>
            <a:srgbClr val="DFA222"/>
          </a:solidFill>
          <a:latin typeface="Gill Sans MT" pitchFamily="34"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2"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FDB828"/>
        </a:buClr>
        <a:buSzPct val="75000"/>
        <a:buFont typeface="Wingdings 2" pitchFamily="2"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5BC4BE"/>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A6CE39"/>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hyperlink" Target="https://aem.cast.org/get-started/resources/2021/aem-in-the-iep" TargetMode="Externa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7.jpeg"/><Relationship Id="rId7" Type="http://schemas.openxmlformats.org/officeDocument/2006/relationships/diagramColors" Target="../diagrams/colors3.xml"/><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5.png"/><Relationship Id="rId7" Type="http://schemas.openxmlformats.org/officeDocument/2006/relationships/diagramColors" Target="../diagrams/colors6.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6.png"/><Relationship Id="rId7" Type="http://schemas.openxmlformats.org/officeDocument/2006/relationships/diagramColors" Target="../diagrams/colors7.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7.jpeg"/></Relationships>
</file>

<file path=ppt/slides/_rels/slide1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Layout" Target="../diagrams/layout8.xml"/><Relationship Id="rId7" Type="http://schemas.openxmlformats.org/officeDocument/2006/relationships/image" Target="../media/image17.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openxmlformats.org/officeDocument/2006/relationships/image" Target="../media/image19.png"/><Relationship Id="rId7" Type="http://schemas.openxmlformats.org/officeDocument/2006/relationships/diagramLayout" Target="../diagrams/layout10.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Data" Target="../diagrams/data10.xml"/><Relationship Id="rId5" Type="http://schemas.openxmlformats.org/officeDocument/2006/relationships/image" Target="../media/image7.jpeg"/><Relationship Id="rId10" Type="http://schemas.microsoft.com/office/2007/relationships/diagramDrawing" Target="../diagrams/drawing10.xml"/><Relationship Id="rId4" Type="http://schemas.openxmlformats.org/officeDocument/2006/relationships/image" Target="../media/image20.png"/><Relationship Id="rId9" Type="http://schemas.openxmlformats.org/officeDocument/2006/relationships/diagramColors" Target="../diagrams/colors10.xml"/></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7.jpe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image" Target="../media/image7.jpeg"/></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10" Type="http://schemas.openxmlformats.org/officeDocument/2006/relationships/image" Target="../media/image7.jpeg"/><Relationship Id="rId4" Type="http://schemas.openxmlformats.org/officeDocument/2006/relationships/diagramLayout" Target="../diagrams/layout13.xml"/><Relationship Id="rId9"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 Id="rId9" Type="http://schemas.openxmlformats.org/officeDocument/2006/relationships/image" Target="../media/image7.jpeg"/></Relationships>
</file>

<file path=ppt/slides/_rels/slide2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image" Target="../media/image26.png"/></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 Id="rId9" Type="http://schemas.openxmlformats.org/officeDocument/2006/relationships/image" Target="../media/image7.jpeg"/></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10" Type="http://schemas.openxmlformats.org/officeDocument/2006/relationships/hyperlink" Target="http://www.nysed.gov/state-assessment/new-york-state-alternate-assessment" TargetMode="External"/><Relationship Id="rId4" Type="http://schemas.openxmlformats.org/officeDocument/2006/relationships/diagramLayout" Target="../diagrams/layout17.xml"/><Relationship Id="rId9" Type="http://schemas.openxmlformats.org/officeDocument/2006/relationships/image" Target="../media/image7.jpe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 Id="rId9"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hyperlink" Target="http://www.advocatesforchildren.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19.xml"/><Relationship Id="rId3" Type="http://schemas.openxmlformats.org/officeDocument/2006/relationships/image" Target="../media/image40.png"/><Relationship Id="rId7" Type="http://schemas.openxmlformats.org/officeDocument/2006/relationships/diagramQuickStyle" Target="../diagrams/quickStyle19.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Layout" Target="../diagrams/layout19.xml"/><Relationship Id="rId5" Type="http://schemas.openxmlformats.org/officeDocument/2006/relationships/diagramData" Target="../diagrams/data19.xml"/><Relationship Id="rId4" Type="http://schemas.openxmlformats.org/officeDocument/2006/relationships/image" Target="../media/image7.jpeg"/><Relationship Id="rId9" Type="http://schemas.microsoft.com/office/2007/relationships/diagramDrawing" Target="../diagrams/drawing19.xml"/></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20.xml"/><Relationship Id="rId3" Type="http://schemas.openxmlformats.org/officeDocument/2006/relationships/image" Target="../media/image41.png"/><Relationship Id="rId7" Type="http://schemas.openxmlformats.org/officeDocument/2006/relationships/diagramQuickStyle" Target="../diagrams/quickStyle20.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Layout" Target="../diagrams/layout20.xml"/><Relationship Id="rId5" Type="http://schemas.openxmlformats.org/officeDocument/2006/relationships/diagramData" Target="../diagrams/data20.xml"/><Relationship Id="rId4" Type="http://schemas.openxmlformats.org/officeDocument/2006/relationships/image" Target="../media/image7.jpeg"/><Relationship Id="rId9" Type="http://schemas.microsoft.com/office/2007/relationships/diagramDrawing" Target="../diagrams/drawing20.xml"/></Relationships>
</file>

<file path=ppt/slides/_rels/slide35.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7.jpeg"/><Relationship Id="rId7" Type="http://schemas.openxmlformats.org/officeDocument/2006/relationships/diagramColors" Target="../diagrams/colors21.xml"/><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7.xml.rels><?xml version="1.0" encoding="UTF-8" standalone="yes"?>
<Relationships xmlns="http://schemas.openxmlformats.org/package/2006/relationships"><Relationship Id="rId3" Type="http://schemas.openxmlformats.org/officeDocument/2006/relationships/hyperlink" Target="http://clavesliderazgoresponsable.blogspot.com/2018/05/3-conductas-intolerables-en-un-equipo.html" TargetMode="External"/><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4.xml.rels><?xml version="1.0" encoding="UTF-8" standalone="yes"?>
<Relationships xmlns="http://schemas.openxmlformats.org/package/2006/relationships"><Relationship Id="rId3" Type="http://schemas.openxmlformats.org/officeDocument/2006/relationships/hyperlink" Target="https://www.advocatesforchildren.org/covid-19-update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hyperlink" Target="mailto:Hello@schools.nyc.gov"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hyperlink" Target="https://www.schoolsaccount.nyc/"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46.xml.rels><?xml version="1.0" encoding="UTF-8" standalone="yes"?>
<Relationships xmlns="http://schemas.openxmlformats.org/package/2006/relationships"><Relationship Id="rId3" Type="http://schemas.openxmlformats.org/officeDocument/2006/relationships/hyperlink" Target="https://infohub.nyced.org/reports/government-reports/class-size-reports" TargetMode="External"/><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hyperlink" Target="https://www.sullastradadiemmaus.it/sezioni-del-sito/approfondimenti/2911-capricci-biblici" TargetMode="External"/><Relationship Id="rId2" Type="http://schemas.openxmlformats.org/officeDocument/2006/relationships/image" Target="../media/image51.jpeg"/><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48.xml.rels><?xml version="1.0" encoding="UTF-8" standalone="yes"?>
<Relationships xmlns="http://schemas.openxmlformats.org/package/2006/relationships"><Relationship Id="rId8" Type="http://schemas.openxmlformats.org/officeDocument/2006/relationships/hyperlink" Target="https://sites.google.com/schools.nyc.gov/edudirectory/home" TargetMode="External"/><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diagramColors" Target="../diagrams/colors24.xml"/><Relationship Id="rId11" Type="http://schemas.openxmlformats.org/officeDocument/2006/relationships/image" Target="../media/image7.jpeg"/><Relationship Id="rId5" Type="http://schemas.openxmlformats.org/officeDocument/2006/relationships/diagramQuickStyle" Target="../diagrams/quickStyle24.xml"/><Relationship Id="rId10" Type="http://schemas.openxmlformats.org/officeDocument/2006/relationships/image" Target="../media/image53.svg"/><Relationship Id="rId4" Type="http://schemas.openxmlformats.org/officeDocument/2006/relationships/diagramLayout" Target="../diagrams/layout24.xml"/><Relationship Id="rId9"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c/AFCNewYork&#8203;"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41.xml"/><Relationship Id="rId1" Type="http://schemas.openxmlformats.org/officeDocument/2006/relationships/slideLayout" Target="../slideLayouts/slideLayout40.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hyperlink" Target="mailto:info@advocatesforchildren.org" TargetMode="External"/><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4E9F780-8F47-7644-9A70-09A24EF25E81}"/>
              </a:ext>
            </a:extLst>
          </p:cNvPr>
          <p:cNvSpPr/>
          <p:nvPr/>
        </p:nvSpPr>
        <p:spPr>
          <a:xfrm>
            <a:off x="157815" y="5648182"/>
            <a:ext cx="8819085" cy="1195217"/>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idx="1"/>
          </p:nvPr>
        </p:nvSpPr>
        <p:spPr>
          <a:xfrm>
            <a:off x="5087" y="1578135"/>
            <a:ext cx="9255157" cy="675966"/>
          </a:xfrm>
        </p:spPr>
        <p:txBody>
          <a:bodyPr vert="horz" lIns="91440" tIns="45720" rIns="91440" bIns="45720" anchor="t">
            <a:normAutofit/>
          </a:bodyPr>
          <a:lstStyle/>
          <a:p>
            <a:r>
              <a:rPr lang="en-US" sz="2000">
                <a:solidFill>
                  <a:schemeClr val="accent4">
                    <a:lumMod val="50000"/>
                  </a:schemeClr>
                </a:solidFill>
                <a:ea typeface="+mn-lt"/>
                <a:cs typeface="+mn-lt"/>
              </a:rPr>
              <a:t>    LILLIANA DÍAZ-PEDROSA and Kim MADDEN</a:t>
            </a:r>
            <a:endParaRPr lang="en-US">
              <a:solidFill>
                <a:schemeClr val="accent4"/>
              </a:solidFill>
            </a:endParaRPr>
          </a:p>
        </p:txBody>
      </p:sp>
      <p:sp>
        <p:nvSpPr>
          <p:cNvPr id="3" name="Title 2"/>
          <p:cNvSpPr>
            <a:spLocks noGrp="1"/>
          </p:cNvSpPr>
          <p:nvPr>
            <p:ph type="title"/>
          </p:nvPr>
        </p:nvSpPr>
        <p:spPr>
          <a:xfrm>
            <a:off x="354966" y="204352"/>
            <a:ext cx="8734606" cy="1860522"/>
          </a:xfrm>
        </p:spPr>
        <p:txBody>
          <a:bodyPr vert="horz" lIns="91440" tIns="45720" rIns="91440" bIns="45720" anchor="b">
            <a:normAutofit fontScale="90000"/>
          </a:bodyPr>
          <a:lstStyle/>
          <a:p>
            <a:r>
              <a:rPr lang="en-US" sz="4400" b="1">
                <a:ea typeface="+mj-lt"/>
                <a:cs typeface="+mj-lt"/>
              </a:rPr>
              <a:t>Understanding  the IEP</a:t>
            </a:r>
            <a:br>
              <a:rPr lang="en-US" sz="1800" b="1">
                <a:ea typeface="+mj-lt"/>
                <a:cs typeface="+mj-lt"/>
              </a:rPr>
            </a:br>
            <a:br>
              <a:rPr lang="en-US" sz="1800" b="1">
                <a:ea typeface="+mj-lt"/>
                <a:cs typeface="+mj-lt"/>
              </a:rPr>
            </a:br>
            <a:r>
              <a:rPr lang="en-US" sz="3100" b="1">
                <a:ea typeface="+mj-lt"/>
                <a:cs typeface="+mj-lt"/>
              </a:rPr>
              <a:t>March 28, 2023</a:t>
            </a:r>
            <a:br>
              <a:rPr lang="en-US" sz="4000" b="1">
                <a:ea typeface="+mj-lt"/>
                <a:cs typeface="+mj-lt"/>
              </a:rPr>
            </a:br>
            <a:endParaRPr lang="en-US" sz="4000" b="1"/>
          </a:p>
        </p:txBody>
      </p:sp>
      <p:pic>
        <p:nvPicPr>
          <p:cNvPr id="6" name="Picture 2" descr="Logo&#10;&#10;Description automatically generated">
            <a:extLst>
              <a:ext uri="{FF2B5EF4-FFF2-40B4-BE49-F238E27FC236}">
                <a16:creationId xmlns:a16="http://schemas.microsoft.com/office/drawing/2014/main" id="{85CF5DA5-0E58-DB4A-B98B-9C61937D121E}"/>
              </a:ext>
            </a:extLst>
          </p:cNvPr>
          <p:cNvPicPr>
            <a:picLocks noChangeAspect="1"/>
          </p:cNvPicPr>
          <p:nvPr/>
        </p:nvPicPr>
        <p:blipFill>
          <a:blip r:embed="rId3"/>
          <a:stretch>
            <a:fillRect/>
          </a:stretch>
        </p:blipFill>
        <p:spPr>
          <a:xfrm>
            <a:off x="1262044" y="5513137"/>
            <a:ext cx="6741245" cy="1545446"/>
          </a:xfrm>
          <a:prstGeom prst="rect">
            <a:avLst/>
          </a:prstGeom>
        </p:spPr>
      </p:pic>
      <p:pic>
        <p:nvPicPr>
          <p:cNvPr id="8" name="Picture 7" descr="Text&#10;&#10;Description automatically generated">
            <a:extLst>
              <a:ext uri="{FF2B5EF4-FFF2-40B4-BE49-F238E27FC236}">
                <a16:creationId xmlns:a16="http://schemas.microsoft.com/office/drawing/2014/main" id="{42734988-CE06-1D37-C53D-C7308DBFECB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319457" y="2795022"/>
            <a:ext cx="4495800" cy="2528888"/>
          </a:xfrm>
          <a:prstGeom prst="rect">
            <a:avLst/>
          </a:prstGeom>
        </p:spPr>
      </p:pic>
    </p:spTree>
    <p:extLst>
      <p:ext uri="{BB962C8B-B14F-4D97-AF65-F5344CB8AC3E}">
        <p14:creationId xmlns:p14="http://schemas.microsoft.com/office/powerpoint/2010/main" val="2358632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A2ABBBE4-2D78-7B48-58EF-66EF3F8B8FC6}"/>
              </a:ext>
            </a:extLst>
          </p:cNvPr>
          <p:cNvSpPr>
            <a:spLocks noGrp="1"/>
          </p:cNvSpPr>
          <p:nvPr>
            <p:ph type="title"/>
          </p:nvPr>
        </p:nvSpPr>
        <p:spPr/>
        <p:txBody>
          <a:bodyPr/>
          <a:lstStyle/>
          <a:p>
            <a:pPr eaLnBrk="1" hangingPunct="1"/>
            <a:r>
              <a:rPr lang="en-US" altLang="en-US"/>
              <a:t>LRE</a:t>
            </a:r>
          </a:p>
        </p:txBody>
      </p:sp>
      <p:sp>
        <p:nvSpPr>
          <p:cNvPr id="24579" name="Rectangle 4">
            <a:extLst>
              <a:ext uri="{FF2B5EF4-FFF2-40B4-BE49-F238E27FC236}">
                <a16:creationId xmlns:a16="http://schemas.microsoft.com/office/drawing/2014/main" id="{E0F35D08-8C0B-4036-1241-BF26C53D1C9C}"/>
              </a:ext>
            </a:extLst>
          </p:cNvPr>
          <p:cNvSpPr>
            <a:spLocks noChangeArrowheads="1"/>
          </p:cNvSpPr>
          <p:nvPr/>
        </p:nvSpPr>
        <p:spPr bwMode="auto">
          <a:xfrm>
            <a:off x="609600" y="4526340"/>
            <a:ext cx="8534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accent1"/>
              </a:buClr>
              <a:buSzPct val="85000"/>
              <a:buFont typeface="Wingdings 2" pitchFamily="2" charset="2"/>
              <a:buChar char=""/>
              <a:defRPr sz="2700">
                <a:solidFill>
                  <a:schemeClr val="tx1"/>
                </a:solidFill>
                <a:latin typeface="Gill Sans MT" panose="020B0502020104020203" pitchFamily="34" charset="77"/>
              </a:defRPr>
            </a:lvl1pPr>
            <a:lvl2pPr algn="l" eaLnBrk="0" hangingPunct="0">
              <a:spcBef>
                <a:spcPct val="20000"/>
              </a:spcBef>
              <a:buClr>
                <a:schemeClr val="accent2"/>
              </a:buClr>
              <a:buSzPct val="70000"/>
              <a:buFont typeface="Wingdings" pitchFamily="2" charset="2"/>
              <a:buChar char=""/>
              <a:defRPr sz="2200">
                <a:solidFill>
                  <a:schemeClr val="tx2"/>
                </a:solidFill>
                <a:latin typeface="Gill Sans MT" panose="020B0502020104020203" pitchFamily="34" charset="77"/>
              </a:defRPr>
            </a:lvl2pPr>
            <a:lvl3pPr marL="1143000" indent="-228600" algn="l" eaLnBrk="0" hangingPunct="0">
              <a:spcBef>
                <a:spcPct val="20000"/>
              </a:spcBef>
              <a:buClr>
                <a:srgbClr val="FDB828"/>
              </a:buClr>
              <a:buSzPct val="75000"/>
              <a:buFont typeface="Wingdings 2" pitchFamily="2" charset="2"/>
              <a:buChar char=""/>
              <a:defRPr sz="2000">
                <a:solidFill>
                  <a:schemeClr val="tx1"/>
                </a:solidFill>
                <a:latin typeface="Gill Sans MT" panose="020B0502020104020203" pitchFamily="34" charset="77"/>
              </a:defRPr>
            </a:lvl3pPr>
            <a:lvl4pPr marL="1600200" indent="-228600" algn="l" eaLnBrk="0" hangingPunct="0">
              <a:spcBef>
                <a:spcPct val="20000"/>
              </a:spcBef>
              <a:buClr>
                <a:srgbClr val="5BC4BE"/>
              </a:buClr>
              <a:buSzPct val="70000"/>
              <a:buFont typeface="Wingdings" pitchFamily="2" charset="2"/>
              <a:buChar char=""/>
              <a:defRPr sz="2000">
                <a:solidFill>
                  <a:schemeClr val="tx2"/>
                </a:solidFill>
                <a:latin typeface="Gill Sans MT" panose="020B0502020104020203" pitchFamily="34" charset="77"/>
              </a:defRPr>
            </a:lvl4pPr>
            <a:lvl5pPr marL="2057400" indent="-228600" algn="l" eaLnBrk="0" hangingPunct="0">
              <a:spcBef>
                <a:spcPct val="20000"/>
              </a:spcBef>
              <a:buClr>
                <a:srgbClr val="A6CE39"/>
              </a:buClr>
              <a:buChar char="•"/>
              <a:defRPr>
                <a:solidFill>
                  <a:schemeClr val="tx1"/>
                </a:solidFill>
                <a:latin typeface="Gill Sans MT" panose="020B0502020104020203" pitchFamily="34" charset="77"/>
              </a:defRPr>
            </a:lvl5pPr>
            <a:lvl6pPr marL="2514600" indent="-228600" eaLnBrk="0" fontAlgn="base" hangingPunct="0">
              <a:spcBef>
                <a:spcPct val="20000"/>
              </a:spcBef>
              <a:spcAft>
                <a:spcPct val="0"/>
              </a:spcAft>
              <a:buClr>
                <a:srgbClr val="A6CE39"/>
              </a:buClr>
              <a:buChar char="•"/>
              <a:defRPr>
                <a:solidFill>
                  <a:schemeClr val="tx1"/>
                </a:solidFill>
                <a:latin typeface="Gill Sans MT" panose="020B0502020104020203" pitchFamily="34" charset="77"/>
              </a:defRPr>
            </a:lvl6pPr>
            <a:lvl7pPr marL="2971800" indent="-228600" eaLnBrk="0" fontAlgn="base" hangingPunct="0">
              <a:spcBef>
                <a:spcPct val="20000"/>
              </a:spcBef>
              <a:spcAft>
                <a:spcPct val="0"/>
              </a:spcAft>
              <a:buClr>
                <a:srgbClr val="A6CE39"/>
              </a:buClr>
              <a:buChar char="•"/>
              <a:defRPr>
                <a:solidFill>
                  <a:schemeClr val="tx1"/>
                </a:solidFill>
                <a:latin typeface="Gill Sans MT" panose="020B0502020104020203" pitchFamily="34" charset="77"/>
              </a:defRPr>
            </a:lvl7pPr>
            <a:lvl8pPr marL="3429000" indent="-228600" eaLnBrk="0" fontAlgn="base" hangingPunct="0">
              <a:spcBef>
                <a:spcPct val="20000"/>
              </a:spcBef>
              <a:spcAft>
                <a:spcPct val="0"/>
              </a:spcAft>
              <a:buClr>
                <a:srgbClr val="A6CE39"/>
              </a:buClr>
              <a:buChar char="•"/>
              <a:defRPr>
                <a:solidFill>
                  <a:schemeClr val="tx1"/>
                </a:solidFill>
                <a:latin typeface="Gill Sans MT" panose="020B0502020104020203" pitchFamily="34" charset="77"/>
              </a:defRPr>
            </a:lvl8pPr>
            <a:lvl9pPr marL="3886200" indent="-228600" eaLnBrk="0" fontAlgn="base" hangingPunct="0">
              <a:spcBef>
                <a:spcPct val="20000"/>
              </a:spcBef>
              <a:spcAft>
                <a:spcPct val="0"/>
              </a:spcAft>
              <a:buClr>
                <a:srgbClr val="A6CE39"/>
              </a:buClr>
              <a:buChar char="•"/>
              <a:defRPr>
                <a:solidFill>
                  <a:schemeClr val="tx1"/>
                </a:solidFill>
                <a:latin typeface="Gill Sans MT" panose="020B0502020104020203" pitchFamily="34" charset="77"/>
              </a:defRPr>
            </a:lvl9pPr>
          </a:lstStyle>
          <a:p>
            <a:pPr eaLnBrk="1" hangingPunct="1">
              <a:spcBef>
                <a:spcPct val="0"/>
              </a:spcBef>
              <a:buClrTx/>
              <a:buSzTx/>
              <a:buFontTx/>
              <a:buNone/>
            </a:pPr>
            <a:r>
              <a:rPr lang="en-US" altLang="en-US" sz="2400">
                <a:solidFill>
                  <a:schemeClr val="tx2"/>
                </a:solidFill>
                <a:latin typeface="Avenir LT Std 35 Light" panose="02000503020000020003" pitchFamily="2" charset="0"/>
              </a:rPr>
              <a:t>Continuum of services and placements based on: </a:t>
            </a:r>
          </a:p>
          <a:p>
            <a:pPr lvl="1" eaLnBrk="1" hangingPunct="1">
              <a:spcBef>
                <a:spcPct val="0"/>
              </a:spcBef>
              <a:buClrTx/>
              <a:buSzTx/>
              <a:buFont typeface="Arial" panose="020B0604020202020204" pitchFamily="34" charset="0"/>
              <a:buChar char="•"/>
            </a:pPr>
            <a:r>
              <a:rPr lang="en-US" altLang="en-US" sz="2400">
                <a:latin typeface="Avenir LT Std 35 Light" panose="02000503020000020003" pitchFamily="2" charset="0"/>
              </a:rPr>
              <a:t>Student’s needs </a:t>
            </a:r>
          </a:p>
          <a:p>
            <a:pPr lvl="1" eaLnBrk="1" hangingPunct="1">
              <a:spcBef>
                <a:spcPct val="0"/>
              </a:spcBef>
              <a:buClrTx/>
              <a:buSzTx/>
              <a:buFont typeface="Arial" panose="020B0604020202020204" pitchFamily="34" charset="0"/>
              <a:buChar char="•"/>
            </a:pPr>
            <a:r>
              <a:rPr lang="en-US" altLang="en-US" sz="2400">
                <a:latin typeface="Avenir LT Std 35 Light" panose="02000503020000020003" pitchFamily="2" charset="0"/>
              </a:rPr>
              <a:t>Evaluation results</a:t>
            </a:r>
          </a:p>
          <a:p>
            <a:pPr lvl="1" eaLnBrk="1" hangingPunct="1">
              <a:spcBef>
                <a:spcPct val="0"/>
              </a:spcBef>
              <a:buClrTx/>
              <a:buSzTx/>
              <a:buFont typeface="Arial" panose="020B0604020202020204" pitchFamily="34" charset="0"/>
              <a:buChar char="•"/>
            </a:pPr>
            <a:r>
              <a:rPr lang="en-US" altLang="en-US" sz="2400">
                <a:latin typeface="Avenir LT Std 35 Light" panose="02000503020000020003" pitchFamily="2" charset="0"/>
              </a:rPr>
              <a:t>Input from IEP team members including the </a:t>
            </a:r>
            <a:r>
              <a:rPr lang="en-US" altLang="en-US" sz="2400" u="sng">
                <a:latin typeface="Avenir LT Std 35 Light" panose="02000503020000020003" pitchFamily="2" charset="0"/>
              </a:rPr>
              <a:t>parent</a:t>
            </a:r>
            <a:endParaRPr lang="en-US" altLang="en-US" sz="2400">
              <a:latin typeface="Avenir LT Std 35 Light" panose="02000503020000020003" pitchFamily="2" charset="0"/>
            </a:endParaRPr>
          </a:p>
        </p:txBody>
      </p:sp>
      <p:pic>
        <p:nvPicPr>
          <p:cNvPr id="3" name="Picture 2" descr="afc_fn2_al_tl_cmyk">
            <a:extLst>
              <a:ext uri="{FF2B5EF4-FFF2-40B4-BE49-F238E27FC236}">
                <a16:creationId xmlns:a16="http://schemas.microsoft.com/office/drawing/2014/main" id="{B8DEDE6A-39CD-8318-9208-14B906A0AA0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78572"/>
          <a:stretch>
            <a:fillRect/>
          </a:stretch>
        </p:blipFill>
        <p:spPr bwMode="auto">
          <a:xfrm>
            <a:off x="208866" y="304800"/>
            <a:ext cx="553134"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graphicFrame>
        <p:nvGraphicFramePr>
          <p:cNvPr id="2" name="Diagram 1">
            <a:extLst>
              <a:ext uri="{FF2B5EF4-FFF2-40B4-BE49-F238E27FC236}">
                <a16:creationId xmlns:a16="http://schemas.microsoft.com/office/drawing/2014/main" id="{0904C40A-6C3E-A1D6-5042-F9CA10FF44A4}"/>
              </a:ext>
            </a:extLst>
          </p:cNvPr>
          <p:cNvGraphicFramePr/>
          <p:nvPr>
            <p:extLst>
              <p:ext uri="{D42A27DB-BD31-4B8C-83A1-F6EECF244321}">
                <p14:modId xmlns:p14="http://schemas.microsoft.com/office/powerpoint/2010/main" val="2946463574"/>
              </p:ext>
            </p:extLst>
          </p:nvPr>
        </p:nvGraphicFramePr>
        <p:xfrm>
          <a:off x="301626" y="762000"/>
          <a:ext cx="8581118" cy="45828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82882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92C8D-D4B7-CEAA-1CF6-DBC1535576B5}"/>
              </a:ext>
            </a:extLst>
          </p:cNvPr>
          <p:cNvSpPr>
            <a:spLocks noGrp="1"/>
          </p:cNvSpPr>
          <p:nvPr>
            <p:ph type="title"/>
          </p:nvPr>
        </p:nvSpPr>
        <p:spPr/>
        <p:txBody>
          <a:bodyPr vert="horz" lIns="91440" tIns="45720" rIns="91440" bIns="45720" anchor="b">
            <a:normAutofit/>
          </a:bodyPr>
          <a:lstStyle/>
          <a:p>
            <a:r>
              <a:rPr lang="en-US"/>
              <a:t>Sections of IEP (Part I)</a:t>
            </a:r>
          </a:p>
        </p:txBody>
      </p:sp>
      <p:sp>
        <p:nvSpPr>
          <p:cNvPr id="5" name="Slide Number Placeholder 4">
            <a:extLst>
              <a:ext uri="{FF2B5EF4-FFF2-40B4-BE49-F238E27FC236}">
                <a16:creationId xmlns:a16="http://schemas.microsoft.com/office/drawing/2014/main" id="{95E26591-E090-D2A5-8B31-5B97AB300A08}"/>
              </a:ext>
            </a:extLst>
          </p:cNvPr>
          <p:cNvSpPr>
            <a:spLocks noGrp="1"/>
          </p:cNvSpPr>
          <p:nvPr>
            <p:ph type="sldNum" sz="quarter" idx="12"/>
          </p:nvPr>
        </p:nvSpPr>
        <p:spPr/>
        <p:txBody>
          <a:bodyPr/>
          <a:lstStyle/>
          <a:p>
            <a:fld id="{C86A8EE6-46FF-4027-A51E-962AB609C2D5}" type="slidenum">
              <a:rPr lang="en-US" smtClean="0">
                <a:solidFill>
                  <a:srgbClr val="FDB828">
                    <a:shade val="75000"/>
                  </a:srgbClr>
                </a:solidFill>
              </a:rPr>
              <a:pPr/>
              <a:t>11</a:t>
            </a:fld>
            <a:endParaRPr lang="en-US">
              <a:solidFill>
                <a:srgbClr val="FDB828">
                  <a:shade val="75000"/>
                </a:srgbClr>
              </a:solidFill>
            </a:endParaRPr>
          </a:p>
        </p:txBody>
      </p:sp>
      <p:graphicFrame>
        <p:nvGraphicFramePr>
          <p:cNvPr id="6" name="Content Placeholder 5">
            <a:extLst>
              <a:ext uri="{FF2B5EF4-FFF2-40B4-BE49-F238E27FC236}">
                <a16:creationId xmlns:a16="http://schemas.microsoft.com/office/drawing/2014/main" id="{A1AA222C-8AAB-9A1F-53E6-6BFDCB73DADE}"/>
              </a:ext>
            </a:extLst>
          </p:cNvPr>
          <p:cNvGraphicFramePr>
            <a:graphicFrameLocks noGrp="1"/>
          </p:cNvGraphicFramePr>
          <p:nvPr>
            <p:ph sz="quarter" idx="1"/>
            <p:extLst>
              <p:ext uri="{D42A27DB-BD31-4B8C-83A1-F6EECF244321}">
                <p14:modId xmlns:p14="http://schemas.microsoft.com/office/powerpoint/2010/main" val="3070005919"/>
              </p:ext>
            </p:extLst>
          </p:nvPr>
        </p:nvGraphicFramePr>
        <p:xfrm>
          <a:off x="323088" y="757991"/>
          <a:ext cx="8534400" cy="61000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9099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92C8D-D4B7-CEAA-1CF6-DBC1535576B5}"/>
              </a:ext>
            </a:extLst>
          </p:cNvPr>
          <p:cNvSpPr>
            <a:spLocks noGrp="1"/>
          </p:cNvSpPr>
          <p:nvPr>
            <p:ph type="title"/>
          </p:nvPr>
        </p:nvSpPr>
        <p:spPr/>
        <p:txBody>
          <a:bodyPr vert="horz" lIns="91440" tIns="45720" rIns="91440" bIns="45720" anchor="b">
            <a:normAutofit/>
          </a:bodyPr>
          <a:lstStyle/>
          <a:p>
            <a:r>
              <a:rPr lang="en-US"/>
              <a:t>Sections of IEP (Part II) </a:t>
            </a:r>
          </a:p>
        </p:txBody>
      </p:sp>
      <p:sp>
        <p:nvSpPr>
          <p:cNvPr id="5" name="Slide Number Placeholder 4">
            <a:extLst>
              <a:ext uri="{FF2B5EF4-FFF2-40B4-BE49-F238E27FC236}">
                <a16:creationId xmlns:a16="http://schemas.microsoft.com/office/drawing/2014/main" id="{95E26591-E090-D2A5-8B31-5B97AB300A08}"/>
              </a:ext>
            </a:extLst>
          </p:cNvPr>
          <p:cNvSpPr>
            <a:spLocks noGrp="1"/>
          </p:cNvSpPr>
          <p:nvPr>
            <p:ph type="sldNum" sz="quarter" idx="12"/>
          </p:nvPr>
        </p:nvSpPr>
        <p:spPr/>
        <p:txBody>
          <a:bodyPr/>
          <a:lstStyle/>
          <a:p>
            <a:fld id="{C86A8EE6-46FF-4027-A51E-962AB609C2D5}" type="slidenum">
              <a:rPr lang="en-US" smtClean="0">
                <a:solidFill>
                  <a:srgbClr val="FDB828">
                    <a:shade val="75000"/>
                  </a:srgbClr>
                </a:solidFill>
              </a:rPr>
              <a:pPr/>
              <a:t>12</a:t>
            </a:fld>
            <a:endParaRPr lang="en-US">
              <a:solidFill>
                <a:srgbClr val="FDB828">
                  <a:shade val="75000"/>
                </a:srgbClr>
              </a:solidFill>
            </a:endParaRPr>
          </a:p>
        </p:txBody>
      </p:sp>
      <p:graphicFrame>
        <p:nvGraphicFramePr>
          <p:cNvPr id="6" name="Content Placeholder 5">
            <a:extLst>
              <a:ext uri="{FF2B5EF4-FFF2-40B4-BE49-F238E27FC236}">
                <a16:creationId xmlns:a16="http://schemas.microsoft.com/office/drawing/2014/main" id="{A1AA222C-8AAB-9A1F-53E6-6BFDCB73DADE}"/>
              </a:ext>
            </a:extLst>
          </p:cNvPr>
          <p:cNvGraphicFramePr>
            <a:graphicFrameLocks noGrp="1"/>
          </p:cNvGraphicFramePr>
          <p:nvPr>
            <p:ph sz="quarter" idx="1"/>
            <p:extLst>
              <p:ext uri="{D42A27DB-BD31-4B8C-83A1-F6EECF244321}">
                <p14:modId xmlns:p14="http://schemas.microsoft.com/office/powerpoint/2010/main" val="4114097516"/>
              </p:ext>
            </p:extLst>
          </p:nvPr>
        </p:nvGraphicFramePr>
        <p:xfrm>
          <a:off x="296212" y="987553"/>
          <a:ext cx="8551916" cy="58704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27437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9E645-D626-ECFA-D900-60BFC71DC5F1}"/>
              </a:ext>
            </a:extLst>
          </p:cNvPr>
          <p:cNvSpPr>
            <a:spLocks noGrp="1"/>
          </p:cNvSpPr>
          <p:nvPr>
            <p:ph type="title"/>
          </p:nvPr>
        </p:nvSpPr>
        <p:spPr/>
        <p:txBody>
          <a:bodyPr vert="horz" lIns="91440" tIns="45720" rIns="91440" bIns="45720" anchor="b">
            <a:normAutofit/>
          </a:bodyPr>
          <a:lstStyle/>
          <a:p>
            <a:r>
              <a:rPr lang="en-US" sz="2450"/>
              <a:t>First Section of IEP</a:t>
            </a:r>
          </a:p>
        </p:txBody>
      </p:sp>
      <p:sp>
        <p:nvSpPr>
          <p:cNvPr id="3" name="Slide Number Placeholder 2">
            <a:extLst>
              <a:ext uri="{FF2B5EF4-FFF2-40B4-BE49-F238E27FC236}">
                <a16:creationId xmlns:a16="http://schemas.microsoft.com/office/drawing/2014/main" id="{62507AEC-D102-B283-71C7-FC70AF5FCC1D}"/>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13</a:t>
            </a:fld>
            <a:endParaRPr lang="en-US">
              <a:solidFill>
                <a:srgbClr val="FDB828">
                  <a:shade val="75000"/>
                </a:srgbClr>
              </a:solidFill>
            </a:endParaRPr>
          </a:p>
        </p:txBody>
      </p:sp>
      <p:pic>
        <p:nvPicPr>
          <p:cNvPr id="6" name="Picture 5">
            <a:extLst>
              <a:ext uri="{FF2B5EF4-FFF2-40B4-BE49-F238E27FC236}">
                <a16:creationId xmlns:a16="http://schemas.microsoft.com/office/drawing/2014/main" id="{DDD810B3-4A65-6BB9-2E91-75FFA2BD185A}"/>
              </a:ext>
            </a:extLst>
          </p:cNvPr>
          <p:cNvPicPr>
            <a:picLocks noChangeAspect="1"/>
          </p:cNvPicPr>
          <p:nvPr/>
        </p:nvPicPr>
        <p:blipFill>
          <a:blip r:embed="rId3"/>
          <a:stretch>
            <a:fillRect/>
          </a:stretch>
        </p:blipFill>
        <p:spPr>
          <a:xfrm>
            <a:off x="410609" y="1708669"/>
            <a:ext cx="8425543" cy="4356618"/>
          </a:xfrm>
          <a:prstGeom prst="rect">
            <a:avLst/>
          </a:prstGeom>
        </p:spPr>
      </p:pic>
      <p:graphicFrame>
        <p:nvGraphicFramePr>
          <p:cNvPr id="7" name="Diagram 6">
            <a:extLst>
              <a:ext uri="{FF2B5EF4-FFF2-40B4-BE49-F238E27FC236}">
                <a16:creationId xmlns:a16="http://schemas.microsoft.com/office/drawing/2014/main" id="{6658A64F-DA7C-5B3F-0C74-305C9E948989}"/>
              </a:ext>
            </a:extLst>
          </p:cNvPr>
          <p:cNvGraphicFramePr/>
          <p:nvPr>
            <p:extLst>
              <p:ext uri="{D42A27DB-BD31-4B8C-83A1-F6EECF244321}">
                <p14:modId xmlns:p14="http://schemas.microsoft.com/office/powerpoint/2010/main" val="3158686703"/>
              </p:ext>
            </p:extLst>
          </p:nvPr>
        </p:nvGraphicFramePr>
        <p:xfrm>
          <a:off x="440872" y="2522375"/>
          <a:ext cx="8262256" cy="53231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Oval 14">
            <a:extLst>
              <a:ext uri="{FF2B5EF4-FFF2-40B4-BE49-F238E27FC236}">
                <a16:creationId xmlns:a16="http://schemas.microsoft.com/office/drawing/2014/main" id="{30458F81-B8EE-E610-5F5C-95EAE7B6E139}"/>
              </a:ext>
            </a:extLst>
          </p:cNvPr>
          <p:cNvSpPr/>
          <p:nvPr/>
        </p:nvSpPr>
        <p:spPr>
          <a:xfrm flipH="1" flipV="1">
            <a:off x="6008914" y="2522375"/>
            <a:ext cx="1491344" cy="427654"/>
          </a:xfrm>
          <a:prstGeom prst="ellipse">
            <a:avLst/>
          </a:prstGeom>
          <a:noFill/>
          <a:ln w="381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780D142-A5FF-72DA-F21C-5D1F00176B79}"/>
              </a:ext>
            </a:extLst>
          </p:cNvPr>
          <p:cNvSpPr/>
          <p:nvPr/>
        </p:nvSpPr>
        <p:spPr>
          <a:xfrm flipH="1" flipV="1">
            <a:off x="5508171" y="3016508"/>
            <a:ext cx="1933304" cy="391499"/>
          </a:xfrm>
          <a:prstGeom prst="ellipse">
            <a:avLst/>
          </a:prstGeom>
          <a:noFill/>
          <a:ln w="38100">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2FED61C-7D77-D6C0-E1A3-4F68B0056CED}"/>
              </a:ext>
            </a:extLst>
          </p:cNvPr>
          <p:cNvSpPr/>
          <p:nvPr/>
        </p:nvSpPr>
        <p:spPr>
          <a:xfrm flipH="1" flipV="1">
            <a:off x="2539419" y="3886978"/>
            <a:ext cx="4156384" cy="470418"/>
          </a:xfrm>
          <a:prstGeom prst="ellipse">
            <a:avLst/>
          </a:prstGeom>
          <a:noFill/>
          <a:ln w="38100">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9563894-B846-FA60-FBE7-B9DB6A986DA4}"/>
              </a:ext>
            </a:extLst>
          </p:cNvPr>
          <p:cNvSpPr/>
          <p:nvPr/>
        </p:nvSpPr>
        <p:spPr>
          <a:xfrm flipH="1" flipV="1">
            <a:off x="2474105" y="3001346"/>
            <a:ext cx="1763487" cy="427654"/>
          </a:xfrm>
          <a:prstGeom prst="ellipse">
            <a:avLst/>
          </a:prstGeom>
          <a:noFill/>
          <a:ln w="3810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2" descr="afc_fn2_al_tl_cmyk">
            <a:extLst>
              <a:ext uri="{FF2B5EF4-FFF2-40B4-BE49-F238E27FC236}">
                <a16:creationId xmlns:a16="http://schemas.microsoft.com/office/drawing/2014/main" id="{8FB102DF-B7B8-6F9E-18DB-0C4245B20F9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r="78572"/>
          <a:stretch>
            <a:fillRect/>
          </a:stretch>
        </p:blipFill>
        <p:spPr bwMode="auto">
          <a:xfrm>
            <a:off x="208866" y="304800"/>
            <a:ext cx="553134"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939889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itle 2"/>
          <p:cNvSpPr>
            <a:spLocks noGrp="1"/>
          </p:cNvSpPr>
          <p:nvPr>
            <p:ph type="title"/>
          </p:nvPr>
        </p:nvSpPr>
        <p:spPr/>
        <p:txBody>
          <a:bodyPr>
            <a:noAutofit/>
          </a:bodyPr>
          <a:lstStyle/>
          <a:p>
            <a:r>
              <a:rPr lang="en-US" sz="3300" b="1">
                <a:solidFill>
                  <a:schemeClr val="accent5"/>
                </a:solidFill>
              </a:rPr>
              <a:t>Classifications</a:t>
            </a:r>
          </a:p>
        </p:txBody>
      </p:sp>
      <p:sp>
        <p:nvSpPr>
          <p:cNvPr id="17410" name="Content Placeholder 1"/>
          <p:cNvSpPr>
            <a:spLocks noGrp="1"/>
          </p:cNvSpPr>
          <p:nvPr>
            <p:ph sz="quarter" idx="1"/>
          </p:nvPr>
        </p:nvSpPr>
        <p:spPr>
          <a:xfrm>
            <a:off x="301752" y="1652329"/>
            <a:ext cx="8503920" cy="4572000"/>
          </a:xfrm>
        </p:spPr>
        <p:txBody>
          <a:bodyPr/>
          <a:lstStyle/>
          <a:p>
            <a:pPr eaLnBrk="1" hangingPunct="1">
              <a:lnSpc>
                <a:spcPct val="80000"/>
              </a:lnSpc>
              <a:buFontTx/>
              <a:buNone/>
            </a:pPr>
            <a:r>
              <a:rPr lang="en-US" sz="2800" b="1" i="1">
                <a:solidFill>
                  <a:schemeClr val="accent1">
                    <a:lumMod val="75000"/>
                  </a:schemeClr>
                </a:solidFill>
              </a:rPr>
              <a:t>Classifications of disability…</a:t>
            </a:r>
          </a:p>
          <a:p>
            <a:pPr eaLnBrk="1" hangingPunct="1">
              <a:lnSpc>
                <a:spcPct val="80000"/>
              </a:lnSpc>
              <a:buFontTx/>
              <a:buNone/>
            </a:pPr>
            <a:endParaRPr lang="en-US" sz="1800"/>
          </a:p>
          <a:p>
            <a:pPr eaLnBrk="1" hangingPunct="1"/>
            <a:endParaRPr lang="en-US" sz="2000"/>
          </a:p>
          <a:p>
            <a:pPr eaLnBrk="1" hangingPunct="1">
              <a:lnSpc>
                <a:spcPct val="80000"/>
              </a:lnSpc>
              <a:buFontTx/>
              <a:buNone/>
            </a:pPr>
            <a:endParaRPr lang="en-US" sz="2000"/>
          </a:p>
        </p:txBody>
      </p:sp>
      <p:graphicFrame>
        <p:nvGraphicFramePr>
          <p:cNvPr id="4" name="Table 3"/>
          <p:cNvGraphicFramePr>
            <a:graphicFrameLocks noGrp="1"/>
          </p:cNvGraphicFramePr>
          <p:nvPr/>
        </p:nvGraphicFramePr>
        <p:xfrm>
          <a:off x="347472" y="2257166"/>
          <a:ext cx="8458200" cy="3362325"/>
        </p:xfrm>
        <a:graphic>
          <a:graphicData uri="http://schemas.openxmlformats.org/drawingml/2006/table">
            <a:tbl>
              <a:tblPr/>
              <a:tblGrid>
                <a:gridCol w="3932668">
                  <a:extLst>
                    <a:ext uri="{9D8B030D-6E8A-4147-A177-3AD203B41FA5}">
                      <a16:colId xmlns:a16="http://schemas.microsoft.com/office/drawing/2014/main" val="20000"/>
                    </a:ext>
                  </a:extLst>
                </a:gridCol>
                <a:gridCol w="4525532">
                  <a:extLst>
                    <a:ext uri="{9D8B030D-6E8A-4147-A177-3AD203B41FA5}">
                      <a16:colId xmlns:a16="http://schemas.microsoft.com/office/drawing/2014/main" val="20001"/>
                    </a:ext>
                  </a:extLst>
                </a:gridCol>
              </a:tblGrid>
              <a:tr h="3362325">
                <a:tc>
                  <a:txBody>
                    <a:bodyPr/>
                    <a:lstStyle/>
                    <a:p>
                      <a:pPr marL="0" marR="0" lvl="0" indent="0" algn="l" defTabSz="914400" rtl="0" eaLnBrk="1" fontAlgn="base" latinLnBrk="0" hangingPunct="1">
                        <a:lnSpc>
                          <a:spcPct val="100000"/>
                        </a:lnSpc>
                        <a:spcBef>
                          <a:spcPct val="0"/>
                        </a:spcBef>
                        <a:spcAft>
                          <a:spcPct val="0"/>
                        </a:spcAft>
                        <a:buClr>
                          <a:schemeClr val="accent5"/>
                        </a:buClr>
                        <a:buSzTx/>
                        <a:buFont typeface="Wingdings" pitchFamily="2" charset="2"/>
                        <a:buChar char="Ø"/>
                        <a:tabLst/>
                      </a:pPr>
                      <a:r>
                        <a:rPr kumimoji="0" lang="en-US" sz="2400" b="0" i="0" u="none" strike="noStrike" cap="none" normalizeH="0" baseline="0">
                          <a:ln>
                            <a:noFill/>
                          </a:ln>
                          <a:solidFill>
                            <a:schemeClr val="tx2"/>
                          </a:solidFill>
                          <a:effectLst/>
                          <a:latin typeface="+mn-lt"/>
                        </a:rPr>
                        <a:t> Autism</a:t>
                      </a:r>
                    </a:p>
                    <a:p>
                      <a:pPr marL="0" marR="0" lvl="0" indent="0" algn="l" defTabSz="914400" rtl="0" eaLnBrk="1" fontAlgn="base" latinLnBrk="0" hangingPunct="1">
                        <a:lnSpc>
                          <a:spcPct val="100000"/>
                        </a:lnSpc>
                        <a:spcBef>
                          <a:spcPct val="0"/>
                        </a:spcBef>
                        <a:spcAft>
                          <a:spcPct val="0"/>
                        </a:spcAft>
                        <a:buClr>
                          <a:schemeClr val="accent5"/>
                        </a:buClr>
                        <a:buSzTx/>
                        <a:buFont typeface="Wingdings" pitchFamily="2" charset="2"/>
                        <a:buChar char="Ø"/>
                        <a:tabLst/>
                      </a:pPr>
                      <a:r>
                        <a:rPr kumimoji="0" lang="en-US" sz="2400" b="0" i="0" u="none" strike="noStrike" cap="none" normalizeH="0" baseline="0">
                          <a:ln>
                            <a:noFill/>
                          </a:ln>
                          <a:solidFill>
                            <a:schemeClr val="tx2"/>
                          </a:solidFill>
                          <a:effectLst/>
                          <a:latin typeface="+mn-lt"/>
                        </a:rPr>
                        <a:t> Deafness</a:t>
                      </a:r>
                    </a:p>
                    <a:p>
                      <a:pPr marL="0" marR="0" lvl="0" indent="0" algn="l" defTabSz="914400" rtl="0" eaLnBrk="1" fontAlgn="base" latinLnBrk="0" hangingPunct="1">
                        <a:lnSpc>
                          <a:spcPct val="100000"/>
                        </a:lnSpc>
                        <a:spcBef>
                          <a:spcPct val="0"/>
                        </a:spcBef>
                        <a:spcAft>
                          <a:spcPct val="0"/>
                        </a:spcAft>
                        <a:buClr>
                          <a:schemeClr val="accent5"/>
                        </a:buClr>
                        <a:buSzTx/>
                        <a:buFont typeface="Wingdings" pitchFamily="2" charset="2"/>
                        <a:buChar char="Ø"/>
                        <a:tabLst/>
                      </a:pPr>
                      <a:r>
                        <a:rPr kumimoji="0" lang="en-US" sz="2400" b="0" i="0" u="none" strike="noStrike" cap="none" normalizeH="0" baseline="0">
                          <a:ln>
                            <a:noFill/>
                          </a:ln>
                          <a:solidFill>
                            <a:schemeClr val="tx2"/>
                          </a:solidFill>
                          <a:effectLst/>
                          <a:latin typeface="+mn-lt"/>
                        </a:rPr>
                        <a:t> Deaf-Blindness</a:t>
                      </a:r>
                    </a:p>
                    <a:p>
                      <a:pPr marL="0" marR="0" lvl="0" indent="0" algn="l" defTabSz="914400" rtl="0" eaLnBrk="1" fontAlgn="base" latinLnBrk="0" hangingPunct="1">
                        <a:lnSpc>
                          <a:spcPct val="100000"/>
                        </a:lnSpc>
                        <a:spcBef>
                          <a:spcPct val="0"/>
                        </a:spcBef>
                        <a:spcAft>
                          <a:spcPct val="0"/>
                        </a:spcAft>
                        <a:buClr>
                          <a:schemeClr val="accent5"/>
                        </a:buClr>
                        <a:buSzTx/>
                        <a:buFont typeface="Wingdings" pitchFamily="2" charset="2"/>
                        <a:buChar char="Ø"/>
                        <a:tabLst/>
                      </a:pPr>
                      <a:r>
                        <a:rPr kumimoji="0" lang="en-US" sz="2400" b="0" i="0" u="none" strike="noStrike" cap="none" normalizeH="0" baseline="0">
                          <a:ln>
                            <a:noFill/>
                          </a:ln>
                          <a:solidFill>
                            <a:schemeClr val="tx2"/>
                          </a:solidFill>
                          <a:effectLst/>
                          <a:latin typeface="+mn-lt"/>
                        </a:rPr>
                        <a:t> Emotional Disturbance</a:t>
                      </a:r>
                    </a:p>
                    <a:p>
                      <a:pPr marL="0" marR="0" lvl="0" indent="0" algn="l" defTabSz="914400" rtl="0" eaLnBrk="1" fontAlgn="base" latinLnBrk="0" hangingPunct="1">
                        <a:lnSpc>
                          <a:spcPct val="100000"/>
                        </a:lnSpc>
                        <a:spcBef>
                          <a:spcPct val="0"/>
                        </a:spcBef>
                        <a:spcAft>
                          <a:spcPct val="0"/>
                        </a:spcAft>
                        <a:buClr>
                          <a:schemeClr val="accent5"/>
                        </a:buClr>
                        <a:buSzTx/>
                        <a:buFont typeface="Wingdings" pitchFamily="2" charset="2"/>
                        <a:buChar char="Ø"/>
                        <a:tabLst/>
                      </a:pPr>
                      <a:r>
                        <a:rPr kumimoji="0" lang="en-US" sz="2400" b="0" i="0" u="none" strike="noStrike" cap="none" normalizeH="0" baseline="0">
                          <a:ln>
                            <a:noFill/>
                          </a:ln>
                          <a:solidFill>
                            <a:schemeClr val="tx2"/>
                          </a:solidFill>
                          <a:effectLst/>
                          <a:latin typeface="+mn-lt"/>
                        </a:rPr>
                        <a:t> Hearing Impairment</a:t>
                      </a:r>
                    </a:p>
                    <a:p>
                      <a:pPr marL="0" marR="0" lvl="0" indent="0" algn="l" defTabSz="914400" rtl="0" eaLnBrk="1" fontAlgn="base" latinLnBrk="0" hangingPunct="1">
                        <a:lnSpc>
                          <a:spcPct val="100000"/>
                        </a:lnSpc>
                        <a:spcBef>
                          <a:spcPct val="0"/>
                        </a:spcBef>
                        <a:spcAft>
                          <a:spcPct val="0"/>
                        </a:spcAft>
                        <a:buClr>
                          <a:schemeClr val="accent5"/>
                        </a:buClr>
                        <a:buSzTx/>
                        <a:buFont typeface="Wingdings" pitchFamily="2" charset="2"/>
                        <a:buChar char="Ø"/>
                        <a:tabLst/>
                      </a:pPr>
                      <a:r>
                        <a:rPr kumimoji="0" lang="en-US" sz="2400" b="0" i="0" u="none" strike="noStrike" cap="none" normalizeH="0" baseline="0">
                          <a:ln>
                            <a:noFill/>
                          </a:ln>
                          <a:solidFill>
                            <a:schemeClr val="tx2"/>
                          </a:solidFill>
                          <a:effectLst/>
                          <a:latin typeface="+mn-lt"/>
                        </a:rPr>
                        <a:t> Learning Disability</a:t>
                      </a:r>
                    </a:p>
                    <a:p>
                      <a:pPr marL="0" marR="0" lvl="0" indent="0" algn="l" defTabSz="914400" rtl="0" eaLnBrk="1" fontAlgn="base" latinLnBrk="0" hangingPunct="1">
                        <a:lnSpc>
                          <a:spcPct val="100000"/>
                        </a:lnSpc>
                        <a:spcBef>
                          <a:spcPct val="0"/>
                        </a:spcBef>
                        <a:spcAft>
                          <a:spcPct val="0"/>
                        </a:spcAft>
                        <a:buClr>
                          <a:schemeClr val="accent5"/>
                        </a:buClr>
                        <a:buSzTx/>
                        <a:buFont typeface="Wingdings" pitchFamily="2" charset="2"/>
                        <a:buChar char="Ø"/>
                        <a:tabLst/>
                      </a:pPr>
                      <a:r>
                        <a:rPr kumimoji="0" lang="en-US" sz="2400" b="0" i="0" u="none" strike="noStrike" cap="none" normalizeH="0" baseline="0">
                          <a:ln>
                            <a:noFill/>
                          </a:ln>
                          <a:solidFill>
                            <a:schemeClr val="tx2"/>
                          </a:solidFill>
                          <a:effectLst/>
                          <a:latin typeface="+mn-lt"/>
                        </a:rPr>
                        <a:t> Intellectual Disability</a:t>
                      </a:r>
                    </a:p>
                  </a:txBody>
                  <a:tcPr horzOverflow="overflow">
                    <a:lnL cap="flat">
                      <a:noFill/>
                    </a:lnL>
                    <a:lnR cap="flat">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5"/>
                        </a:buClr>
                        <a:buSzTx/>
                        <a:buFont typeface="Wingdings" pitchFamily="2" charset="2"/>
                        <a:buChar char="Ø"/>
                        <a:tabLst/>
                      </a:pPr>
                      <a:r>
                        <a:rPr kumimoji="0" lang="en-US" sz="2400" b="0" i="0" u="none" strike="noStrike" cap="none" normalizeH="0" baseline="0">
                          <a:ln>
                            <a:noFill/>
                          </a:ln>
                          <a:solidFill>
                            <a:schemeClr val="tx2"/>
                          </a:solidFill>
                          <a:effectLst/>
                          <a:latin typeface="+mn-lt"/>
                        </a:rPr>
                        <a:t> Multiple Disabilities</a:t>
                      </a:r>
                    </a:p>
                    <a:p>
                      <a:pPr marL="0" marR="0" lvl="0" indent="0" algn="l" defTabSz="914400" rtl="0" eaLnBrk="1" fontAlgn="base" latinLnBrk="0" hangingPunct="1">
                        <a:lnSpc>
                          <a:spcPct val="100000"/>
                        </a:lnSpc>
                        <a:spcBef>
                          <a:spcPct val="0"/>
                        </a:spcBef>
                        <a:spcAft>
                          <a:spcPct val="0"/>
                        </a:spcAft>
                        <a:buClr>
                          <a:schemeClr val="accent5"/>
                        </a:buClr>
                        <a:buSzTx/>
                        <a:buFont typeface="Wingdings" pitchFamily="2" charset="2"/>
                        <a:buChar char="Ø"/>
                        <a:tabLst/>
                      </a:pPr>
                      <a:r>
                        <a:rPr kumimoji="0" lang="en-US" sz="2400" b="0" i="0" u="none" strike="noStrike" cap="none" normalizeH="0" baseline="0">
                          <a:ln>
                            <a:noFill/>
                          </a:ln>
                          <a:solidFill>
                            <a:schemeClr val="tx2"/>
                          </a:solidFill>
                          <a:effectLst/>
                          <a:latin typeface="+mn-lt"/>
                        </a:rPr>
                        <a:t> Orthopedic Impairment</a:t>
                      </a:r>
                    </a:p>
                    <a:p>
                      <a:pPr marL="0" marR="0" lvl="0" indent="0" algn="l" defTabSz="914400" rtl="0" eaLnBrk="1" fontAlgn="base" latinLnBrk="0" hangingPunct="1">
                        <a:lnSpc>
                          <a:spcPct val="100000"/>
                        </a:lnSpc>
                        <a:spcBef>
                          <a:spcPct val="0"/>
                        </a:spcBef>
                        <a:spcAft>
                          <a:spcPct val="0"/>
                        </a:spcAft>
                        <a:buClr>
                          <a:schemeClr val="accent5"/>
                        </a:buClr>
                        <a:buSzTx/>
                        <a:buFont typeface="Wingdings" pitchFamily="2" charset="2"/>
                        <a:buChar char="Ø"/>
                        <a:tabLst/>
                      </a:pPr>
                      <a:r>
                        <a:rPr kumimoji="0" lang="en-US" sz="2400" b="0" i="0" u="none" strike="noStrike" cap="none" normalizeH="0" baseline="0">
                          <a:ln>
                            <a:noFill/>
                          </a:ln>
                          <a:solidFill>
                            <a:schemeClr val="tx2"/>
                          </a:solidFill>
                          <a:effectLst/>
                          <a:latin typeface="+mn-lt"/>
                        </a:rPr>
                        <a:t> Other Health Impairment</a:t>
                      </a:r>
                    </a:p>
                    <a:p>
                      <a:pPr marL="0" marR="0" lvl="0" indent="0" algn="l" defTabSz="914400" rtl="0" eaLnBrk="1" fontAlgn="base" latinLnBrk="0" hangingPunct="1">
                        <a:lnSpc>
                          <a:spcPct val="100000"/>
                        </a:lnSpc>
                        <a:spcBef>
                          <a:spcPct val="0"/>
                        </a:spcBef>
                        <a:spcAft>
                          <a:spcPct val="0"/>
                        </a:spcAft>
                        <a:buClr>
                          <a:schemeClr val="accent5"/>
                        </a:buClr>
                        <a:buSzTx/>
                        <a:buFont typeface="Wingdings" pitchFamily="2" charset="2"/>
                        <a:buChar char="Ø"/>
                        <a:tabLst/>
                      </a:pPr>
                      <a:r>
                        <a:rPr kumimoji="0" lang="en-US" sz="2400" b="0" i="0" u="none" strike="noStrike" cap="none" normalizeH="0" baseline="0">
                          <a:ln>
                            <a:noFill/>
                          </a:ln>
                          <a:solidFill>
                            <a:schemeClr val="tx2"/>
                          </a:solidFill>
                          <a:effectLst/>
                          <a:latin typeface="+mn-lt"/>
                        </a:rPr>
                        <a:t> Speech or Language Imp.</a:t>
                      </a:r>
                    </a:p>
                    <a:p>
                      <a:pPr marL="0" marR="0" lvl="0" indent="0" algn="l" defTabSz="914400" rtl="0" eaLnBrk="1" fontAlgn="base" latinLnBrk="0" hangingPunct="1">
                        <a:lnSpc>
                          <a:spcPct val="100000"/>
                        </a:lnSpc>
                        <a:spcBef>
                          <a:spcPct val="0"/>
                        </a:spcBef>
                        <a:spcAft>
                          <a:spcPct val="0"/>
                        </a:spcAft>
                        <a:buClr>
                          <a:schemeClr val="accent5"/>
                        </a:buClr>
                        <a:buSzTx/>
                        <a:buFont typeface="Wingdings" pitchFamily="2" charset="2"/>
                        <a:buChar char="Ø"/>
                        <a:tabLst/>
                      </a:pPr>
                      <a:r>
                        <a:rPr kumimoji="0" lang="en-US" sz="2400" b="0" i="0" u="none" strike="noStrike" cap="none" normalizeH="0" baseline="0">
                          <a:ln>
                            <a:noFill/>
                          </a:ln>
                          <a:solidFill>
                            <a:schemeClr val="tx2"/>
                          </a:solidFill>
                          <a:effectLst/>
                          <a:latin typeface="+mn-lt"/>
                        </a:rPr>
                        <a:t> Traumatic Brain Injury</a:t>
                      </a:r>
                    </a:p>
                    <a:p>
                      <a:pPr marL="0" marR="0" lvl="0" indent="0" algn="l" defTabSz="914400" rtl="0" eaLnBrk="1" fontAlgn="base" latinLnBrk="0" hangingPunct="1">
                        <a:lnSpc>
                          <a:spcPct val="100000"/>
                        </a:lnSpc>
                        <a:spcBef>
                          <a:spcPct val="0"/>
                        </a:spcBef>
                        <a:spcAft>
                          <a:spcPct val="0"/>
                        </a:spcAft>
                        <a:buClr>
                          <a:schemeClr val="accent5"/>
                        </a:buClr>
                        <a:buSzTx/>
                        <a:buFont typeface="Wingdings" pitchFamily="2" charset="2"/>
                        <a:buChar char="Ø"/>
                        <a:tabLst/>
                      </a:pPr>
                      <a:r>
                        <a:rPr kumimoji="0" lang="en-US" sz="2400" b="0" i="0" u="none" strike="noStrike" cap="none" normalizeH="0" baseline="0">
                          <a:ln>
                            <a:noFill/>
                          </a:ln>
                          <a:solidFill>
                            <a:schemeClr val="tx2"/>
                          </a:solidFill>
                          <a:effectLst/>
                          <a:latin typeface="+mn-lt"/>
                        </a:rPr>
                        <a:t> Visual Impairment</a:t>
                      </a:r>
                    </a:p>
                    <a:p>
                      <a:pPr marL="0" marR="0" lvl="0" indent="0" algn="l" defTabSz="914400" rtl="0" eaLnBrk="1" fontAlgn="base" latinLnBrk="0" hangingPunct="1">
                        <a:lnSpc>
                          <a:spcPct val="100000"/>
                        </a:lnSpc>
                        <a:spcBef>
                          <a:spcPct val="0"/>
                        </a:spcBef>
                        <a:spcAft>
                          <a:spcPct val="0"/>
                        </a:spcAft>
                        <a:buClr>
                          <a:schemeClr val="accent5"/>
                        </a:buClr>
                        <a:buSzTx/>
                        <a:buFont typeface="Wingdings" pitchFamily="2" charset="2"/>
                        <a:buNone/>
                        <a:tabLst/>
                      </a:pPr>
                      <a:endParaRPr kumimoji="0" lang="en-US" sz="2400" b="0" i="0" u="none" strike="noStrike" cap="none" normalizeH="0" baseline="0">
                        <a:ln>
                          <a:noFill/>
                        </a:ln>
                        <a:solidFill>
                          <a:schemeClr val="tx2"/>
                        </a:solidFill>
                        <a:effectLst/>
                        <a:latin typeface="+mn-lt"/>
                      </a:endParaRPr>
                    </a:p>
                  </a:txBody>
                  <a:tcP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5" name="TextBox 4"/>
          <p:cNvSpPr txBox="1"/>
          <p:nvPr/>
        </p:nvSpPr>
        <p:spPr>
          <a:xfrm>
            <a:off x="134112" y="5203992"/>
            <a:ext cx="8839200" cy="830997"/>
          </a:xfrm>
          <a:prstGeom prst="rect">
            <a:avLst/>
          </a:prstGeom>
          <a:noFill/>
        </p:spPr>
        <p:txBody>
          <a:bodyPr wrap="square" rtlCol="0">
            <a:spAutoFit/>
          </a:bodyPr>
          <a:lstStyle/>
          <a:p>
            <a:pPr algn="ctr"/>
            <a:r>
              <a:rPr lang="en-US" sz="2400" b="1" i="1">
                <a:solidFill>
                  <a:schemeClr val="accent2"/>
                </a:solidFill>
              </a:rPr>
              <a:t>Children ages 3-5 will be classified as a</a:t>
            </a:r>
          </a:p>
          <a:p>
            <a:pPr algn="ctr"/>
            <a:r>
              <a:rPr lang="en-US" sz="2400" b="1" i="1">
                <a:solidFill>
                  <a:schemeClr val="accent2"/>
                </a:solidFill>
              </a:rPr>
              <a:t>“preschool student with a disability.”</a:t>
            </a:r>
          </a:p>
        </p:txBody>
      </p:sp>
      <p:pic>
        <p:nvPicPr>
          <p:cNvPr id="7" name="Picture 2" descr="afc_fn2_al_tl_cmyk"/>
          <p:cNvPicPr>
            <a:picLocks noChangeAspect="1" noChangeArrowheads="1"/>
          </p:cNvPicPr>
          <p:nvPr/>
        </p:nvPicPr>
        <p:blipFill>
          <a:blip r:embed="rId3" cstate="print">
            <a:extLst>
              <a:ext uri="{28A0092B-C50C-407E-A947-70E740481C1C}">
                <a14:useLocalDpi xmlns:a14="http://schemas.microsoft.com/office/drawing/2010/main" val="0"/>
              </a:ext>
            </a:extLst>
          </a:blip>
          <a:srcRect r="78572"/>
          <a:stretch>
            <a:fillRect/>
          </a:stretch>
        </p:blipFill>
        <p:spPr bwMode="auto">
          <a:xfrm>
            <a:off x="208866" y="304800"/>
            <a:ext cx="553134"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 name="Slide Number Placeholder 8">
            <a:extLst>
              <a:ext uri="{FF2B5EF4-FFF2-40B4-BE49-F238E27FC236}">
                <a16:creationId xmlns:a16="http://schemas.microsoft.com/office/drawing/2014/main" id="{C10774CD-3637-B93E-E778-F73CBDD21FB5}"/>
              </a:ext>
            </a:extLst>
          </p:cNvPr>
          <p:cNvSpPr>
            <a:spLocks noGrp="1"/>
          </p:cNvSpPr>
          <p:nvPr>
            <p:ph type="sldNum" sz="quarter" idx="12"/>
          </p:nvPr>
        </p:nvSpPr>
        <p:spPr>
          <a:xfrm>
            <a:off x="4343400" y="1036022"/>
            <a:ext cx="457200" cy="441325"/>
          </a:xfrm>
        </p:spPr>
        <p:txBody>
          <a:bodyPr/>
          <a:lstStyle/>
          <a:p>
            <a:fld id="{D5FF27AB-CAFE-4B84-A8E4-153E374E2C95}" type="slidenum">
              <a:rPr lang="en-US" smtClean="0">
                <a:solidFill>
                  <a:srgbClr val="FDB828">
                    <a:shade val="75000"/>
                  </a:srgbClr>
                </a:solidFill>
              </a:rPr>
              <a:pPr/>
              <a:t>14</a:t>
            </a:fld>
            <a:endParaRPr lang="en-US">
              <a:solidFill>
                <a:srgbClr val="FDB828">
                  <a:shade val="75000"/>
                </a:srgbClr>
              </a:solidFill>
            </a:endParaRPr>
          </a:p>
        </p:txBody>
      </p:sp>
    </p:spTree>
    <p:extLst>
      <p:ext uri="{BB962C8B-B14F-4D97-AF65-F5344CB8AC3E}">
        <p14:creationId xmlns:p14="http://schemas.microsoft.com/office/powerpoint/2010/main" val="1106597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775-91CD-DA22-6195-C5F290E0BDAD}"/>
              </a:ext>
            </a:extLst>
          </p:cNvPr>
          <p:cNvSpPr>
            <a:spLocks noGrp="1"/>
          </p:cNvSpPr>
          <p:nvPr>
            <p:ph type="title"/>
          </p:nvPr>
        </p:nvSpPr>
        <p:spPr/>
        <p:txBody>
          <a:bodyPr vert="horz" lIns="91440" tIns="45720" rIns="91440" bIns="45720" anchor="b">
            <a:normAutofit/>
          </a:bodyPr>
          <a:lstStyle/>
          <a:p>
            <a:r>
              <a:rPr lang="en-US" sz="2450"/>
              <a:t>Present Levels of Performance (PLOP)</a:t>
            </a:r>
            <a:endParaRPr lang="en-US"/>
          </a:p>
        </p:txBody>
      </p:sp>
      <p:sp>
        <p:nvSpPr>
          <p:cNvPr id="3" name="Slide Number Placeholder 2">
            <a:extLst>
              <a:ext uri="{FF2B5EF4-FFF2-40B4-BE49-F238E27FC236}">
                <a16:creationId xmlns:a16="http://schemas.microsoft.com/office/drawing/2014/main" id="{7A817211-2D91-7A4D-F4B2-10F7AF53A69E}"/>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15</a:t>
            </a:fld>
            <a:endParaRPr lang="en-US">
              <a:solidFill>
                <a:srgbClr val="FDB828">
                  <a:shade val="75000"/>
                </a:srgbClr>
              </a:solidFill>
            </a:endParaRPr>
          </a:p>
        </p:txBody>
      </p:sp>
      <p:pic>
        <p:nvPicPr>
          <p:cNvPr id="6" name="Picture 5">
            <a:extLst>
              <a:ext uri="{FF2B5EF4-FFF2-40B4-BE49-F238E27FC236}">
                <a16:creationId xmlns:a16="http://schemas.microsoft.com/office/drawing/2014/main" id="{CC3F9024-C29D-EA1A-37EC-ACC75FCF6843}"/>
              </a:ext>
            </a:extLst>
          </p:cNvPr>
          <p:cNvPicPr>
            <a:picLocks noChangeAspect="1"/>
          </p:cNvPicPr>
          <p:nvPr/>
        </p:nvPicPr>
        <p:blipFill>
          <a:blip r:embed="rId3"/>
          <a:stretch>
            <a:fillRect/>
          </a:stretch>
        </p:blipFill>
        <p:spPr>
          <a:xfrm>
            <a:off x="150876" y="1506521"/>
            <a:ext cx="8836152" cy="3048000"/>
          </a:xfrm>
          <a:prstGeom prst="rect">
            <a:avLst/>
          </a:prstGeom>
        </p:spPr>
      </p:pic>
      <p:graphicFrame>
        <p:nvGraphicFramePr>
          <p:cNvPr id="10" name="Diagram 9">
            <a:extLst>
              <a:ext uri="{FF2B5EF4-FFF2-40B4-BE49-F238E27FC236}">
                <a16:creationId xmlns:a16="http://schemas.microsoft.com/office/drawing/2014/main" id="{6EEAB67B-9668-B734-806C-513E1223FEB3}"/>
              </a:ext>
            </a:extLst>
          </p:cNvPr>
          <p:cNvGraphicFramePr/>
          <p:nvPr>
            <p:extLst>
              <p:ext uri="{D42A27DB-BD31-4B8C-83A1-F6EECF244321}">
                <p14:modId xmlns:p14="http://schemas.microsoft.com/office/powerpoint/2010/main" val="2648643104"/>
              </p:ext>
            </p:extLst>
          </p:nvPr>
        </p:nvGraphicFramePr>
        <p:xfrm>
          <a:off x="440872" y="2522375"/>
          <a:ext cx="8262256" cy="53231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9" name="Picture 2" descr="afc_fn2_al_tl_cmyk">
            <a:extLst>
              <a:ext uri="{FF2B5EF4-FFF2-40B4-BE49-F238E27FC236}">
                <a16:creationId xmlns:a16="http://schemas.microsoft.com/office/drawing/2014/main" id="{70BAAF46-494E-7730-87E0-F8757CFBBF1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r="78572"/>
          <a:stretch>
            <a:fillRect/>
          </a:stretch>
        </p:blipFill>
        <p:spPr bwMode="auto">
          <a:xfrm>
            <a:off x="208866" y="304800"/>
            <a:ext cx="553134"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131831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775-91CD-DA22-6195-C5F290E0BDAD}"/>
              </a:ext>
            </a:extLst>
          </p:cNvPr>
          <p:cNvSpPr>
            <a:spLocks noGrp="1"/>
          </p:cNvSpPr>
          <p:nvPr>
            <p:ph type="title"/>
          </p:nvPr>
        </p:nvSpPr>
        <p:spPr/>
        <p:txBody>
          <a:bodyPr/>
          <a:lstStyle/>
          <a:p>
            <a:r>
              <a:rPr lang="en-US"/>
              <a:t>Student Needs and “Special Factors”</a:t>
            </a:r>
          </a:p>
        </p:txBody>
      </p:sp>
      <p:sp>
        <p:nvSpPr>
          <p:cNvPr id="3" name="Slide Number Placeholder 2">
            <a:extLst>
              <a:ext uri="{FF2B5EF4-FFF2-40B4-BE49-F238E27FC236}">
                <a16:creationId xmlns:a16="http://schemas.microsoft.com/office/drawing/2014/main" id="{7A817211-2D91-7A4D-F4B2-10F7AF53A69E}"/>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16</a:t>
            </a:fld>
            <a:endParaRPr lang="en-US">
              <a:solidFill>
                <a:srgbClr val="FDB828">
                  <a:shade val="75000"/>
                </a:srgbClr>
              </a:solidFill>
            </a:endParaRPr>
          </a:p>
        </p:txBody>
      </p:sp>
      <p:graphicFrame>
        <p:nvGraphicFramePr>
          <p:cNvPr id="10" name="Diagram 9">
            <a:extLst>
              <a:ext uri="{FF2B5EF4-FFF2-40B4-BE49-F238E27FC236}">
                <a16:creationId xmlns:a16="http://schemas.microsoft.com/office/drawing/2014/main" id="{6EEAB67B-9668-B734-806C-513E1223FEB3}"/>
              </a:ext>
            </a:extLst>
          </p:cNvPr>
          <p:cNvGraphicFramePr/>
          <p:nvPr>
            <p:extLst>
              <p:ext uri="{D42A27DB-BD31-4B8C-83A1-F6EECF244321}">
                <p14:modId xmlns:p14="http://schemas.microsoft.com/office/powerpoint/2010/main" val="2551850726"/>
              </p:ext>
            </p:extLst>
          </p:nvPr>
        </p:nvGraphicFramePr>
        <p:xfrm>
          <a:off x="308428" y="228600"/>
          <a:ext cx="8621690" cy="37530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C6A3E84C-DEC0-B6C2-D30E-20881417E83D}"/>
              </a:ext>
            </a:extLst>
          </p:cNvPr>
          <p:cNvPicPr>
            <a:picLocks noChangeAspect="1"/>
          </p:cNvPicPr>
          <p:nvPr/>
        </p:nvPicPr>
        <p:blipFill>
          <a:blip r:embed="rId7"/>
          <a:stretch>
            <a:fillRect/>
          </a:stretch>
        </p:blipFill>
        <p:spPr>
          <a:xfrm>
            <a:off x="196993" y="2711318"/>
            <a:ext cx="8503087" cy="3753043"/>
          </a:xfrm>
          <a:prstGeom prst="rect">
            <a:avLst/>
          </a:prstGeom>
        </p:spPr>
      </p:pic>
      <p:pic>
        <p:nvPicPr>
          <p:cNvPr id="47" name="Picture 2" descr="afc_fn2_al_tl_cmyk">
            <a:extLst>
              <a:ext uri="{FF2B5EF4-FFF2-40B4-BE49-F238E27FC236}">
                <a16:creationId xmlns:a16="http://schemas.microsoft.com/office/drawing/2014/main" id="{E63BAFCD-2888-A349-EA1A-27C6D62CEC2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r="78572"/>
          <a:stretch>
            <a:fillRect/>
          </a:stretch>
        </p:blipFill>
        <p:spPr bwMode="auto">
          <a:xfrm>
            <a:off x="208866" y="304800"/>
            <a:ext cx="553134"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7" name="Oval 16">
            <a:extLst>
              <a:ext uri="{FF2B5EF4-FFF2-40B4-BE49-F238E27FC236}">
                <a16:creationId xmlns:a16="http://schemas.microsoft.com/office/drawing/2014/main" id="{5EB540B5-4BE9-F8B7-CBB1-E7A442026CF3}"/>
              </a:ext>
            </a:extLst>
          </p:cNvPr>
          <p:cNvSpPr/>
          <p:nvPr/>
        </p:nvSpPr>
        <p:spPr>
          <a:xfrm flipH="1" flipV="1">
            <a:off x="1316348" y="3661578"/>
            <a:ext cx="2362029" cy="427654"/>
          </a:xfrm>
          <a:prstGeom prst="ellipse">
            <a:avLst/>
          </a:prstGeom>
          <a:noFill/>
          <a:ln w="381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8E5A793-450D-5656-BD96-3A24717250C7}"/>
              </a:ext>
            </a:extLst>
          </p:cNvPr>
          <p:cNvSpPr/>
          <p:nvPr/>
        </p:nvSpPr>
        <p:spPr>
          <a:xfrm flipH="1" flipV="1">
            <a:off x="1266217" y="4277275"/>
            <a:ext cx="1763487" cy="427654"/>
          </a:xfrm>
          <a:prstGeom prst="ellipse">
            <a:avLst/>
          </a:prstGeom>
          <a:noFill/>
          <a:ln w="3810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3BA902-06B3-B7FF-DA17-D6E1A8A9119B}"/>
              </a:ext>
            </a:extLst>
          </p:cNvPr>
          <p:cNvSpPr/>
          <p:nvPr/>
        </p:nvSpPr>
        <p:spPr>
          <a:xfrm flipH="1" flipV="1">
            <a:off x="6066817" y="4587840"/>
            <a:ext cx="1763487" cy="427654"/>
          </a:xfrm>
          <a:prstGeom prst="ellipse">
            <a:avLst/>
          </a:prstGeom>
          <a:noFill/>
          <a:ln w="381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27DC09E-DC17-54F2-4D86-70500115E7DF}"/>
              </a:ext>
            </a:extLst>
          </p:cNvPr>
          <p:cNvSpPr/>
          <p:nvPr/>
        </p:nvSpPr>
        <p:spPr>
          <a:xfrm flipH="1" flipV="1">
            <a:off x="4739667" y="4846671"/>
            <a:ext cx="1763486" cy="427654"/>
          </a:xfrm>
          <a:prstGeom prst="ellipse">
            <a:avLst/>
          </a:prstGeom>
          <a:noFill/>
          <a:ln w="3810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38F2A99-2DB2-703E-C6ED-AF35F427A948}"/>
              </a:ext>
            </a:extLst>
          </p:cNvPr>
          <p:cNvSpPr/>
          <p:nvPr/>
        </p:nvSpPr>
        <p:spPr>
          <a:xfrm flipH="1" flipV="1">
            <a:off x="196993" y="5599171"/>
            <a:ext cx="1763486" cy="427654"/>
          </a:xfrm>
          <a:prstGeom prst="ellipse">
            <a:avLst/>
          </a:prstGeom>
          <a:noFill/>
          <a:ln w="3810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FEE73F3-441D-F2EC-1A2C-9E139454130F}"/>
              </a:ext>
            </a:extLst>
          </p:cNvPr>
          <p:cNvSpPr/>
          <p:nvPr/>
        </p:nvSpPr>
        <p:spPr>
          <a:xfrm flipH="1" flipV="1">
            <a:off x="4095894" y="5925526"/>
            <a:ext cx="2304905" cy="703874"/>
          </a:xfrm>
          <a:prstGeom prst="ellipse">
            <a:avLst/>
          </a:prstGeom>
          <a:noFill/>
          <a:ln w="3810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792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775-91CD-DA22-6195-C5F290E0BDAD}"/>
              </a:ext>
            </a:extLst>
          </p:cNvPr>
          <p:cNvSpPr>
            <a:spLocks noGrp="1"/>
          </p:cNvSpPr>
          <p:nvPr>
            <p:ph type="title"/>
          </p:nvPr>
        </p:nvSpPr>
        <p:spPr/>
        <p:txBody>
          <a:bodyPr>
            <a:normAutofit/>
          </a:bodyPr>
          <a:lstStyle/>
          <a:p>
            <a:r>
              <a:rPr lang="en-US"/>
              <a:t>Measurable Postsecondary Goals</a:t>
            </a:r>
          </a:p>
        </p:txBody>
      </p:sp>
      <p:sp>
        <p:nvSpPr>
          <p:cNvPr id="3" name="Slide Number Placeholder 2">
            <a:extLst>
              <a:ext uri="{FF2B5EF4-FFF2-40B4-BE49-F238E27FC236}">
                <a16:creationId xmlns:a16="http://schemas.microsoft.com/office/drawing/2014/main" id="{7A817211-2D91-7A4D-F4B2-10F7AF53A69E}"/>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17</a:t>
            </a:fld>
            <a:endParaRPr lang="en-US">
              <a:solidFill>
                <a:srgbClr val="FDB828">
                  <a:shade val="75000"/>
                </a:srgbClr>
              </a:solidFill>
            </a:endParaRPr>
          </a:p>
        </p:txBody>
      </p:sp>
      <p:graphicFrame>
        <p:nvGraphicFramePr>
          <p:cNvPr id="10" name="Diagram 9">
            <a:extLst>
              <a:ext uri="{FF2B5EF4-FFF2-40B4-BE49-F238E27FC236}">
                <a16:creationId xmlns:a16="http://schemas.microsoft.com/office/drawing/2014/main" id="{6EEAB67B-9668-B734-806C-513E1223FEB3}"/>
              </a:ext>
            </a:extLst>
          </p:cNvPr>
          <p:cNvGraphicFramePr/>
          <p:nvPr>
            <p:extLst>
              <p:ext uri="{D42A27DB-BD31-4B8C-83A1-F6EECF244321}">
                <p14:modId xmlns:p14="http://schemas.microsoft.com/office/powerpoint/2010/main" val="133443561"/>
              </p:ext>
            </p:extLst>
          </p:nvPr>
        </p:nvGraphicFramePr>
        <p:xfrm>
          <a:off x="456011" y="2552653"/>
          <a:ext cx="8262256" cy="5323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7" name="Picture 2" descr="afc_fn2_al_tl_cmyk">
            <a:extLst>
              <a:ext uri="{FF2B5EF4-FFF2-40B4-BE49-F238E27FC236}">
                <a16:creationId xmlns:a16="http://schemas.microsoft.com/office/drawing/2014/main" id="{76E2914F-D81B-F551-9FBD-6A7C72D4888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r="78572"/>
          <a:stretch>
            <a:fillRect/>
          </a:stretch>
        </p:blipFill>
        <p:spPr bwMode="auto">
          <a:xfrm>
            <a:off x="208866" y="304800"/>
            <a:ext cx="553134"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1" name="Picture 10">
            <a:extLst>
              <a:ext uri="{FF2B5EF4-FFF2-40B4-BE49-F238E27FC236}">
                <a16:creationId xmlns:a16="http://schemas.microsoft.com/office/drawing/2014/main" id="{0FA4DE90-9361-525E-AD3A-6B855498EF63}"/>
              </a:ext>
            </a:extLst>
          </p:cNvPr>
          <p:cNvPicPr>
            <a:picLocks noChangeAspect="1"/>
          </p:cNvPicPr>
          <p:nvPr/>
        </p:nvPicPr>
        <p:blipFill>
          <a:blip r:embed="rId9"/>
          <a:stretch>
            <a:fillRect/>
          </a:stretch>
        </p:blipFill>
        <p:spPr>
          <a:xfrm>
            <a:off x="206278" y="1669985"/>
            <a:ext cx="8725348" cy="2514729"/>
          </a:xfrm>
          <a:prstGeom prst="rect">
            <a:avLst/>
          </a:prstGeom>
        </p:spPr>
      </p:pic>
    </p:spTree>
    <p:extLst>
      <p:ext uri="{BB962C8B-B14F-4D97-AF65-F5344CB8AC3E}">
        <p14:creationId xmlns:p14="http://schemas.microsoft.com/office/powerpoint/2010/main" val="4092063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775-91CD-DA22-6195-C5F290E0BDAD}"/>
              </a:ext>
            </a:extLst>
          </p:cNvPr>
          <p:cNvSpPr>
            <a:spLocks noGrp="1"/>
          </p:cNvSpPr>
          <p:nvPr>
            <p:ph type="title"/>
          </p:nvPr>
        </p:nvSpPr>
        <p:spPr>
          <a:xfrm>
            <a:off x="304799" y="66274"/>
            <a:ext cx="8534400" cy="758952"/>
          </a:xfrm>
        </p:spPr>
        <p:txBody>
          <a:bodyPr/>
          <a:lstStyle/>
          <a:p>
            <a:r>
              <a:rPr lang="en-US"/>
              <a:t>Annual Goals</a:t>
            </a:r>
          </a:p>
        </p:txBody>
      </p:sp>
      <p:sp>
        <p:nvSpPr>
          <p:cNvPr id="3" name="Slide Number Placeholder 2">
            <a:extLst>
              <a:ext uri="{FF2B5EF4-FFF2-40B4-BE49-F238E27FC236}">
                <a16:creationId xmlns:a16="http://schemas.microsoft.com/office/drawing/2014/main" id="{7A817211-2D91-7A4D-F4B2-10F7AF53A69E}"/>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18</a:t>
            </a:fld>
            <a:endParaRPr lang="en-US">
              <a:solidFill>
                <a:srgbClr val="FDB828">
                  <a:shade val="75000"/>
                </a:srgbClr>
              </a:solidFill>
            </a:endParaRPr>
          </a:p>
        </p:txBody>
      </p:sp>
      <p:pic>
        <p:nvPicPr>
          <p:cNvPr id="5" name="Picture 4">
            <a:extLst>
              <a:ext uri="{FF2B5EF4-FFF2-40B4-BE49-F238E27FC236}">
                <a16:creationId xmlns:a16="http://schemas.microsoft.com/office/drawing/2014/main" id="{1D8DDF58-7C52-CF05-DCB9-AF1E84094185}"/>
              </a:ext>
            </a:extLst>
          </p:cNvPr>
          <p:cNvPicPr>
            <a:picLocks noChangeAspect="1"/>
          </p:cNvPicPr>
          <p:nvPr/>
        </p:nvPicPr>
        <p:blipFill>
          <a:blip r:embed="rId3"/>
          <a:stretch>
            <a:fillRect/>
          </a:stretch>
        </p:blipFill>
        <p:spPr>
          <a:xfrm>
            <a:off x="207124" y="1406974"/>
            <a:ext cx="8738049" cy="3118010"/>
          </a:xfrm>
          <a:prstGeom prst="rect">
            <a:avLst/>
          </a:prstGeom>
        </p:spPr>
      </p:pic>
      <p:pic>
        <p:nvPicPr>
          <p:cNvPr id="8" name="Picture 7">
            <a:extLst>
              <a:ext uri="{FF2B5EF4-FFF2-40B4-BE49-F238E27FC236}">
                <a16:creationId xmlns:a16="http://schemas.microsoft.com/office/drawing/2014/main" id="{FC810BFA-944A-E029-DAF3-84158BB18351}"/>
              </a:ext>
            </a:extLst>
          </p:cNvPr>
          <p:cNvPicPr>
            <a:picLocks noChangeAspect="1"/>
          </p:cNvPicPr>
          <p:nvPr/>
        </p:nvPicPr>
        <p:blipFill>
          <a:blip r:embed="rId4"/>
          <a:stretch>
            <a:fillRect/>
          </a:stretch>
        </p:blipFill>
        <p:spPr>
          <a:xfrm>
            <a:off x="101150" y="5640385"/>
            <a:ext cx="8725348" cy="882695"/>
          </a:xfrm>
          <a:prstGeom prst="rect">
            <a:avLst/>
          </a:prstGeom>
        </p:spPr>
      </p:pic>
      <p:pic>
        <p:nvPicPr>
          <p:cNvPr id="40" name="Picture 2" descr="afc_fn2_al_tl_cmyk">
            <a:extLst>
              <a:ext uri="{FF2B5EF4-FFF2-40B4-BE49-F238E27FC236}">
                <a16:creationId xmlns:a16="http://schemas.microsoft.com/office/drawing/2014/main" id="{2536A65B-5AA8-99BD-36CB-4C7AF0956A4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r="78572"/>
          <a:stretch>
            <a:fillRect/>
          </a:stretch>
        </p:blipFill>
        <p:spPr bwMode="auto">
          <a:xfrm>
            <a:off x="208866" y="304800"/>
            <a:ext cx="553134"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graphicFrame>
        <p:nvGraphicFramePr>
          <p:cNvPr id="6" name="Diagram 5">
            <a:extLst>
              <a:ext uri="{FF2B5EF4-FFF2-40B4-BE49-F238E27FC236}">
                <a16:creationId xmlns:a16="http://schemas.microsoft.com/office/drawing/2014/main" id="{F7C416BF-431F-97DF-2FFF-3654DF23FAE1}"/>
              </a:ext>
            </a:extLst>
          </p:cNvPr>
          <p:cNvGraphicFramePr/>
          <p:nvPr>
            <p:extLst>
              <p:ext uri="{D42A27DB-BD31-4B8C-83A1-F6EECF244321}">
                <p14:modId xmlns:p14="http://schemas.microsoft.com/office/powerpoint/2010/main" val="3840770205"/>
              </p:ext>
            </p:extLst>
          </p:nvPr>
        </p:nvGraphicFramePr>
        <p:xfrm>
          <a:off x="456011" y="2552653"/>
          <a:ext cx="8262256" cy="532311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650525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775-91CD-DA22-6195-C5F290E0BDAD}"/>
              </a:ext>
            </a:extLst>
          </p:cNvPr>
          <p:cNvSpPr>
            <a:spLocks noGrp="1"/>
          </p:cNvSpPr>
          <p:nvPr>
            <p:ph type="title"/>
          </p:nvPr>
        </p:nvSpPr>
        <p:spPr/>
        <p:txBody>
          <a:bodyPr/>
          <a:lstStyle/>
          <a:p>
            <a:r>
              <a:rPr lang="en-US"/>
              <a:t>Recommended Special Ed Programs/Services</a:t>
            </a:r>
          </a:p>
        </p:txBody>
      </p:sp>
      <p:sp>
        <p:nvSpPr>
          <p:cNvPr id="3" name="Slide Number Placeholder 2">
            <a:extLst>
              <a:ext uri="{FF2B5EF4-FFF2-40B4-BE49-F238E27FC236}">
                <a16:creationId xmlns:a16="http://schemas.microsoft.com/office/drawing/2014/main" id="{7A817211-2D91-7A4D-F4B2-10F7AF53A69E}"/>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19</a:t>
            </a:fld>
            <a:endParaRPr lang="en-US">
              <a:solidFill>
                <a:srgbClr val="FDB828">
                  <a:shade val="75000"/>
                </a:srgbClr>
              </a:solidFill>
            </a:endParaRPr>
          </a:p>
        </p:txBody>
      </p:sp>
      <p:graphicFrame>
        <p:nvGraphicFramePr>
          <p:cNvPr id="10" name="Diagram 9">
            <a:extLst>
              <a:ext uri="{FF2B5EF4-FFF2-40B4-BE49-F238E27FC236}">
                <a16:creationId xmlns:a16="http://schemas.microsoft.com/office/drawing/2014/main" id="{6EEAB67B-9668-B734-806C-513E1223FEB3}"/>
              </a:ext>
            </a:extLst>
          </p:cNvPr>
          <p:cNvGraphicFramePr/>
          <p:nvPr>
            <p:extLst>
              <p:ext uri="{D42A27DB-BD31-4B8C-83A1-F6EECF244321}">
                <p14:modId xmlns:p14="http://schemas.microsoft.com/office/powerpoint/2010/main" val="2111358034"/>
              </p:ext>
            </p:extLst>
          </p:nvPr>
        </p:nvGraphicFramePr>
        <p:xfrm>
          <a:off x="400531" y="2939234"/>
          <a:ext cx="8262256" cy="5323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FB3BF65C-4457-CCA0-AB57-92ADCD11F0DB}"/>
              </a:ext>
            </a:extLst>
          </p:cNvPr>
          <p:cNvPicPr>
            <a:picLocks noChangeAspect="1"/>
          </p:cNvPicPr>
          <p:nvPr/>
        </p:nvPicPr>
        <p:blipFill>
          <a:blip r:embed="rId8"/>
          <a:stretch>
            <a:fillRect/>
          </a:stretch>
        </p:blipFill>
        <p:spPr>
          <a:xfrm>
            <a:off x="359677" y="1622901"/>
            <a:ext cx="8464985" cy="3289469"/>
          </a:xfrm>
          <a:prstGeom prst="rect">
            <a:avLst/>
          </a:prstGeom>
        </p:spPr>
      </p:pic>
      <p:pic>
        <p:nvPicPr>
          <p:cNvPr id="39" name="Picture 2" descr="afc_fn2_al_tl_cmyk">
            <a:extLst>
              <a:ext uri="{FF2B5EF4-FFF2-40B4-BE49-F238E27FC236}">
                <a16:creationId xmlns:a16="http://schemas.microsoft.com/office/drawing/2014/main" id="{675C1F55-6353-C869-5459-DF2A5AE7C69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r="78572"/>
          <a:stretch>
            <a:fillRect/>
          </a:stretch>
        </p:blipFill>
        <p:spPr bwMode="auto">
          <a:xfrm>
            <a:off x="208866" y="304800"/>
            <a:ext cx="553134"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535437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9626" y="4705595"/>
            <a:ext cx="6794804" cy="1666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sz="3300" b="1">
                <a:solidFill>
                  <a:schemeClr val="accent3"/>
                </a:solidFill>
              </a:rPr>
              <a:t>Today’s Training</a:t>
            </a:r>
          </a:p>
        </p:txBody>
      </p:sp>
      <p:graphicFrame>
        <p:nvGraphicFramePr>
          <p:cNvPr id="7" name="Content Placeholder 6">
            <a:extLst>
              <a:ext uri="{FF2B5EF4-FFF2-40B4-BE49-F238E27FC236}">
                <a16:creationId xmlns:a16="http://schemas.microsoft.com/office/drawing/2014/main" id="{715F28FD-3D7E-4232-9EAE-86E303DD7A85}"/>
              </a:ext>
            </a:extLst>
          </p:cNvPr>
          <p:cNvGraphicFramePr>
            <a:graphicFrameLocks noGrp="1"/>
          </p:cNvGraphicFramePr>
          <p:nvPr>
            <p:ph sz="quarter" idx="4294967295"/>
            <p:extLst>
              <p:ext uri="{D42A27DB-BD31-4B8C-83A1-F6EECF244321}">
                <p14:modId xmlns:p14="http://schemas.microsoft.com/office/powerpoint/2010/main" val="4114798998"/>
              </p:ext>
            </p:extLst>
          </p:nvPr>
        </p:nvGraphicFramePr>
        <p:xfrm>
          <a:off x="400573" y="1506521"/>
          <a:ext cx="8435579" cy="3429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Slide Number Placeholder 8">
            <a:extLst>
              <a:ext uri="{FF2B5EF4-FFF2-40B4-BE49-F238E27FC236}">
                <a16:creationId xmlns:a16="http://schemas.microsoft.com/office/drawing/2014/main" id="{9A17E437-C817-4550-900E-5761351F2117}"/>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2</a:t>
            </a:fld>
            <a:endParaRPr lang="en-US">
              <a:solidFill>
                <a:srgbClr val="FDB828">
                  <a:shade val="75000"/>
                </a:srgbClr>
              </a:solidFill>
            </a:endParaRPr>
          </a:p>
        </p:txBody>
      </p:sp>
      <p:pic>
        <p:nvPicPr>
          <p:cNvPr id="58" name="Picture 58" descr="A picture containing text, clipart&#10;&#10;Description automatically generated">
            <a:extLst>
              <a:ext uri="{FF2B5EF4-FFF2-40B4-BE49-F238E27FC236}">
                <a16:creationId xmlns:a16="http://schemas.microsoft.com/office/drawing/2014/main" id="{1D274455-7752-402D-935F-DF7C7B8938B6}"/>
              </a:ext>
            </a:extLst>
          </p:cNvPr>
          <p:cNvPicPr>
            <a:picLocks noChangeAspect="1"/>
          </p:cNvPicPr>
          <p:nvPr/>
        </p:nvPicPr>
        <p:blipFill>
          <a:blip r:embed="rId9"/>
          <a:stretch>
            <a:fillRect/>
          </a:stretch>
        </p:blipFill>
        <p:spPr>
          <a:xfrm>
            <a:off x="233543" y="199919"/>
            <a:ext cx="1114425" cy="952500"/>
          </a:xfrm>
          <a:prstGeom prst="rect">
            <a:avLst/>
          </a:prstGeom>
        </p:spPr>
      </p:pic>
    </p:spTree>
    <p:extLst>
      <p:ext uri="{BB962C8B-B14F-4D97-AF65-F5344CB8AC3E}">
        <p14:creationId xmlns:p14="http://schemas.microsoft.com/office/powerpoint/2010/main" val="3736366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775-91CD-DA22-6195-C5F290E0BDAD}"/>
              </a:ext>
            </a:extLst>
          </p:cNvPr>
          <p:cNvSpPr>
            <a:spLocks noGrp="1"/>
          </p:cNvSpPr>
          <p:nvPr>
            <p:ph type="title"/>
          </p:nvPr>
        </p:nvSpPr>
        <p:spPr/>
        <p:txBody>
          <a:bodyPr vert="horz" lIns="91440" tIns="45720" rIns="91440" bIns="45720" anchor="b">
            <a:normAutofit/>
          </a:bodyPr>
          <a:lstStyle/>
          <a:p>
            <a:r>
              <a:rPr lang="en-US" sz="2450"/>
              <a:t>Supplementary Aids / Modifications / Accommodations</a:t>
            </a:r>
          </a:p>
        </p:txBody>
      </p:sp>
      <p:sp>
        <p:nvSpPr>
          <p:cNvPr id="3" name="Slide Number Placeholder 2">
            <a:extLst>
              <a:ext uri="{FF2B5EF4-FFF2-40B4-BE49-F238E27FC236}">
                <a16:creationId xmlns:a16="http://schemas.microsoft.com/office/drawing/2014/main" id="{7A817211-2D91-7A4D-F4B2-10F7AF53A69E}"/>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20</a:t>
            </a:fld>
            <a:endParaRPr lang="en-US">
              <a:solidFill>
                <a:srgbClr val="FDB828">
                  <a:shade val="75000"/>
                </a:srgbClr>
              </a:solidFill>
            </a:endParaRPr>
          </a:p>
        </p:txBody>
      </p:sp>
      <p:graphicFrame>
        <p:nvGraphicFramePr>
          <p:cNvPr id="10" name="Diagram 9">
            <a:extLst>
              <a:ext uri="{FF2B5EF4-FFF2-40B4-BE49-F238E27FC236}">
                <a16:creationId xmlns:a16="http://schemas.microsoft.com/office/drawing/2014/main" id="{6EEAB67B-9668-B734-806C-513E1223FEB3}"/>
              </a:ext>
            </a:extLst>
          </p:cNvPr>
          <p:cNvGraphicFramePr/>
          <p:nvPr>
            <p:extLst>
              <p:ext uri="{D42A27DB-BD31-4B8C-83A1-F6EECF244321}">
                <p14:modId xmlns:p14="http://schemas.microsoft.com/office/powerpoint/2010/main" val="827858310"/>
              </p:ext>
            </p:extLst>
          </p:nvPr>
        </p:nvGraphicFramePr>
        <p:xfrm>
          <a:off x="440872" y="3427079"/>
          <a:ext cx="8262256" cy="38939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F60A53B5-8D48-32F7-A7C8-45EE70350D65}"/>
              </a:ext>
            </a:extLst>
          </p:cNvPr>
          <p:cNvPicPr>
            <a:picLocks noChangeAspect="1"/>
          </p:cNvPicPr>
          <p:nvPr/>
        </p:nvPicPr>
        <p:blipFill>
          <a:blip r:embed="rId8"/>
          <a:stretch>
            <a:fillRect/>
          </a:stretch>
        </p:blipFill>
        <p:spPr>
          <a:xfrm>
            <a:off x="301752" y="1687665"/>
            <a:ext cx="8528488" cy="2851297"/>
          </a:xfrm>
          <a:prstGeom prst="rect">
            <a:avLst/>
          </a:prstGeom>
        </p:spPr>
      </p:pic>
      <p:pic>
        <p:nvPicPr>
          <p:cNvPr id="39" name="Picture 2" descr="afc_fn2_al_tl_cmyk">
            <a:extLst>
              <a:ext uri="{FF2B5EF4-FFF2-40B4-BE49-F238E27FC236}">
                <a16:creationId xmlns:a16="http://schemas.microsoft.com/office/drawing/2014/main" id="{0AD39DF2-C862-A404-8B46-DCFB49E0309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r="78572"/>
          <a:stretch>
            <a:fillRect/>
          </a:stretch>
        </p:blipFill>
        <p:spPr bwMode="auto">
          <a:xfrm>
            <a:off x="208866" y="304800"/>
            <a:ext cx="553134"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17357750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775-91CD-DA22-6195-C5F290E0BDAD}"/>
              </a:ext>
            </a:extLst>
          </p:cNvPr>
          <p:cNvSpPr>
            <a:spLocks noGrp="1"/>
          </p:cNvSpPr>
          <p:nvPr>
            <p:ph type="title"/>
          </p:nvPr>
        </p:nvSpPr>
        <p:spPr/>
        <p:txBody>
          <a:bodyPr/>
          <a:lstStyle/>
          <a:p>
            <a:r>
              <a:rPr lang="en-US"/>
              <a:t>Assistive Tech/Supports for School Staff</a:t>
            </a:r>
          </a:p>
        </p:txBody>
      </p:sp>
      <p:sp>
        <p:nvSpPr>
          <p:cNvPr id="3" name="Slide Number Placeholder 2">
            <a:extLst>
              <a:ext uri="{FF2B5EF4-FFF2-40B4-BE49-F238E27FC236}">
                <a16:creationId xmlns:a16="http://schemas.microsoft.com/office/drawing/2014/main" id="{7A817211-2D91-7A4D-F4B2-10F7AF53A69E}"/>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21</a:t>
            </a:fld>
            <a:endParaRPr lang="en-US">
              <a:solidFill>
                <a:srgbClr val="FDB828">
                  <a:shade val="75000"/>
                </a:srgbClr>
              </a:solidFill>
            </a:endParaRPr>
          </a:p>
        </p:txBody>
      </p:sp>
      <p:graphicFrame>
        <p:nvGraphicFramePr>
          <p:cNvPr id="10" name="Diagram 9">
            <a:extLst>
              <a:ext uri="{FF2B5EF4-FFF2-40B4-BE49-F238E27FC236}">
                <a16:creationId xmlns:a16="http://schemas.microsoft.com/office/drawing/2014/main" id="{6EEAB67B-9668-B734-806C-513E1223FEB3}"/>
              </a:ext>
            </a:extLst>
          </p:cNvPr>
          <p:cNvGraphicFramePr/>
          <p:nvPr>
            <p:extLst>
              <p:ext uri="{D42A27DB-BD31-4B8C-83A1-F6EECF244321}">
                <p14:modId xmlns:p14="http://schemas.microsoft.com/office/powerpoint/2010/main" val="4199908932"/>
              </p:ext>
            </p:extLst>
          </p:nvPr>
        </p:nvGraphicFramePr>
        <p:xfrm>
          <a:off x="484004" y="3212432"/>
          <a:ext cx="7986228" cy="57041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F3E279D9-6D38-4D06-6B25-6A8F20CD8A43}"/>
              </a:ext>
            </a:extLst>
          </p:cNvPr>
          <p:cNvPicPr>
            <a:picLocks noChangeAspect="1"/>
          </p:cNvPicPr>
          <p:nvPr/>
        </p:nvPicPr>
        <p:blipFill>
          <a:blip r:embed="rId8"/>
          <a:stretch>
            <a:fillRect/>
          </a:stretch>
        </p:blipFill>
        <p:spPr>
          <a:xfrm>
            <a:off x="289734" y="1518652"/>
            <a:ext cx="8528147" cy="2730546"/>
          </a:xfrm>
          <a:prstGeom prst="rect">
            <a:avLst/>
          </a:prstGeom>
        </p:spPr>
      </p:pic>
      <p:pic>
        <p:nvPicPr>
          <p:cNvPr id="8" name="Picture 7">
            <a:extLst>
              <a:ext uri="{FF2B5EF4-FFF2-40B4-BE49-F238E27FC236}">
                <a16:creationId xmlns:a16="http://schemas.microsoft.com/office/drawing/2014/main" id="{D37D6CAF-CDE3-3320-07C9-5F9030C51A2E}"/>
              </a:ext>
            </a:extLst>
          </p:cNvPr>
          <p:cNvPicPr>
            <a:picLocks noChangeAspect="1"/>
          </p:cNvPicPr>
          <p:nvPr/>
        </p:nvPicPr>
        <p:blipFill>
          <a:blip r:embed="rId9"/>
          <a:stretch>
            <a:fillRect/>
          </a:stretch>
        </p:blipFill>
        <p:spPr>
          <a:xfrm>
            <a:off x="295743" y="3974075"/>
            <a:ext cx="8522138" cy="1365320"/>
          </a:xfrm>
          <a:prstGeom prst="rect">
            <a:avLst/>
          </a:prstGeom>
        </p:spPr>
      </p:pic>
      <p:pic>
        <p:nvPicPr>
          <p:cNvPr id="40" name="Picture 2" descr="afc_fn2_al_tl_cmyk">
            <a:extLst>
              <a:ext uri="{FF2B5EF4-FFF2-40B4-BE49-F238E27FC236}">
                <a16:creationId xmlns:a16="http://schemas.microsoft.com/office/drawing/2014/main" id="{CB82CDFC-1A0B-711D-EC84-39E57F8C1C3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r="78572"/>
          <a:stretch>
            <a:fillRect/>
          </a:stretch>
        </p:blipFill>
        <p:spPr bwMode="auto">
          <a:xfrm>
            <a:off x="208866" y="304800"/>
            <a:ext cx="553134"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66478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775-91CD-DA22-6195-C5F290E0BDAD}"/>
              </a:ext>
            </a:extLst>
          </p:cNvPr>
          <p:cNvSpPr>
            <a:spLocks noGrp="1"/>
          </p:cNvSpPr>
          <p:nvPr>
            <p:ph type="title"/>
          </p:nvPr>
        </p:nvSpPr>
        <p:spPr/>
        <p:txBody>
          <a:bodyPr/>
          <a:lstStyle/>
          <a:p>
            <a:r>
              <a:rPr lang="en-US"/>
              <a:t>Extended School Year Program/Service (12 month)</a:t>
            </a:r>
          </a:p>
        </p:txBody>
      </p:sp>
      <p:sp>
        <p:nvSpPr>
          <p:cNvPr id="3" name="Slide Number Placeholder 2">
            <a:extLst>
              <a:ext uri="{FF2B5EF4-FFF2-40B4-BE49-F238E27FC236}">
                <a16:creationId xmlns:a16="http://schemas.microsoft.com/office/drawing/2014/main" id="{7A817211-2D91-7A4D-F4B2-10F7AF53A69E}"/>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22</a:t>
            </a:fld>
            <a:endParaRPr lang="en-US">
              <a:solidFill>
                <a:srgbClr val="FDB828">
                  <a:shade val="75000"/>
                </a:srgbClr>
              </a:solidFill>
            </a:endParaRPr>
          </a:p>
        </p:txBody>
      </p:sp>
      <p:graphicFrame>
        <p:nvGraphicFramePr>
          <p:cNvPr id="10" name="Diagram 9">
            <a:extLst>
              <a:ext uri="{FF2B5EF4-FFF2-40B4-BE49-F238E27FC236}">
                <a16:creationId xmlns:a16="http://schemas.microsoft.com/office/drawing/2014/main" id="{6EEAB67B-9668-B734-806C-513E1223FEB3}"/>
              </a:ext>
            </a:extLst>
          </p:cNvPr>
          <p:cNvGraphicFramePr/>
          <p:nvPr>
            <p:extLst>
              <p:ext uri="{D42A27DB-BD31-4B8C-83A1-F6EECF244321}">
                <p14:modId xmlns:p14="http://schemas.microsoft.com/office/powerpoint/2010/main" val="4008839180"/>
              </p:ext>
            </p:extLst>
          </p:nvPr>
        </p:nvGraphicFramePr>
        <p:xfrm>
          <a:off x="440872" y="2871999"/>
          <a:ext cx="8262256" cy="5323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880A3526-4368-F0EE-B743-4C5EF02DB987}"/>
              </a:ext>
            </a:extLst>
          </p:cNvPr>
          <p:cNvPicPr>
            <a:picLocks noChangeAspect="1"/>
          </p:cNvPicPr>
          <p:nvPr/>
        </p:nvPicPr>
        <p:blipFill>
          <a:blip r:embed="rId8"/>
          <a:stretch>
            <a:fillRect/>
          </a:stretch>
        </p:blipFill>
        <p:spPr>
          <a:xfrm>
            <a:off x="139599" y="1506521"/>
            <a:ext cx="8858705" cy="3206915"/>
          </a:xfrm>
          <a:prstGeom prst="rect">
            <a:avLst/>
          </a:prstGeom>
        </p:spPr>
      </p:pic>
      <p:pic>
        <p:nvPicPr>
          <p:cNvPr id="39" name="Picture 2" descr="afc_fn2_al_tl_cmyk">
            <a:extLst>
              <a:ext uri="{FF2B5EF4-FFF2-40B4-BE49-F238E27FC236}">
                <a16:creationId xmlns:a16="http://schemas.microsoft.com/office/drawing/2014/main" id="{29A3DA27-687B-37C3-708F-E8DA8445688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r="78572"/>
          <a:stretch>
            <a:fillRect/>
          </a:stretch>
        </p:blipFill>
        <p:spPr bwMode="auto">
          <a:xfrm>
            <a:off x="208866" y="304800"/>
            <a:ext cx="553134"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1511963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775-91CD-DA22-6195-C5F290E0BDAD}"/>
              </a:ext>
            </a:extLst>
          </p:cNvPr>
          <p:cNvSpPr>
            <a:spLocks noGrp="1"/>
          </p:cNvSpPr>
          <p:nvPr>
            <p:ph type="title"/>
          </p:nvPr>
        </p:nvSpPr>
        <p:spPr/>
        <p:txBody>
          <a:bodyPr/>
          <a:lstStyle/>
          <a:p>
            <a:r>
              <a:rPr lang="en-US"/>
              <a:t>Compensatory services </a:t>
            </a:r>
          </a:p>
        </p:txBody>
      </p:sp>
      <p:sp>
        <p:nvSpPr>
          <p:cNvPr id="3" name="Slide Number Placeholder 2">
            <a:extLst>
              <a:ext uri="{FF2B5EF4-FFF2-40B4-BE49-F238E27FC236}">
                <a16:creationId xmlns:a16="http://schemas.microsoft.com/office/drawing/2014/main" id="{7A817211-2D91-7A4D-F4B2-10F7AF53A69E}"/>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23</a:t>
            </a:fld>
            <a:endParaRPr lang="en-US">
              <a:solidFill>
                <a:srgbClr val="FDB828">
                  <a:shade val="75000"/>
                </a:srgbClr>
              </a:solidFill>
            </a:endParaRPr>
          </a:p>
        </p:txBody>
      </p:sp>
      <p:graphicFrame>
        <p:nvGraphicFramePr>
          <p:cNvPr id="10" name="Diagram 9">
            <a:extLst>
              <a:ext uri="{FF2B5EF4-FFF2-40B4-BE49-F238E27FC236}">
                <a16:creationId xmlns:a16="http://schemas.microsoft.com/office/drawing/2014/main" id="{6EEAB67B-9668-B734-806C-513E1223FEB3}"/>
              </a:ext>
            </a:extLst>
          </p:cNvPr>
          <p:cNvGraphicFramePr/>
          <p:nvPr>
            <p:extLst>
              <p:ext uri="{D42A27DB-BD31-4B8C-83A1-F6EECF244321}">
                <p14:modId xmlns:p14="http://schemas.microsoft.com/office/powerpoint/2010/main" val="2620811307"/>
              </p:ext>
            </p:extLst>
          </p:nvPr>
        </p:nvGraphicFramePr>
        <p:xfrm>
          <a:off x="440872" y="3505200"/>
          <a:ext cx="8262256" cy="4340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9" name="Picture 2" descr="afc_fn2_al_tl_cmyk">
            <a:extLst>
              <a:ext uri="{FF2B5EF4-FFF2-40B4-BE49-F238E27FC236}">
                <a16:creationId xmlns:a16="http://schemas.microsoft.com/office/drawing/2014/main" id="{A8C835E3-13BE-67D4-82AA-F8D70589BF1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r="78572"/>
          <a:stretch>
            <a:fillRect/>
          </a:stretch>
        </p:blipFill>
        <p:spPr bwMode="auto">
          <a:xfrm>
            <a:off x="208866" y="304800"/>
            <a:ext cx="553134"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 name="Picture 5">
            <a:extLst>
              <a:ext uri="{FF2B5EF4-FFF2-40B4-BE49-F238E27FC236}">
                <a16:creationId xmlns:a16="http://schemas.microsoft.com/office/drawing/2014/main" id="{C9BA015C-387F-1C1D-FA17-F161222F6449}"/>
              </a:ext>
            </a:extLst>
          </p:cNvPr>
          <p:cNvPicPr>
            <a:picLocks noChangeAspect="1"/>
          </p:cNvPicPr>
          <p:nvPr/>
        </p:nvPicPr>
        <p:blipFill>
          <a:blip r:embed="rId9"/>
          <a:stretch>
            <a:fillRect/>
          </a:stretch>
        </p:blipFill>
        <p:spPr>
          <a:xfrm>
            <a:off x="629765" y="1467699"/>
            <a:ext cx="7784884" cy="3446479"/>
          </a:xfrm>
          <a:prstGeom prst="rect">
            <a:avLst/>
          </a:prstGeom>
        </p:spPr>
      </p:pic>
    </p:spTree>
    <p:extLst>
      <p:ext uri="{BB962C8B-B14F-4D97-AF65-F5344CB8AC3E}">
        <p14:creationId xmlns:p14="http://schemas.microsoft.com/office/powerpoint/2010/main" val="12276074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775-91CD-DA22-6195-C5F290E0BDAD}"/>
              </a:ext>
            </a:extLst>
          </p:cNvPr>
          <p:cNvSpPr>
            <a:spLocks noGrp="1"/>
          </p:cNvSpPr>
          <p:nvPr>
            <p:ph type="title"/>
          </p:nvPr>
        </p:nvSpPr>
        <p:spPr/>
        <p:txBody>
          <a:bodyPr/>
          <a:lstStyle/>
          <a:p>
            <a:r>
              <a:rPr lang="en-US"/>
              <a:t>Testing Accommodations</a:t>
            </a:r>
          </a:p>
        </p:txBody>
      </p:sp>
      <p:sp>
        <p:nvSpPr>
          <p:cNvPr id="3" name="Slide Number Placeholder 2">
            <a:extLst>
              <a:ext uri="{FF2B5EF4-FFF2-40B4-BE49-F238E27FC236}">
                <a16:creationId xmlns:a16="http://schemas.microsoft.com/office/drawing/2014/main" id="{7A817211-2D91-7A4D-F4B2-10F7AF53A69E}"/>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24</a:t>
            </a:fld>
            <a:endParaRPr lang="en-US">
              <a:solidFill>
                <a:srgbClr val="FDB828">
                  <a:shade val="75000"/>
                </a:srgbClr>
              </a:solidFill>
            </a:endParaRPr>
          </a:p>
        </p:txBody>
      </p:sp>
      <p:graphicFrame>
        <p:nvGraphicFramePr>
          <p:cNvPr id="10" name="Diagram 9">
            <a:extLst>
              <a:ext uri="{FF2B5EF4-FFF2-40B4-BE49-F238E27FC236}">
                <a16:creationId xmlns:a16="http://schemas.microsoft.com/office/drawing/2014/main" id="{6EEAB67B-9668-B734-806C-513E1223FEB3}"/>
              </a:ext>
            </a:extLst>
          </p:cNvPr>
          <p:cNvGraphicFramePr/>
          <p:nvPr>
            <p:extLst>
              <p:ext uri="{D42A27DB-BD31-4B8C-83A1-F6EECF244321}">
                <p14:modId xmlns:p14="http://schemas.microsoft.com/office/powerpoint/2010/main" val="2350327666"/>
              </p:ext>
            </p:extLst>
          </p:nvPr>
        </p:nvGraphicFramePr>
        <p:xfrm>
          <a:off x="353465" y="3719163"/>
          <a:ext cx="8423621" cy="44759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AA0AB362-814E-FEB3-F682-9AEB955EB0A2}"/>
              </a:ext>
            </a:extLst>
          </p:cNvPr>
          <p:cNvPicPr>
            <a:picLocks noChangeAspect="1"/>
          </p:cNvPicPr>
          <p:nvPr/>
        </p:nvPicPr>
        <p:blipFill>
          <a:blip r:embed="rId8"/>
          <a:stretch>
            <a:fillRect/>
          </a:stretch>
        </p:blipFill>
        <p:spPr>
          <a:xfrm>
            <a:off x="364535" y="1330969"/>
            <a:ext cx="8401482" cy="3994355"/>
          </a:xfrm>
          <a:prstGeom prst="rect">
            <a:avLst/>
          </a:prstGeom>
        </p:spPr>
      </p:pic>
      <p:pic>
        <p:nvPicPr>
          <p:cNvPr id="39" name="Picture 2" descr="afc_fn2_al_tl_cmyk">
            <a:extLst>
              <a:ext uri="{FF2B5EF4-FFF2-40B4-BE49-F238E27FC236}">
                <a16:creationId xmlns:a16="http://schemas.microsoft.com/office/drawing/2014/main" id="{F723070E-B063-3097-D8EE-09CCF52947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r="78572"/>
          <a:stretch>
            <a:fillRect/>
          </a:stretch>
        </p:blipFill>
        <p:spPr bwMode="auto">
          <a:xfrm>
            <a:off x="208866" y="304800"/>
            <a:ext cx="553134"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7007094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775-91CD-DA22-6195-C5F290E0BDAD}"/>
              </a:ext>
            </a:extLst>
          </p:cNvPr>
          <p:cNvSpPr>
            <a:spLocks noGrp="1"/>
          </p:cNvSpPr>
          <p:nvPr>
            <p:ph type="title"/>
          </p:nvPr>
        </p:nvSpPr>
        <p:spPr/>
        <p:txBody>
          <a:bodyPr/>
          <a:lstStyle/>
          <a:p>
            <a:r>
              <a:rPr lang="en-US"/>
              <a:t>Transition Activities </a:t>
            </a:r>
          </a:p>
        </p:txBody>
      </p:sp>
      <p:sp>
        <p:nvSpPr>
          <p:cNvPr id="3" name="Slide Number Placeholder 2">
            <a:extLst>
              <a:ext uri="{FF2B5EF4-FFF2-40B4-BE49-F238E27FC236}">
                <a16:creationId xmlns:a16="http://schemas.microsoft.com/office/drawing/2014/main" id="{7A817211-2D91-7A4D-F4B2-10F7AF53A69E}"/>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25</a:t>
            </a:fld>
            <a:endParaRPr lang="en-US">
              <a:solidFill>
                <a:srgbClr val="FDB828">
                  <a:shade val="75000"/>
                </a:srgbClr>
              </a:solidFill>
            </a:endParaRPr>
          </a:p>
        </p:txBody>
      </p:sp>
      <p:pic>
        <p:nvPicPr>
          <p:cNvPr id="39" name="Picture 2" descr="afc_fn2_al_tl_cmyk">
            <a:extLst>
              <a:ext uri="{FF2B5EF4-FFF2-40B4-BE49-F238E27FC236}">
                <a16:creationId xmlns:a16="http://schemas.microsoft.com/office/drawing/2014/main" id="{38C851B2-38B5-2D9E-5E82-8C8C515278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78572"/>
          <a:stretch>
            <a:fillRect/>
          </a:stretch>
        </p:blipFill>
        <p:spPr bwMode="auto">
          <a:xfrm>
            <a:off x="208866" y="304800"/>
            <a:ext cx="553134"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Picture 4">
            <a:extLst>
              <a:ext uri="{FF2B5EF4-FFF2-40B4-BE49-F238E27FC236}">
                <a16:creationId xmlns:a16="http://schemas.microsoft.com/office/drawing/2014/main" id="{2109F9F3-7C65-6E37-2D21-FD9D91C0EEA4}"/>
              </a:ext>
            </a:extLst>
          </p:cNvPr>
          <p:cNvPicPr>
            <a:picLocks noChangeAspect="1"/>
          </p:cNvPicPr>
          <p:nvPr/>
        </p:nvPicPr>
        <p:blipFill>
          <a:blip r:embed="rId4"/>
          <a:stretch>
            <a:fillRect/>
          </a:stretch>
        </p:blipFill>
        <p:spPr>
          <a:xfrm>
            <a:off x="230789" y="4713436"/>
            <a:ext cx="8718997" cy="1996142"/>
          </a:xfrm>
          <a:prstGeom prst="rect">
            <a:avLst/>
          </a:prstGeom>
        </p:spPr>
      </p:pic>
      <p:pic>
        <p:nvPicPr>
          <p:cNvPr id="8" name="Picture 7">
            <a:extLst>
              <a:ext uri="{FF2B5EF4-FFF2-40B4-BE49-F238E27FC236}">
                <a16:creationId xmlns:a16="http://schemas.microsoft.com/office/drawing/2014/main" id="{38F438CC-E8D2-EA78-24CA-5C727EC8BC4A}"/>
              </a:ext>
            </a:extLst>
          </p:cNvPr>
          <p:cNvPicPr>
            <a:picLocks noChangeAspect="1"/>
          </p:cNvPicPr>
          <p:nvPr/>
        </p:nvPicPr>
        <p:blipFill>
          <a:blip r:embed="rId5"/>
          <a:stretch>
            <a:fillRect/>
          </a:stretch>
        </p:blipFill>
        <p:spPr>
          <a:xfrm>
            <a:off x="263303" y="1506521"/>
            <a:ext cx="8617393" cy="3206915"/>
          </a:xfrm>
          <a:prstGeom prst="rect">
            <a:avLst/>
          </a:prstGeom>
        </p:spPr>
      </p:pic>
      <p:sp>
        <p:nvSpPr>
          <p:cNvPr id="9" name="Oval 8">
            <a:extLst>
              <a:ext uri="{FF2B5EF4-FFF2-40B4-BE49-F238E27FC236}">
                <a16:creationId xmlns:a16="http://schemas.microsoft.com/office/drawing/2014/main" id="{EBC0A7AC-6512-14C1-699E-DDEB66FCD0E8}"/>
              </a:ext>
            </a:extLst>
          </p:cNvPr>
          <p:cNvSpPr/>
          <p:nvPr/>
        </p:nvSpPr>
        <p:spPr>
          <a:xfrm flipH="1" flipV="1">
            <a:off x="5946166" y="3001346"/>
            <a:ext cx="2889985" cy="694354"/>
          </a:xfrm>
          <a:prstGeom prst="ellipse">
            <a:avLst/>
          </a:prstGeom>
          <a:noFill/>
          <a:ln w="3810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691D7BC-E529-EAA4-326B-7962D81F8016}"/>
              </a:ext>
            </a:extLst>
          </p:cNvPr>
          <p:cNvSpPr/>
          <p:nvPr/>
        </p:nvSpPr>
        <p:spPr>
          <a:xfrm flipH="1" flipV="1">
            <a:off x="4479317" y="1476206"/>
            <a:ext cx="1763487" cy="427654"/>
          </a:xfrm>
          <a:prstGeom prst="ellipse">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59274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775-91CD-DA22-6195-C5F290E0BDAD}"/>
              </a:ext>
            </a:extLst>
          </p:cNvPr>
          <p:cNvSpPr>
            <a:spLocks noGrp="1"/>
          </p:cNvSpPr>
          <p:nvPr>
            <p:ph type="title"/>
          </p:nvPr>
        </p:nvSpPr>
        <p:spPr/>
        <p:txBody>
          <a:bodyPr/>
          <a:lstStyle/>
          <a:p>
            <a:r>
              <a:rPr lang="en-US"/>
              <a:t>Participation in State Assessments</a:t>
            </a:r>
          </a:p>
        </p:txBody>
      </p:sp>
      <p:sp>
        <p:nvSpPr>
          <p:cNvPr id="3" name="Slide Number Placeholder 2">
            <a:extLst>
              <a:ext uri="{FF2B5EF4-FFF2-40B4-BE49-F238E27FC236}">
                <a16:creationId xmlns:a16="http://schemas.microsoft.com/office/drawing/2014/main" id="{7A817211-2D91-7A4D-F4B2-10F7AF53A69E}"/>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26</a:t>
            </a:fld>
            <a:endParaRPr lang="en-US">
              <a:solidFill>
                <a:srgbClr val="FDB828">
                  <a:shade val="75000"/>
                </a:srgbClr>
              </a:solidFill>
            </a:endParaRPr>
          </a:p>
        </p:txBody>
      </p:sp>
      <p:graphicFrame>
        <p:nvGraphicFramePr>
          <p:cNvPr id="10" name="Diagram 9">
            <a:extLst>
              <a:ext uri="{FF2B5EF4-FFF2-40B4-BE49-F238E27FC236}">
                <a16:creationId xmlns:a16="http://schemas.microsoft.com/office/drawing/2014/main" id="{6EEAB67B-9668-B734-806C-513E1223FEB3}"/>
              </a:ext>
            </a:extLst>
          </p:cNvPr>
          <p:cNvGraphicFramePr/>
          <p:nvPr>
            <p:extLst>
              <p:ext uri="{D42A27DB-BD31-4B8C-83A1-F6EECF244321}">
                <p14:modId xmlns:p14="http://schemas.microsoft.com/office/powerpoint/2010/main" val="3737140896"/>
              </p:ext>
            </p:extLst>
          </p:nvPr>
        </p:nvGraphicFramePr>
        <p:xfrm>
          <a:off x="167703" y="2148564"/>
          <a:ext cx="8822972" cy="57113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1864E21F-A179-C80F-BEDB-7D844F1D14BE}"/>
              </a:ext>
            </a:extLst>
          </p:cNvPr>
          <p:cNvPicPr>
            <a:picLocks noChangeAspect="1"/>
          </p:cNvPicPr>
          <p:nvPr/>
        </p:nvPicPr>
        <p:blipFill>
          <a:blip r:embed="rId8"/>
          <a:stretch>
            <a:fillRect/>
          </a:stretch>
        </p:blipFill>
        <p:spPr>
          <a:xfrm>
            <a:off x="301752" y="2189680"/>
            <a:ext cx="8579291" cy="1625684"/>
          </a:xfrm>
          <a:prstGeom prst="rect">
            <a:avLst/>
          </a:prstGeom>
        </p:spPr>
      </p:pic>
      <p:pic>
        <p:nvPicPr>
          <p:cNvPr id="39" name="Picture 2" descr="afc_fn2_al_tl_cmyk">
            <a:extLst>
              <a:ext uri="{FF2B5EF4-FFF2-40B4-BE49-F238E27FC236}">
                <a16:creationId xmlns:a16="http://schemas.microsoft.com/office/drawing/2014/main" id="{829FE42D-6B48-A593-9490-ACFA9369ABC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r="78572"/>
          <a:stretch>
            <a:fillRect/>
          </a:stretch>
        </p:blipFill>
        <p:spPr bwMode="auto">
          <a:xfrm>
            <a:off x="208866" y="304800"/>
            <a:ext cx="553134"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4" name="TextBox 3">
            <a:extLst>
              <a:ext uri="{FF2B5EF4-FFF2-40B4-BE49-F238E27FC236}">
                <a16:creationId xmlns:a16="http://schemas.microsoft.com/office/drawing/2014/main" id="{0719C33A-0D66-B0BD-AAD4-9858A27FC6FC}"/>
              </a:ext>
            </a:extLst>
          </p:cNvPr>
          <p:cNvSpPr txBox="1"/>
          <p:nvPr/>
        </p:nvSpPr>
        <p:spPr>
          <a:xfrm>
            <a:off x="485433" y="6032500"/>
            <a:ext cx="8020050" cy="369332"/>
          </a:xfrm>
          <a:prstGeom prst="rect">
            <a:avLst/>
          </a:prstGeom>
          <a:noFill/>
        </p:spPr>
        <p:txBody>
          <a:bodyPr wrap="square" rtlCol="0">
            <a:spAutoFit/>
          </a:bodyPr>
          <a:lstStyle/>
          <a:p>
            <a:r>
              <a:rPr lang="en-US">
                <a:hlinkClick r:id="rId10"/>
              </a:rPr>
              <a:t>http://www.nysed.gov/state-assessment/new-york-state-alternate-assessment</a:t>
            </a:r>
            <a:endParaRPr lang="en-US"/>
          </a:p>
        </p:txBody>
      </p:sp>
    </p:spTree>
    <p:extLst>
      <p:ext uri="{BB962C8B-B14F-4D97-AF65-F5344CB8AC3E}">
        <p14:creationId xmlns:p14="http://schemas.microsoft.com/office/powerpoint/2010/main" val="20491352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BAEFBD-95AA-54EE-267E-CC7A2680A940}"/>
              </a:ext>
            </a:extLst>
          </p:cNvPr>
          <p:cNvPicPr>
            <a:picLocks noChangeAspect="1"/>
          </p:cNvPicPr>
          <p:nvPr/>
        </p:nvPicPr>
        <p:blipFill>
          <a:blip r:embed="rId3"/>
          <a:stretch>
            <a:fillRect/>
          </a:stretch>
        </p:blipFill>
        <p:spPr>
          <a:xfrm>
            <a:off x="336459" y="1770359"/>
            <a:ext cx="8464985" cy="4172164"/>
          </a:xfrm>
          <a:prstGeom prst="rect">
            <a:avLst/>
          </a:prstGeom>
        </p:spPr>
      </p:pic>
      <p:sp>
        <p:nvSpPr>
          <p:cNvPr id="2" name="Title 1">
            <a:extLst>
              <a:ext uri="{FF2B5EF4-FFF2-40B4-BE49-F238E27FC236}">
                <a16:creationId xmlns:a16="http://schemas.microsoft.com/office/drawing/2014/main" id="{62BC5775-91CD-DA22-6195-C5F290E0BDAD}"/>
              </a:ext>
            </a:extLst>
          </p:cNvPr>
          <p:cNvSpPr>
            <a:spLocks noGrp="1"/>
          </p:cNvSpPr>
          <p:nvPr>
            <p:ph type="title"/>
          </p:nvPr>
        </p:nvSpPr>
        <p:spPr/>
        <p:txBody>
          <a:bodyPr/>
          <a:lstStyle/>
          <a:p>
            <a:r>
              <a:rPr lang="en-US"/>
              <a:t>Participation with students without disabilities</a:t>
            </a:r>
          </a:p>
        </p:txBody>
      </p:sp>
      <p:sp>
        <p:nvSpPr>
          <p:cNvPr id="3" name="Slide Number Placeholder 2">
            <a:extLst>
              <a:ext uri="{FF2B5EF4-FFF2-40B4-BE49-F238E27FC236}">
                <a16:creationId xmlns:a16="http://schemas.microsoft.com/office/drawing/2014/main" id="{7A817211-2D91-7A4D-F4B2-10F7AF53A69E}"/>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27</a:t>
            </a:fld>
            <a:endParaRPr lang="en-US">
              <a:solidFill>
                <a:srgbClr val="FDB828">
                  <a:shade val="75000"/>
                </a:srgbClr>
              </a:solidFill>
            </a:endParaRPr>
          </a:p>
        </p:txBody>
      </p:sp>
      <p:grpSp>
        <p:nvGrpSpPr>
          <p:cNvPr id="6" name="Group 5">
            <a:extLst>
              <a:ext uri="{FF2B5EF4-FFF2-40B4-BE49-F238E27FC236}">
                <a16:creationId xmlns:a16="http://schemas.microsoft.com/office/drawing/2014/main" id="{A2339044-F779-3F2C-CBCF-4D419B69CAB1}"/>
              </a:ext>
            </a:extLst>
          </p:cNvPr>
          <p:cNvGrpSpPr/>
          <p:nvPr/>
        </p:nvGrpSpPr>
        <p:grpSpPr>
          <a:xfrm>
            <a:off x="5901267" y="4781022"/>
            <a:ext cx="1632756" cy="558800"/>
            <a:chOff x="5994400" y="4717841"/>
            <a:chExt cx="1632756" cy="558800"/>
          </a:xfrm>
        </p:grpSpPr>
        <p:sp>
          <p:nvSpPr>
            <p:cNvPr id="13" name="Arrow: Right 12">
              <a:extLst>
                <a:ext uri="{FF2B5EF4-FFF2-40B4-BE49-F238E27FC236}">
                  <a16:creationId xmlns:a16="http://schemas.microsoft.com/office/drawing/2014/main" id="{DED0D633-CC28-ADA3-9CF8-4FE0178875EA}"/>
                </a:ext>
              </a:extLst>
            </p:cNvPr>
            <p:cNvSpPr/>
            <p:nvPr/>
          </p:nvSpPr>
          <p:spPr>
            <a:xfrm rot="10800000">
              <a:off x="5994400" y="4717841"/>
              <a:ext cx="1405467" cy="558800"/>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056B431-678D-35B2-E45F-EC263E9D894F}"/>
                </a:ext>
              </a:extLst>
            </p:cNvPr>
            <p:cNvSpPr txBox="1"/>
            <p:nvPr/>
          </p:nvSpPr>
          <p:spPr>
            <a:xfrm flipH="1">
              <a:off x="6117566" y="4812575"/>
              <a:ext cx="1509590" cy="369332"/>
            </a:xfrm>
            <a:prstGeom prst="rect">
              <a:avLst/>
            </a:prstGeom>
            <a:noFill/>
          </p:spPr>
          <p:txBody>
            <a:bodyPr wrap="square" lIns="91440" tIns="45720" rIns="91440" bIns="45720" rtlCol="0" anchor="t">
              <a:spAutoFit/>
            </a:bodyPr>
            <a:lstStyle/>
            <a:p>
              <a:r>
                <a:rPr lang="en-US"/>
                <a:t>Adaptive PE</a:t>
              </a:r>
            </a:p>
          </p:txBody>
        </p:sp>
      </p:grpSp>
      <p:grpSp>
        <p:nvGrpSpPr>
          <p:cNvPr id="7" name="Group 6">
            <a:extLst>
              <a:ext uri="{FF2B5EF4-FFF2-40B4-BE49-F238E27FC236}">
                <a16:creationId xmlns:a16="http://schemas.microsoft.com/office/drawing/2014/main" id="{74798745-1B7D-DBB2-40B2-CD5777143091}"/>
              </a:ext>
            </a:extLst>
          </p:cNvPr>
          <p:cNvGrpSpPr/>
          <p:nvPr/>
        </p:nvGrpSpPr>
        <p:grpSpPr>
          <a:xfrm>
            <a:off x="5774266" y="5616141"/>
            <a:ext cx="2294467" cy="558800"/>
            <a:chOff x="5774266" y="5616141"/>
            <a:chExt cx="2294467" cy="558800"/>
          </a:xfrm>
        </p:grpSpPr>
        <p:sp>
          <p:nvSpPr>
            <p:cNvPr id="12" name="Arrow: Right 11">
              <a:extLst>
                <a:ext uri="{FF2B5EF4-FFF2-40B4-BE49-F238E27FC236}">
                  <a16:creationId xmlns:a16="http://schemas.microsoft.com/office/drawing/2014/main" id="{49468DCB-942E-1D5D-FD6A-2E524733CEF3}"/>
                </a:ext>
              </a:extLst>
            </p:cNvPr>
            <p:cNvSpPr/>
            <p:nvPr/>
          </p:nvSpPr>
          <p:spPr>
            <a:xfrm rot="10800000">
              <a:off x="5774266" y="5616141"/>
              <a:ext cx="1405467" cy="5588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7E33A26-7749-FC5C-E55F-668B978A62E6}"/>
                </a:ext>
              </a:extLst>
            </p:cNvPr>
            <p:cNvSpPr txBox="1"/>
            <p:nvPr/>
          </p:nvSpPr>
          <p:spPr>
            <a:xfrm>
              <a:off x="5901267" y="5710875"/>
              <a:ext cx="2167466" cy="369332"/>
            </a:xfrm>
            <a:prstGeom prst="rect">
              <a:avLst/>
            </a:prstGeom>
            <a:noFill/>
          </p:spPr>
          <p:txBody>
            <a:bodyPr wrap="square" lIns="91440" tIns="45720" rIns="91440" bIns="45720" rtlCol="0" anchor="t">
              <a:spAutoFit/>
            </a:bodyPr>
            <a:lstStyle/>
            <a:p>
              <a:r>
                <a:rPr lang="en-US"/>
                <a:t>2</a:t>
              </a:r>
              <a:r>
                <a:rPr lang="en-US" baseline="30000"/>
                <a:t>nd</a:t>
              </a:r>
              <a:r>
                <a:rPr lang="en-US"/>
                <a:t> Language</a:t>
              </a:r>
            </a:p>
          </p:txBody>
        </p:sp>
      </p:grpSp>
      <p:grpSp>
        <p:nvGrpSpPr>
          <p:cNvPr id="4" name="Group 3">
            <a:extLst>
              <a:ext uri="{FF2B5EF4-FFF2-40B4-BE49-F238E27FC236}">
                <a16:creationId xmlns:a16="http://schemas.microsoft.com/office/drawing/2014/main" id="{2E98E2F1-11AB-DF01-DD85-AF713D7F91E5}"/>
              </a:ext>
            </a:extLst>
          </p:cNvPr>
          <p:cNvGrpSpPr/>
          <p:nvPr/>
        </p:nvGrpSpPr>
        <p:grpSpPr>
          <a:xfrm rot="19974470">
            <a:off x="5774265" y="3114675"/>
            <a:ext cx="1515533" cy="807842"/>
            <a:chOff x="4420955" y="3912478"/>
            <a:chExt cx="1515533" cy="807842"/>
          </a:xfrm>
        </p:grpSpPr>
        <p:sp>
          <p:nvSpPr>
            <p:cNvPr id="16" name="Arrow: Right 15">
              <a:extLst>
                <a:ext uri="{FF2B5EF4-FFF2-40B4-BE49-F238E27FC236}">
                  <a16:creationId xmlns:a16="http://schemas.microsoft.com/office/drawing/2014/main" id="{4121D4A2-A2EB-FAE6-C0C8-F39C88952EB0}"/>
                </a:ext>
              </a:extLst>
            </p:cNvPr>
            <p:cNvSpPr/>
            <p:nvPr/>
          </p:nvSpPr>
          <p:spPr>
            <a:xfrm rot="10800000">
              <a:off x="4420955" y="3912478"/>
              <a:ext cx="1515533" cy="80784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524F819-D8B6-8A3A-5FD4-13E11BBDD3F7}"/>
                </a:ext>
              </a:extLst>
            </p:cNvPr>
            <p:cNvSpPr txBox="1"/>
            <p:nvPr/>
          </p:nvSpPr>
          <p:spPr>
            <a:xfrm flipH="1">
              <a:off x="5029200" y="4131734"/>
              <a:ext cx="745066" cy="369332"/>
            </a:xfrm>
            <a:prstGeom prst="rect">
              <a:avLst/>
            </a:prstGeom>
            <a:solidFill>
              <a:srgbClr val="00B0F0"/>
            </a:solidFill>
          </p:spPr>
          <p:txBody>
            <a:bodyPr wrap="square" rtlCol="0">
              <a:spAutoFit/>
            </a:bodyPr>
            <a:lstStyle/>
            <a:p>
              <a:r>
                <a:rPr lang="en-US"/>
                <a:t>Trips</a:t>
              </a:r>
            </a:p>
          </p:txBody>
        </p:sp>
      </p:grpSp>
      <p:pic>
        <p:nvPicPr>
          <p:cNvPr id="5" name="Picture 2" descr="afc_fn2_al_tl_cmyk">
            <a:extLst>
              <a:ext uri="{FF2B5EF4-FFF2-40B4-BE49-F238E27FC236}">
                <a16:creationId xmlns:a16="http://schemas.microsoft.com/office/drawing/2014/main" id="{C027FD3B-DDE7-38B0-56F7-6BC4B15308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78572"/>
          <a:stretch>
            <a:fillRect/>
          </a:stretch>
        </p:blipFill>
        <p:spPr bwMode="auto">
          <a:xfrm>
            <a:off x="208866" y="304800"/>
            <a:ext cx="553134"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16940609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775-91CD-DA22-6195-C5F290E0BDAD}"/>
              </a:ext>
            </a:extLst>
          </p:cNvPr>
          <p:cNvSpPr>
            <a:spLocks noGrp="1"/>
          </p:cNvSpPr>
          <p:nvPr>
            <p:ph type="title"/>
          </p:nvPr>
        </p:nvSpPr>
        <p:spPr/>
        <p:txBody>
          <a:bodyPr/>
          <a:lstStyle/>
          <a:p>
            <a:r>
              <a:rPr lang="en-US"/>
              <a:t>Transportation Accommodations</a:t>
            </a:r>
          </a:p>
        </p:txBody>
      </p:sp>
      <p:sp>
        <p:nvSpPr>
          <p:cNvPr id="3" name="Slide Number Placeholder 2">
            <a:extLst>
              <a:ext uri="{FF2B5EF4-FFF2-40B4-BE49-F238E27FC236}">
                <a16:creationId xmlns:a16="http://schemas.microsoft.com/office/drawing/2014/main" id="{7A817211-2D91-7A4D-F4B2-10F7AF53A69E}"/>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28</a:t>
            </a:fld>
            <a:endParaRPr lang="en-US">
              <a:solidFill>
                <a:srgbClr val="FDB828">
                  <a:shade val="75000"/>
                </a:srgbClr>
              </a:solidFill>
            </a:endParaRPr>
          </a:p>
        </p:txBody>
      </p:sp>
      <p:graphicFrame>
        <p:nvGraphicFramePr>
          <p:cNvPr id="10" name="Diagram 9">
            <a:extLst>
              <a:ext uri="{FF2B5EF4-FFF2-40B4-BE49-F238E27FC236}">
                <a16:creationId xmlns:a16="http://schemas.microsoft.com/office/drawing/2014/main" id="{6EEAB67B-9668-B734-806C-513E1223FEB3}"/>
              </a:ext>
            </a:extLst>
          </p:cNvPr>
          <p:cNvGraphicFramePr/>
          <p:nvPr>
            <p:extLst>
              <p:ext uri="{D42A27DB-BD31-4B8C-83A1-F6EECF244321}">
                <p14:modId xmlns:p14="http://schemas.microsoft.com/office/powerpoint/2010/main" val="3893996101"/>
              </p:ext>
            </p:extLst>
          </p:nvPr>
        </p:nvGraphicFramePr>
        <p:xfrm>
          <a:off x="440872" y="3479800"/>
          <a:ext cx="8262256" cy="4365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9" name="Picture 2" descr="afc_fn2_al_tl_cmyk">
            <a:extLst>
              <a:ext uri="{FF2B5EF4-FFF2-40B4-BE49-F238E27FC236}">
                <a16:creationId xmlns:a16="http://schemas.microsoft.com/office/drawing/2014/main" id="{208C5EA8-C1AE-E7B2-4D90-4DBDFDA7D81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r="78572"/>
          <a:stretch>
            <a:fillRect/>
          </a:stretch>
        </p:blipFill>
        <p:spPr bwMode="auto">
          <a:xfrm>
            <a:off x="208866" y="304800"/>
            <a:ext cx="553134"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Picture 4">
            <a:extLst>
              <a:ext uri="{FF2B5EF4-FFF2-40B4-BE49-F238E27FC236}">
                <a16:creationId xmlns:a16="http://schemas.microsoft.com/office/drawing/2014/main" id="{3058DFE8-CBBF-96C0-55A4-675A80E858A4}"/>
              </a:ext>
            </a:extLst>
          </p:cNvPr>
          <p:cNvPicPr>
            <a:picLocks noChangeAspect="1"/>
          </p:cNvPicPr>
          <p:nvPr/>
        </p:nvPicPr>
        <p:blipFill>
          <a:blip r:embed="rId9"/>
          <a:stretch>
            <a:fillRect/>
          </a:stretch>
        </p:blipFill>
        <p:spPr>
          <a:xfrm>
            <a:off x="301752" y="1506521"/>
            <a:ext cx="8433233" cy="3530781"/>
          </a:xfrm>
          <a:prstGeom prst="rect">
            <a:avLst/>
          </a:prstGeom>
        </p:spPr>
      </p:pic>
    </p:spTree>
    <p:extLst>
      <p:ext uri="{BB962C8B-B14F-4D97-AF65-F5344CB8AC3E}">
        <p14:creationId xmlns:p14="http://schemas.microsoft.com/office/powerpoint/2010/main" val="19936070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17EFA-C800-D8F2-8E4E-A128D3D0902B}"/>
              </a:ext>
            </a:extLst>
          </p:cNvPr>
          <p:cNvSpPr>
            <a:spLocks noGrp="1"/>
          </p:cNvSpPr>
          <p:nvPr>
            <p:ph type="title"/>
          </p:nvPr>
        </p:nvSpPr>
        <p:spPr/>
        <p:txBody>
          <a:bodyPr vert="horz" lIns="91440" tIns="45720" rIns="91440" bIns="45720" anchor="b">
            <a:normAutofit/>
          </a:bodyPr>
          <a:lstStyle/>
          <a:p>
            <a:r>
              <a:rPr lang="en-US" sz="2450"/>
              <a:t>Placement Recommendation</a:t>
            </a:r>
            <a:endParaRPr lang="en-US"/>
          </a:p>
        </p:txBody>
      </p:sp>
      <p:sp>
        <p:nvSpPr>
          <p:cNvPr id="3" name="Slide Number Placeholder 2">
            <a:extLst>
              <a:ext uri="{FF2B5EF4-FFF2-40B4-BE49-F238E27FC236}">
                <a16:creationId xmlns:a16="http://schemas.microsoft.com/office/drawing/2014/main" id="{018DFD3A-7298-3769-A053-21109F37F92D}"/>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29</a:t>
            </a:fld>
            <a:endParaRPr lang="en-US">
              <a:solidFill>
                <a:srgbClr val="FDB828">
                  <a:shade val="75000"/>
                </a:srgbClr>
              </a:solidFill>
            </a:endParaRPr>
          </a:p>
        </p:txBody>
      </p:sp>
      <p:pic>
        <p:nvPicPr>
          <p:cNvPr id="6" name="Picture 5">
            <a:extLst>
              <a:ext uri="{FF2B5EF4-FFF2-40B4-BE49-F238E27FC236}">
                <a16:creationId xmlns:a16="http://schemas.microsoft.com/office/drawing/2014/main" id="{EF3D9685-2028-43F7-F8A1-7A7EDE7056D1}"/>
              </a:ext>
            </a:extLst>
          </p:cNvPr>
          <p:cNvPicPr>
            <a:picLocks noChangeAspect="1"/>
          </p:cNvPicPr>
          <p:nvPr/>
        </p:nvPicPr>
        <p:blipFill>
          <a:blip r:embed="rId2"/>
          <a:stretch>
            <a:fillRect/>
          </a:stretch>
        </p:blipFill>
        <p:spPr>
          <a:xfrm>
            <a:off x="411008" y="2230632"/>
            <a:ext cx="8445934" cy="558829"/>
          </a:xfrm>
          <a:prstGeom prst="rect">
            <a:avLst/>
          </a:prstGeom>
        </p:spPr>
      </p:pic>
      <p:pic>
        <p:nvPicPr>
          <p:cNvPr id="5" name="Picture 2" descr="afc_fn2_al_tl_cmyk">
            <a:extLst>
              <a:ext uri="{FF2B5EF4-FFF2-40B4-BE49-F238E27FC236}">
                <a16:creationId xmlns:a16="http://schemas.microsoft.com/office/drawing/2014/main" id="{877FA49E-00B7-DF22-3FD9-3F9D1C78B6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78572"/>
          <a:stretch>
            <a:fillRect/>
          </a:stretch>
        </p:blipFill>
        <p:spPr bwMode="auto">
          <a:xfrm>
            <a:off x="208866" y="304800"/>
            <a:ext cx="553134"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7" name="Picture 6">
            <a:extLst>
              <a:ext uri="{FF2B5EF4-FFF2-40B4-BE49-F238E27FC236}">
                <a16:creationId xmlns:a16="http://schemas.microsoft.com/office/drawing/2014/main" id="{77F4F770-7E23-5FDD-5F8C-4BDA8E5D24B8}"/>
              </a:ext>
            </a:extLst>
          </p:cNvPr>
          <p:cNvPicPr>
            <a:picLocks noChangeAspect="1"/>
          </p:cNvPicPr>
          <p:nvPr/>
        </p:nvPicPr>
        <p:blipFill>
          <a:blip r:embed="rId4"/>
          <a:stretch>
            <a:fillRect/>
          </a:stretch>
        </p:blipFill>
        <p:spPr>
          <a:xfrm>
            <a:off x="411008" y="4756134"/>
            <a:ext cx="8077615" cy="596931"/>
          </a:xfrm>
          <a:prstGeom prst="rect">
            <a:avLst/>
          </a:prstGeom>
        </p:spPr>
      </p:pic>
      <p:pic>
        <p:nvPicPr>
          <p:cNvPr id="9" name="Picture 8">
            <a:extLst>
              <a:ext uri="{FF2B5EF4-FFF2-40B4-BE49-F238E27FC236}">
                <a16:creationId xmlns:a16="http://schemas.microsoft.com/office/drawing/2014/main" id="{EB898103-F1EA-7A56-64C1-FB37C1500BDB}"/>
              </a:ext>
            </a:extLst>
          </p:cNvPr>
          <p:cNvPicPr>
            <a:picLocks noChangeAspect="1"/>
          </p:cNvPicPr>
          <p:nvPr/>
        </p:nvPicPr>
        <p:blipFill>
          <a:blip r:embed="rId5"/>
          <a:stretch>
            <a:fillRect/>
          </a:stretch>
        </p:blipFill>
        <p:spPr>
          <a:xfrm>
            <a:off x="367321" y="3429000"/>
            <a:ext cx="8294079" cy="606885"/>
          </a:xfrm>
          <a:prstGeom prst="rect">
            <a:avLst/>
          </a:prstGeom>
        </p:spPr>
      </p:pic>
      <p:sp>
        <p:nvSpPr>
          <p:cNvPr id="10" name="TextBox 9">
            <a:extLst>
              <a:ext uri="{FF2B5EF4-FFF2-40B4-BE49-F238E27FC236}">
                <a16:creationId xmlns:a16="http://schemas.microsoft.com/office/drawing/2014/main" id="{DDBD4474-05A1-771C-B47E-C885BC007FB2}"/>
              </a:ext>
            </a:extLst>
          </p:cNvPr>
          <p:cNvSpPr txBox="1"/>
          <p:nvPr/>
        </p:nvSpPr>
        <p:spPr>
          <a:xfrm>
            <a:off x="367321" y="1631602"/>
            <a:ext cx="7887679" cy="461665"/>
          </a:xfrm>
          <a:prstGeom prst="rect">
            <a:avLst/>
          </a:prstGeom>
          <a:solidFill>
            <a:schemeClr val="accent2">
              <a:lumMod val="20000"/>
              <a:lumOff val="80000"/>
            </a:schemeClr>
          </a:solidFill>
        </p:spPr>
        <p:txBody>
          <a:bodyPr wrap="square" rtlCol="0">
            <a:spAutoFit/>
          </a:bodyPr>
          <a:lstStyle/>
          <a:p>
            <a:r>
              <a:rPr lang="en-US" sz="2400"/>
              <a:t>District 1- 32: Gen Ed, ICT, Small Class (12:1/15:1 or 12:1:1)</a:t>
            </a:r>
          </a:p>
        </p:txBody>
      </p:sp>
      <p:sp>
        <p:nvSpPr>
          <p:cNvPr id="15" name="TextBox 14">
            <a:extLst>
              <a:ext uri="{FF2B5EF4-FFF2-40B4-BE49-F238E27FC236}">
                <a16:creationId xmlns:a16="http://schemas.microsoft.com/office/drawing/2014/main" id="{3480A4AB-E481-7CFD-9323-DDC83879B758}"/>
              </a:ext>
            </a:extLst>
          </p:cNvPr>
          <p:cNvSpPr txBox="1"/>
          <p:nvPr/>
        </p:nvSpPr>
        <p:spPr>
          <a:xfrm>
            <a:off x="367321" y="2880653"/>
            <a:ext cx="7887679" cy="461665"/>
          </a:xfrm>
          <a:prstGeom prst="rect">
            <a:avLst/>
          </a:prstGeom>
          <a:solidFill>
            <a:schemeClr val="accent2">
              <a:lumMod val="20000"/>
              <a:lumOff val="80000"/>
            </a:schemeClr>
          </a:solidFill>
        </p:spPr>
        <p:txBody>
          <a:bodyPr wrap="square" rtlCol="0">
            <a:spAutoFit/>
          </a:bodyPr>
          <a:lstStyle/>
          <a:p>
            <a:r>
              <a:rPr lang="en-US" sz="2400"/>
              <a:t>District 75: Small Class (6:1:1, 8:1:1, 12:1:1, 12:1:4)</a:t>
            </a:r>
          </a:p>
        </p:txBody>
      </p:sp>
      <p:sp>
        <p:nvSpPr>
          <p:cNvPr id="16" name="TextBox 15">
            <a:extLst>
              <a:ext uri="{FF2B5EF4-FFF2-40B4-BE49-F238E27FC236}">
                <a16:creationId xmlns:a16="http://schemas.microsoft.com/office/drawing/2014/main" id="{AA2F24BE-50B0-1398-0ADE-6601C3645260}"/>
              </a:ext>
            </a:extLst>
          </p:cNvPr>
          <p:cNvSpPr txBox="1"/>
          <p:nvPr/>
        </p:nvSpPr>
        <p:spPr>
          <a:xfrm>
            <a:off x="367321" y="4213759"/>
            <a:ext cx="7887679" cy="461665"/>
          </a:xfrm>
          <a:prstGeom prst="rect">
            <a:avLst/>
          </a:prstGeom>
          <a:solidFill>
            <a:schemeClr val="accent2">
              <a:lumMod val="20000"/>
              <a:lumOff val="80000"/>
            </a:schemeClr>
          </a:solidFill>
        </p:spPr>
        <p:txBody>
          <a:bodyPr wrap="square" rtlCol="0">
            <a:spAutoFit/>
          </a:bodyPr>
          <a:lstStyle/>
          <a:p>
            <a:r>
              <a:rPr lang="en-US" sz="2400"/>
              <a:t>Non-Public School (day, residential)</a:t>
            </a:r>
          </a:p>
        </p:txBody>
      </p:sp>
      <p:sp>
        <p:nvSpPr>
          <p:cNvPr id="17" name="Oval 16">
            <a:extLst>
              <a:ext uri="{FF2B5EF4-FFF2-40B4-BE49-F238E27FC236}">
                <a16:creationId xmlns:a16="http://schemas.microsoft.com/office/drawing/2014/main" id="{F2651498-8146-8924-EE30-34D7365D0B91}"/>
              </a:ext>
            </a:extLst>
          </p:cNvPr>
          <p:cNvSpPr/>
          <p:nvPr/>
        </p:nvSpPr>
        <p:spPr>
          <a:xfrm flipH="1" flipV="1">
            <a:off x="6877049" y="1647110"/>
            <a:ext cx="1130300" cy="427654"/>
          </a:xfrm>
          <a:prstGeom prst="ellipse">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75F667B-2F26-6857-711C-F8E11FF9BE93}"/>
              </a:ext>
            </a:extLst>
          </p:cNvPr>
          <p:cNvSpPr/>
          <p:nvPr/>
        </p:nvSpPr>
        <p:spPr>
          <a:xfrm flipH="1" flipV="1">
            <a:off x="4743449" y="2920636"/>
            <a:ext cx="1130300" cy="427654"/>
          </a:xfrm>
          <a:prstGeom prst="ellipse">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51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534400" cy="758952"/>
          </a:xfrm>
        </p:spPr>
        <p:txBody>
          <a:bodyPr>
            <a:normAutofit/>
          </a:bodyPr>
          <a:lstStyle/>
          <a:p>
            <a:r>
              <a:rPr lang="en-US" sz="3300" b="1">
                <a:solidFill>
                  <a:schemeClr val="accent3"/>
                </a:solidFill>
              </a:rPr>
              <a:t>What is Advocates for Children (AFC)?</a:t>
            </a:r>
          </a:p>
        </p:txBody>
      </p:sp>
      <p:sp>
        <p:nvSpPr>
          <p:cNvPr id="3" name="Content Placeholder 2"/>
          <p:cNvSpPr>
            <a:spLocks noGrp="1"/>
          </p:cNvSpPr>
          <p:nvPr>
            <p:ph sz="quarter" idx="1"/>
          </p:nvPr>
        </p:nvSpPr>
        <p:spPr>
          <a:xfrm>
            <a:off x="311377" y="1632923"/>
            <a:ext cx="8503920" cy="4572000"/>
          </a:xfrm>
        </p:spPr>
        <p:txBody>
          <a:bodyPr>
            <a:normAutofit/>
          </a:bodyPr>
          <a:lstStyle/>
          <a:p>
            <a:pPr marL="0" indent="0" algn="ctr">
              <a:buSzPct val="100000"/>
              <a:buNone/>
            </a:pPr>
            <a:r>
              <a:rPr lang="en-US" sz="2800">
                <a:solidFill>
                  <a:schemeClr val="tx2"/>
                </a:solidFill>
              </a:rPr>
              <a:t>AFC is an independent agency that protects the rights of all NYC students</a:t>
            </a:r>
          </a:p>
          <a:p>
            <a:pPr>
              <a:buSzPct val="100000"/>
              <a:buFont typeface="Arial" panose="020B0604020202020204" pitchFamily="34" charset="0"/>
              <a:buChar char="•"/>
            </a:pPr>
            <a:endParaRPr lang="en-US" sz="2800">
              <a:solidFill>
                <a:schemeClr val="tx2"/>
              </a:solidFill>
            </a:endParaRPr>
          </a:p>
          <a:p>
            <a:pPr marL="0" indent="0">
              <a:buSzPct val="100000"/>
              <a:buNone/>
            </a:pPr>
            <a:r>
              <a:rPr lang="en-US" sz="2800">
                <a:solidFill>
                  <a:schemeClr val="tx2"/>
                </a:solidFill>
              </a:rPr>
              <a:t>Our Services:</a:t>
            </a:r>
          </a:p>
          <a:p>
            <a:pPr lvl="1">
              <a:buSzPct val="100000"/>
              <a:buFont typeface="Arial" panose="020B0604020202020204" pitchFamily="34" charset="0"/>
              <a:buChar char="•"/>
            </a:pPr>
            <a:r>
              <a:rPr lang="en-US" sz="2800">
                <a:solidFill>
                  <a:schemeClr val="tx2"/>
                </a:solidFill>
              </a:rPr>
              <a:t>Helpline: </a:t>
            </a:r>
            <a:r>
              <a:rPr lang="en-US" sz="2800" b="1">
                <a:solidFill>
                  <a:schemeClr val="tx2"/>
                </a:solidFill>
              </a:rPr>
              <a:t>1-866-427-6033 </a:t>
            </a:r>
            <a:r>
              <a:rPr lang="en-US" sz="2800">
                <a:solidFill>
                  <a:schemeClr val="tx2"/>
                </a:solidFill>
              </a:rPr>
              <a:t>(Mon-Thurs, 10am – 4pm)</a:t>
            </a:r>
          </a:p>
          <a:p>
            <a:pPr lvl="1">
              <a:buSzPct val="100000"/>
              <a:buFont typeface="Arial" panose="020B0604020202020204" pitchFamily="34" charset="0"/>
              <a:buChar char="•"/>
            </a:pPr>
            <a:r>
              <a:rPr lang="en-US" sz="2800">
                <a:solidFill>
                  <a:schemeClr val="tx2"/>
                </a:solidFill>
              </a:rPr>
              <a:t>Guides and resources: </a:t>
            </a:r>
            <a:r>
              <a:rPr lang="en-US" sz="2800">
                <a:hlinkClick r:id="rId3"/>
              </a:rPr>
              <a:t>www.advocatesforchildren.org</a:t>
            </a:r>
            <a:endParaRPr lang="en-US" sz="2800"/>
          </a:p>
          <a:p>
            <a:pPr lvl="1">
              <a:buSzPct val="100000"/>
              <a:buFont typeface="Arial" panose="020B0604020202020204" pitchFamily="34" charset="0"/>
              <a:buChar char="•"/>
            </a:pPr>
            <a:r>
              <a:rPr lang="en-US" sz="2800">
                <a:solidFill>
                  <a:schemeClr val="tx2"/>
                </a:solidFill>
              </a:rPr>
              <a:t>Workshops and trainings</a:t>
            </a:r>
          </a:p>
          <a:p>
            <a:pPr lvl="1">
              <a:buSzPct val="100000"/>
              <a:buFont typeface="Arial" panose="020B0604020202020204" pitchFamily="34" charset="0"/>
              <a:buChar char="•"/>
            </a:pPr>
            <a:r>
              <a:rPr lang="en-US" sz="2800">
                <a:solidFill>
                  <a:schemeClr val="tx2"/>
                </a:solidFill>
              </a:rPr>
              <a:t>Free legal services to low-income families</a:t>
            </a:r>
          </a:p>
        </p:txBody>
      </p:sp>
      <p:pic>
        <p:nvPicPr>
          <p:cNvPr id="6" name="Picture 2" descr="afc_fn2_al_tl_cmyk">
            <a:extLst>
              <a:ext uri="{FF2B5EF4-FFF2-40B4-BE49-F238E27FC236}">
                <a16:creationId xmlns:a16="http://schemas.microsoft.com/office/drawing/2014/main" id="{78D2A4B9-CBEB-6F4C-93CC-FE456E3783E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78572"/>
          <a:stretch>
            <a:fillRect/>
          </a:stretch>
        </p:blipFill>
        <p:spPr bwMode="auto">
          <a:xfrm>
            <a:off x="208866" y="304800"/>
            <a:ext cx="553134"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7" name="Slide Number Placeholder 5">
            <a:extLst>
              <a:ext uri="{FF2B5EF4-FFF2-40B4-BE49-F238E27FC236}">
                <a16:creationId xmlns:a16="http://schemas.microsoft.com/office/drawing/2014/main" id="{BD4F6D39-991A-4E63-A927-7473FB2519EE}"/>
              </a:ext>
            </a:extLst>
          </p:cNvPr>
          <p:cNvSpPr>
            <a:spLocks noGrp="1"/>
          </p:cNvSpPr>
          <p:nvPr/>
        </p:nvSpPr>
        <p:spPr>
          <a:xfrm>
            <a:off x="4361688" y="1026372"/>
            <a:ext cx="457200" cy="441325"/>
          </a:xfrm>
          <a:prstGeom prst="rect">
            <a:avLst/>
          </a:prstGeom>
        </p:spPr>
        <p:txBody>
          <a:bodyPr vert="horz" lIns="45720" rIns="45720" anchor="ctr">
            <a:normAutofit/>
          </a:bodyPr>
          <a:lstStyle>
            <a:defPPr>
              <a:defRPr lang="en-US"/>
            </a:defPPr>
            <a:lvl1pPr marL="0" algn="ctr" defTabSz="914400" rtl="0" eaLnBrk="1" latinLnBrk="0" hangingPunct="1">
              <a:defRPr kumimoji="0" sz="1600" kern="1200">
                <a:solidFill>
                  <a:schemeClr val="accent3">
                    <a:shade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C86A8EE6-46FF-4027-A51E-962AB609C2D5}" type="slidenum">
              <a:rPr kumimoji="0" lang="en-US" sz="1600" b="0" i="0" u="none" strike="noStrike" kern="1200" cap="none" spc="0" normalizeH="0" baseline="0" noProof="0" smtClean="0">
                <a:ln>
                  <a:noFill/>
                </a:ln>
                <a:solidFill>
                  <a:srgbClr val="FDB828">
                    <a:shade val="75000"/>
                  </a:srgbClr>
                </a:solidFill>
                <a:effectLst/>
                <a:uLnTx/>
                <a:uFillTx/>
                <a:latin typeface="Gill Sans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600" b="0" i="0" u="none" strike="noStrike" kern="1200" cap="none" spc="0" normalizeH="0" baseline="0" noProof="0">
              <a:ln>
                <a:noFill/>
              </a:ln>
              <a:solidFill>
                <a:srgbClr val="FDB828">
                  <a:shade val="75000"/>
                </a:srgbClr>
              </a:solidFill>
              <a:effectLst/>
              <a:uLnTx/>
              <a:uFillTx/>
              <a:latin typeface="Gill Sans MT"/>
              <a:ea typeface="+mn-ea"/>
              <a:cs typeface="+mn-cs"/>
            </a:endParaRPr>
          </a:p>
        </p:txBody>
      </p:sp>
    </p:spTree>
    <p:extLst>
      <p:ext uri="{BB962C8B-B14F-4D97-AF65-F5344CB8AC3E}">
        <p14:creationId xmlns:p14="http://schemas.microsoft.com/office/powerpoint/2010/main" val="17792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C0562-A111-21D4-B1F6-D57EAE2017FD}"/>
              </a:ext>
            </a:extLst>
          </p:cNvPr>
          <p:cNvSpPr>
            <a:spLocks noGrp="1"/>
          </p:cNvSpPr>
          <p:nvPr>
            <p:ph type="title"/>
          </p:nvPr>
        </p:nvSpPr>
        <p:spPr/>
        <p:txBody>
          <a:bodyPr/>
          <a:lstStyle/>
          <a:p>
            <a:r>
              <a:rPr lang="en-US"/>
              <a:t>City Summary Pages</a:t>
            </a:r>
          </a:p>
        </p:txBody>
      </p:sp>
      <p:sp>
        <p:nvSpPr>
          <p:cNvPr id="3" name="Slide Number Placeholder 2">
            <a:extLst>
              <a:ext uri="{FF2B5EF4-FFF2-40B4-BE49-F238E27FC236}">
                <a16:creationId xmlns:a16="http://schemas.microsoft.com/office/drawing/2014/main" id="{BEC9BA46-A079-E528-AA4B-0DD2CFC19544}"/>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30</a:t>
            </a:fld>
            <a:endParaRPr lang="en-US">
              <a:solidFill>
                <a:srgbClr val="FDB828">
                  <a:shade val="75000"/>
                </a:srgbClr>
              </a:solidFill>
            </a:endParaRPr>
          </a:p>
        </p:txBody>
      </p:sp>
      <p:pic>
        <p:nvPicPr>
          <p:cNvPr id="6" name="Picture 5">
            <a:extLst>
              <a:ext uri="{FF2B5EF4-FFF2-40B4-BE49-F238E27FC236}">
                <a16:creationId xmlns:a16="http://schemas.microsoft.com/office/drawing/2014/main" id="{7FB45BF4-A962-B2B3-393F-6347EA08D91A}"/>
              </a:ext>
            </a:extLst>
          </p:cNvPr>
          <p:cNvPicPr>
            <a:picLocks noChangeAspect="1"/>
          </p:cNvPicPr>
          <p:nvPr/>
        </p:nvPicPr>
        <p:blipFill>
          <a:blip r:embed="rId3"/>
          <a:stretch>
            <a:fillRect/>
          </a:stretch>
        </p:blipFill>
        <p:spPr>
          <a:xfrm>
            <a:off x="128954" y="1696703"/>
            <a:ext cx="8922667" cy="3785979"/>
          </a:xfrm>
          <a:prstGeom prst="rect">
            <a:avLst/>
          </a:prstGeom>
        </p:spPr>
      </p:pic>
      <p:pic>
        <p:nvPicPr>
          <p:cNvPr id="5" name="Picture 2" descr="afc_fn2_al_tl_cmyk">
            <a:extLst>
              <a:ext uri="{FF2B5EF4-FFF2-40B4-BE49-F238E27FC236}">
                <a16:creationId xmlns:a16="http://schemas.microsoft.com/office/drawing/2014/main" id="{81BF3068-5170-5392-7DD6-2EDB1B6150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78572"/>
          <a:stretch>
            <a:fillRect/>
          </a:stretch>
        </p:blipFill>
        <p:spPr bwMode="auto">
          <a:xfrm>
            <a:off x="208866" y="304800"/>
            <a:ext cx="553134"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7" name="Arrow: Right 6">
            <a:extLst>
              <a:ext uri="{FF2B5EF4-FFF2-40B4-BE49-F238E27FC236}">
                <a16:creationId xmlns:a16="http://schemas.microsoft.com/office/drawing/2014/main" id="{9E484AB4-B687-D334-BC1C-D320913CCCDC}"/>
              </a:ext>
            </a:extLst>
          </p:cNvPr>
          <p:cNvSpPr/>
          <p:nvPr/>
        </p:nvSpPr>
        <p:spPr>
          <a:xfrm rot="10800000">
            <a:off x="2316822" y="3733021"/>
            <a:ext cx="2044866" cy="558800"/>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A7D752D-771F-B3F3-5D6C-A56E74B58D4E}"/>
              </a:ext>
            </a:extLst>
          </p:cNvPr>
          <p:cNvSpPr txBox="1"/>
          <p:nvPr/>
        </p:nvSpPr>
        <p:spPr>
          <a:xfrm flipH="1">
            <a:off x="2565710" y="3817195"/>
            <a:ext cx="2520374" cy="369332"/>
          </a:xfrm>
          <a:prstGeom prst="rect">
            <a:avLst/>
          </a:prstGeom>
          <a:noFill/>
        </p:spPr>
        <p:txBody>
          <a:bodyPr wrap="square" rtlCol="0">
            <a:spAutoFit/>
          </a:bodyPr>
          <a:lstStyle/>
          <a:p>
            <a:r>
              <a:rPr lang="en-US"/>
              <a:t>Date of meeting</a:t>
            </a:r>
          </a:p>
        </p:txBody>
      </p:sp>
      <p:grpSp>
        <p:nvGrpSpPr>
          <p:cNvPr id="19" name="Group 18">
            <a:extLst>
              <a:ext uri="{FF2B5EF4-FFF2-40B4-BE49-F238E27FC236}">
                <a16:creationId xmlns:a16="http://schemas.microsoft.com/office/drawing/2014/main" id="{D9D07039-0108-7AF4-F23B-2D6D131C98AB}"/>
              </a:ext>
            </a:extLst>
          </p:cNvPr>
          <p:cNvGrpSpPr/>
          <p:nvPr/>
        </p:nvGrpSpPr>
        <p:grpSpPr>
          <a:xfrm>
            <a:off x="2738496" y="4116037"/>
            <a:ext cx="1851791" cy="807843"/>
            <a:chOff x="2758785" y="4166353"/>
            <a:chExt cx="1851791" cy="807843"/>
          </a:xfrm>
        </p:grpSpPr>
        <p:sp>
          <p:nvSpPr>
            <p:cNvPr id="10" name="Arrow: Right 9">
              <a:extLst>
                <a:ext uri="{FF2B5EF4-FFF2-40B4-BE49-F238E27FC236}">
                  <a16:creationId xmlns:a16="http://schemas.microsoft.com/office/drawing/2014/main" id="{1CEC594A-224A-07D8-28D2-FD7B8A5A7363}"/>
                </a:ext>
              </a:extLst>
            </p:cNvPr>
            <p:cNvSpPr/>
            <p:nvPr/>
          </p:nvSpPr>
          <p:spPr>
            <a:xfrm rot="10800000">
              <a:off x="2758785" y="4166353"/>
              <a:ext cx="1851791" cy="807843"/>
            </a:xfrm>
            <a:prstGeom prst="rightArrow">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0937B9E-5565-B6AA-A414-358E8D5F5B87}"/>
                </a:ext>
              </a:extLst>
            </p:cNvPr>
            <p:cNvSpPr txBox="1"/>
            <p:nvPr/>
          </p:nvSpPr>
          <p:spPr>
            <a:xfrm>
              <a:off x="3257551" y="4375994"/>
              <a:ext cx="1036864" cy="369332"/>
            </a:xfrm>
            <a:prstGeom prst="rect">
              <a:avLst/>
            </a:prstGeom>
            <a:solidFill>
              <a:schemeClr val="bg2"/>
            </a:solidFill>
            <a:ln>
              <a:solidFill>
                <a:schemeClr val="bg2"/>
              </a:solidFill>
            </a:ln>
          </p:spPr>
          <p:txBody>
            <a:bodyPr wrap="square" rtlCol="0">
              <a:spAutoFit/>
            </a:bodyPr>
            <a:lstStyle/>
            <a:p>
              <a:r>
                <a:rPr lang="en-US"/>
                <a:t>Change?</a:t>
              </a:r>
            </a:p>
          </p:txBody>
        </p:sp>
      </p:grpSp>
      <p:grpSp>
        <p:nvGrpSpPr>
          <p:cNvPr id="15" name="Group 14">
            <a:extLst>
              <a:ext uri="{FF2B5EF4-FFF2-40B4-BE49-F238E27FC236}">
                <a16:creationId xmlns:a16="http://schemas.microsoft.com/office/drawing/2014/main" id="{4E9B932F-3B17-36C2-3AD8-FF37CB0D1563}"/>
              </a:ext>
            </a:extLst>
          </p:cNvPr>
          <p:cNvGrpSpPr/>
          <p:nvPr/>
        </p:nvGrpSpPr>
        <p:grpSpPr>
          <a:xfrm>
            <a:off x="4067207" y="3025079"/>
            <a:ext cx="2998966" cy="807842"/>
            <a:chOff x="4180768" y="2805573"/>
            <a:chExt cx="2998966" cy="807842"/>
          </a:xfrm>
        </p:grpSpPr>
        <p:sp>
          <p:nvSpPr>
            <p:cNvPr id="13" name="Arrow: Right 12">
              <a:extLst>
                <a:ext uri="{FF2B5EF4-FFF2-40B4-BE49-F238E27FC236}">
                  <a16:creationId xmlns:a16="http://schemas.microsoft.com/office/drawing/2014/main" id="{4A361857-F737-7D0B-02A4-E6B9C3669C27}"/>
                </a:ext>
              </a:extLst>
            </p:cNvPr>
            <p:cNvSpPr/>
            <p:nvPr/>
          </p:nvSpPr>
          <p:spPr>
            <a:xfrm rot="10800000">
              <a:off x="4180768" y="2805573"/>
              <a:ext cx="2998966" cy="80784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E3951F5-B1DE-884D-18C1-896760C5C8F8}"/>
                </a:ext>
              </a:extLst>
            </p:cNvPr>
            <p:cNvSpPr txBox="1"/>
            <p:nvPr/>
          </p:nvSpPr>
          <p:spPr>
            <a:xfrm flipH="1">
              <a:off x="4568952" y="3024828"/>
              <a:ext cx="2520375" cy="369332"/>
            </a:xfrm>
            <a:prstGeom prst="rect">
              <a:avLst/>
            </a:prstGeom>
            <a:solidFill>
              <a:srgbClr val="00B0F0"/>
            </a:solidFill>
          </p:spPr>
          <p:txBody>
            <a:bodyPr wrap="square" rtlCol="0">
              <a:spAutoFit/>
            </a:bodyPr>
            <a:lstStyle/>
            <a:p>
              <a:r>
                <a:rPr lang="en-US"/>
                <a:t>Parent Language</a:t>
              </a:r>
            </a:p>
          </p:txBody>
        </p:sp>
      </p:grpSp>
      <p:grpSp>
        <p:nvGrpSpPr>
          <p:cNvPr id="16" name="Group 15">
            <a:extLst>
              <a:ext uri="{FF2B5EF4-FFF2-40B4-BE49-F238E27FC236}">
                <a16:creationId xmlns:a16="http://schemas.microsoft.com/office/drawing/2014/main" id="{0AC60C93-E41C-0A88-2EF4-56AD2966AB2F}"/>
              </a:ext>
            </a:extLst>
          </p:cNvPr>
          <p:cNvGrpSpPr/>
          <p:nvPr/>
        </p:nvGrpSpPr>
        <p:grpSpPr>
          <a:xfrm>
            <a:off x="2438709" y="4923881"/>
            <a:ext cx="2294467" cy="558800"/>
            <a:chOff x="5774266" y="5616141"/>
            <a:chExt cx="2294467" cy="558800"/>
          </a:xfrm>
        </p:grpSpPr>
        <p:sp>
          <p:nvSpPr>
            <p:cNvPr id="17" name="Arrow: Right 16">
              <a:extLst>
                <a:ext uri="{FF2B5EF4-FFF2-40B4-BE49-F238E27FC236}">
                  <a16:creationId xmlns:a16="http://schemas.microsoft.com/office/drawing/2014/main" id="{AB3F49BA-C597-AB52-CE13-A65C2BCE8E1E}"/>
                </a:ext>
              </a:extLst>
            </p:cNvPr>
            <p:cNvSpPr/>
            <p:nvPr/>
          </p:nvSpPr>
          <p:spPr>
            <a:xfrm rot="10800000">
              <a:off x="5774266" y="5616141"/>
              <a:ext cx="1405467" cy="5588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681C8FC-1DBE-6EF4-3FA1-0B208C572994}"/>
                </a:ext>
              </a:extLst>
            </p:cNvPr>
            <p:cNvSpPr txBox="1"/>
            <p:nvPr/>
          </p:nvSpPr>
          <p:spPr>
            <a:xfrm>
              <a:off x="5901267" y="5710875"/>
              <a:ext cx="2167466" cy="369332"/>
            </a:xfrm>
            <a:prstGeom prst="rect">
              <a:avLst/>
            </a:prstGeom>
            <a:noFill/>
          </p:spPr>
          <p:txBody>
            <a:bodyPr wrap="square" rtlCol="0">
              <a:spAutoFit/>
            </a:bodyPr>
            <a:lstStyle/>
            <a:p>
              <a:r>
                <a:rPr lang="en-US"/>
                <a:t>Levels</a:t>
              </a:r>
            </a:p>
          </p:txBody>
        </p:sp>
      </p:grpSp>
    </p:spTree>
    <p:extLst>
      <p:ext uri="{BB962C8B-B14F-4D97-AF65-F5344CB8AC3E}">
        <p14:creationId xmlns:p14="http://schemas.microsoft.com/office/powerpoint/2010/main" val="38622692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0534-079E-8364-BB25-D1C478998D36}"/>
              </a:ext>
            </a:extLst>
          </p:cNvPr>
          <p:cNvSpPr>
            <a:spLocks noGrp="1"/>
          </p:cNvSpPr>
          <p:nvPr>
            <p:ph type="title"/>
          </p:nvPr>
        </p:nvSpPr>
        <p:spPr/>
        <p:txBody>
          <a:bodyPr/>
          <a:lstStyle/>
          <a:p>
            <a:r>
              <a:rPr lang="en-US"/>
              <a:t>City Summary Pages (2)</a:t>
            </a:r>
          </a:p>
        </p:txBody>
      </p:sp>
      <p:sp>
        <p:nvSpPr>
          <p:cNvPr id="3" name="Slide Number Placeholder 2">
            <a:extLst>
              <a:ext uri="{FF2B5EF4-FFF2-40B4-BE49-F238E27FC236}">
                <a16:creationId xmlns:a16="http://schemas.microsoft.com/office/drawing/2014/main" id="{EB29059C-BDD1-D610-1A40-2FE61D626B31}"/>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31</a:t>
            </a:fld>
            <a:endParaRPr lang="en-US">
              <a:solidFill>
                <a:srgbClr val="FDB828">
                  <a:shade val="75000"/>
                </a:srgbClr>
              </a:solidFill>
            </a:endParaRPr>
          </a:p>
        </p:txBody>
      </p:sp>
      <p:pic>
        <p:nvPicPr>
          <p:cNvPr id="6" name="Picture 5">
            <a:extLst>
              <a:ext uri="{FF2B5EF4-FFF2-40B4-BE49-F238E27FC236}">
                <a16:creationId xmlns:a16="http://schemas.microsoft.com/office/drawing/2014/main" id="{3DB79446-EB0B-4E84-09AA-9520E85756B9}"/>
              </a:ext>
            </a:extLst>
          </p:cNvPr>
          <p:cNvPicPr>
            <a:picLocks noChangeAspect="1"/>
          </p:cNvPicPr>
          <p:nvPr/>
        </p:nvPicPr>
        <p:blipFill>
          <a:blip r:embed="rId2"/>
          <a:stretch>
            <a:fillRect/>
          </a:stretch>
        </p:blipFill>
        <p:spPr>
          <a:xfrm>
            <a:off x="322868" y="1765242"/>
            <a:ext cx="8534839" cy="2260716"/>
          </a:xfrm>
          <a:prstGeom prst="rect">
            <a:avLst/>
          </a:prstGeom>
        </p:spPr>
      </p:pic>
      <p:pic>
        <p:nvPicPr>
          <p:cNvPr id="5" name="Picture 2" descr="afc_fn2_al_tl_cmyk">
            <a:extLst>
              <a:ext uri="{FF2B5EF4-FFF2-40B4-BE49-F238E27FC236}">
                <a16:creationId xmlns:a16="http://schemas.microsoft.com/office/drawing/2014/main" id="{C79A0E1B-F9EA-A7EC-2748-7A2375E497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78572"/>
          <a:stretch>
            <a:fillRect/>
          </a:stretch>
        </p:blipFill>
        <p:spPr bwMode="auto">
          <a:xfrm>
            <a:off x="208866" y="304800"/>
            <a:ext cx="553134"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7" name="Picture 6">
            <a:extLst>
              <a:ext uri="{FF2B5EF4-FFF2-40B4-BE49-F238E27FC236}">
                <a16:creationId xmlns:a16="http://schemas.microsoft.com/office/drawing/2014/main" id="{D8FA7586-4A1D-1BEE-D0AD-02F2A2A08C98}"/>
              </a:ext>
            </a:extLst>
          </p:cNvPr>
          <p:cNvPicPr>
            <a:picLocks noChangeAspect="1"/>
          </p:cNvPicPr>
          <p:nvPr/>
        </p:nvPicPr>
        <p:blipFill>
          <a:blip r:embed="rId4"/>
          <a:stretch>
            <a:fillRect/>
          </a:stretch>
        </p:blipFill>
        <p:spPr>
          <a:xfrm>
            <a:off x="322868" y="4025958"/>
            <a:ext cx="8680466" cy="1099399"/>
          </a:xfrm>
          <a:prstGeom prst="rect">
            <a:avLst/>
          </a:prstGeom>
        </p:spPr>
      </p:pic>
    </p:spTree>
    <p:extLst>
      <p:ext uri="{BB962C8B-B14F-4D97-AF65-F5344CB8AC3E}">
        <p14:creationId xmlns:p14="http://schemas.microsoft.com/office/powerpoint/2010/main" val="31536142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0B9BA-0281-1968-11D4-3C9F5FDDD582}"/>
              </a:ext>
            </a:extLst>
          </p:cNvPr>
          <p:cNvSpPr>
            <a:spLocks noGrp="1"/>
          </p:cNvSpPr>
          <p:nvPr>
            <p:ph type="title"/>
          </p:nvPr>
        </p:nvSpPr>
        <p:spPr/>
        <p:txBody>
          <a:bodyPr/>
          <a:lstStyle/>
          <a:p>
            <a:r>
              <a:rPr lang="en-US"/>
              <a:t>City Summary Pages (3)</a:t>
            </a:r>
          </a:p>
        </p:txBody>
      </p:sp>
      <p:sp>
        <p:nvSpPr>
          <p:cNvPr id="3" name="Slide Number Placeholder 2">
            <a:extLst>
              <a:ext uri="{FF2B5EF4-FFF2-40B4-BE49-F238E27FC236}">
                <a16:creationId xmlns:a16="http://schemas.microsoft.com/office/drawing/2014/main" id="{113A35A6-9A00-5049-F934-A2BFF5BB63BB}"/>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32</a:t>
            </a:fld>
            <a:endParaRPr lang="en-US">
              <a:solidFill>
                <a:srgbClr val="FDB828">
                  <a:shade val="75000"/>
                </a:srgbClr>
              </a:solidFill>
            </a:endParaRPr>
          </a:p>
        </p:txBody>
      </p:sp>
      <p:pic>
        <p:nvPicPr>
          <p:cNvPr id="5" name="Picture 2" descr="afc_fn2_al_tl_cmyk">
            <a:extLst>
              <a:ext uri="{FF2B5EF4-FFF2-40B4-BE49-F238E27FC236}">
                <a16:creationId xmlns:a16="http://schemas.microsoft.com/office/drawing/2014/main" id="{AB090A2B-5BA3-BB18-2317-5E47C4DA46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r="78572"/>
          <a:stretch>
            <a:fillRect/>
          </a:stretch>
        </p:blipFill>
        <p:spPr bwMode="auto">
          <a:xfrm>
            <a:off x="208866" y="304800"/>
            <a:ext cx="553134"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 name="Picture 5">
            <a:extLst>
              <a:ext uri="{FF2B5EF4-FFF2-40B4-BE49-F238E27FC236}">
                <a16:creationId xmlns:a16="http://schemas.microsoft.com/office/drawing/2014/main" id="{67C42E01-D112-7BE8-0EFD-1ECE6E4F5735}"/>
              </a:ext>
            </a:extLst>
          </p:cNvPr>
          <p:cNvPicPr>
            <a:picLocks noChangeAspect="1"/>
          </p:cNvPicPr>
          <p:nvPr/>
        </p:nvPicPr>
        <p:blipFill>
          <a:blip r:embed="rId3"/>
          <a:stretch>
            <a:fillRect/>
          </a:stretch>
        </p:blipFill>
        <p:spPr>
          <a:xfrm>
            <a:off x="208866" y="1859681"/>
            <a:ext cx="8674546" cy="1835244"/>
          </a:xfrm>
          <a:prstGeom prst="rect">
            <a:avLst/>
          </a:prstGeom>
        </p:spPr>
      </p:pic>
      <p:sp>
        <p:nvSpPr>
          <p:cNvPr id="10" name="TextBox 9">
            <a:extLst>
              <a:ext uri="{FF2B5EF4-FFF2-40B4-BE49-F238E27FC236}">
                <a16:creationId xmlns:a16="http://schemas.microsoft.com/office/drawing/2014/main" id="{60F1943D-B914-C0E4-CDE5-A0793569E51D}"/>
              </a:ext>
            </a:extLst>
          </p:cNvPr>
          <p:cNvSpPr txBox="1"/>
          <p:nvPr/>
        </p:nvSpPr>
        <p:spPr>
          <a:xfrm flipH="1">
            <a:off x="2461841" y="4407366"/>
            <a:ext cx="4220318" cy="1107996"/>
          </a:xfrm>
          <a:prstGeom prst="rect">
            <a:avLst/>
          </a:prstGeom>
          <a:solidFill>
            <a:srgbClr val="00B0F0"/>
          </a:solidFill>
          <a:ln>
            <a:solidFill>
              <a:schemeClr val="tx2"/>
            </a:solidFill>
          </a:ln>
        </p:spPr>
        <p:txBody>
          <a:bodyPr wrap="square" rtlCol="0">
            <a:spAutoFit/>
          </a:bodyPr>
          <a:lstStyle/>
          <a:p>
            <a:r>
              <a:rPr lang="en-US" sz="2400">
                <a:solidFill>
                  <a:schemeClr val="bg1"/>
                </a:solidFill>
              </a:rPr>
              <a:t>Only section with medical alerts and accessibility needs</a:t>
            </a:r>
          </a:p>
          <a:p>
            <a:endParaRPr lang="en-US"/>
          </a:p>
        </p:txBody>
      </p:sp>
    </p:spTree>
    <p:extLst>
      <p:ext uri="{BB962C8B-B14F-4D97-AF65-F5344CB8AC3E}">
        <p14:creationId xmlns:p14="http://schemas.microsoft.com/office/powerpoint/2010/main" val="38354424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5302F-CE50-FBBC-D148-95607EA45E05}"/>
              </a:ext>
            </a:extLst>
          </p:cNvPr>
          <p:cNvSpPr>
            <a:spLocks noGrp="1"/>
          </p:cNvSpPr>
          <p:nvPr>
            <p:ph type="title"/>
          </p:nvPr>
        </p:nvSpPr>
        <p:spPr/>
        <p:txBody>
          <a:bodyPr/>
          <a:lstStyle/>
          <a:p>
            <a:r>
              <a:rPr lang="en-US"/>
              <a:t>Promotion Criteria</a:t>
            </a:r>
          </a:p>
        </p:txBody>
      </p:sp>
      <p:sp>
        <p:nvSpPr>
          <p:cNvPr id="3" name="Slide Number Placeholder 2">
            <a:extLst>
              <a:ext uri="{FF2B5EF4-FFF2-40B4-BE49-F238E27FC236}">
                <a16:creationId xmlns:a16="http://schemas.microsoft.com/office/drawing/2014/main" id="{82C5FC96-0B36-B4E0-B239-F452657C1913}"/>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33</a:t>
            </a:fld>
            <a:endParaRPr lang="en-US">
              <a:solidFill>
                <a:srgbClr val="FDB828">
                  <a:shade val="75000"/>
                </a:srgbClr>
              </a:solidFill>
            </a:endParaRPr>
          </a:p>
        </p:txBody>
      </p:sp>
      <p:pic>
        <p:nvPicPr>
          <p:cNvPr id="6" name="Picture 5">
            <a:extLst>
              <a:ext uri="{FF2B5EF4-FFF2-40B4-BE49-F238E27FC236}">
                <a16:creationId xmlns:a16="http://schemas.microsoft.com/office/drawing/2014/main" id="{B2BC6A9D-1DE3-6DDD-AAEF-57A4199F9E29}"/>
              </a:ext>
            </a:extLst>
          </p:cNvPr>
          <p:cNvPicPr>
            <a:picLocks noChangeAspect="1"/>
          </p:cNvPicPr>
          <p:nvPr/>
        </p:nvPicPr>
        <p:blipFill>
          <a:blip r:embed="rId3"/>
          <a:stretch>
            <a:fillRect/>
          </a:stretch>
        </p:blipFill>
        <p:spPr>
          <a:xfrm>
            <a:off x="406313" y="1506521"/>
            <a:ext cx="8325278" cy="3359323"/>
          </a:xfrm>
          <a:prstGeom prst="rect">
            <a:avLst/>
          </a:prstGeom>
        </p:spPr>
      </p:pic>
      <p:pic>
        <p:nvPicPr>
          <p:cNvPr id="5" name="Picture 2" descr="afc_fn2_al_tl_cmyk">
            <a:extLst>
              <a:ext uri="{FF2B5EF4-FFF2-40B4-BE49-F238E27FC236}">
                <a16:creationId xmlns:a16="http://schemas.microsoft.com/office/drawing/2014/main" id="{D2B945B9-2019-1274-54C6-E678CA6315D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78572"/>
          <a:stretch>
            <a:fillRect/>
          </a:stretch>
        </p:blipFill>
        <p:spPr bwMode="auto">
          <a:xfrm>
            <a:off x="208866" y="304800"/>
            <a:ext cx="553134"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graphicFrame>
        <p:nvGraphicFramePr>
          <p:cNvPr id="4" name="Diagram 3">
            <a:extLst>
              <a:ext uri="{FF2B5EF4-FFF2-40B4-BE49-F238E27FC236}">
                <a16:creationId xmlns:a16="http://schemas.microsoft.com/office/drawing/2014/main" id="{B980890F-A6D5-DB1F-8AE9-A9AF7A42694B}"/>
              </a:ext>
            </a:extLst>
          </p:cNvPr>
          <p:cNvGraphicFramePr/>
          <p:nvPr>
            <p:extLst>
              <p:ext uri="{D42A27DB-BD31-4B8C-83A1-F6EECF244321}">
                <p14:modId xmlns:p14="http://schemas.microsoft.com/office/powerpoint/2010/main" val="51237913"/>
              </p:ext>
            </p:extLst>
          </p:nvPr>
        </p:nvGraphicFramePr>
        <p:xfrm>
          <a:off x="440872" y="3536950"/>
          <a:ext cx="8262256" cy="43085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0925814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36B61-4736-6E58-CCDF-DBEA42C17192}"/>
              </a:ext>
            </a:extLst>
          </p:cNvPr>
          <p:cNvSpPr>
            <a:spLocks noGrp="1"/>
          </p:cNvSpPr>
          <p:nvPr>
            <p:ph type="title"/>
          </p:nvPr>
        </p:nvSpPr>
        <p:spPr/>
        <p:txBody>
          <a:bodyPr/>
          <a:lstStyle/>
          <a:p>
            <a:r>
              <a:rPr lang="en-US"/>
              <a:t>Other options considered</a:t>
            </a:r>
          </a:p>
        </p:txBody>
      </p:sp>
      <p:sp>
        <p:nvSpPr>
          <p:cNvPr id="3" name="Slide Number Placeholder 2">
            <a:extLst>
              <a:ext uri="{FF2B5EF4-FFF2-40B4-BE49-F238E27FC236}">
                <a16:creationId xmlns:a16="http://schemas.microsoft.com/office/drawing/2014/main" id="{4A2C619E-50D9-6843-6022-F76F2FA728FF}"/>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34</a:t>
            </a:fld>
            <a:endParaRPr lang="en-US">
              <a:solidFill>
                <a:srgbClr val="FDB828">
                  <a:shade val="75000"/>
                </a:srgbClr>
              </a:solidFill>
            </a:endParaRPr>
          </a:p>
        </p:txBody>
      </p:sp>
      <p:pic>
        <p:nvPicPr>
          <p:cNvPr id="6" name="Picture 5">
            <a:extLst>
              <a:ext uri="{FF2B5EF4-FFF2-40B4-BE49-F238E27FC236}">
                <a16:creationId xmlns:a16="http://schemas.microsoft.com/office/drawing/2014/main" id="{35C9745B-D481-56F5-3F76-B1FF3C37F4A2}"/>
              </a:ext>
            </a:extLst>
          </p:cNvPr>
          <p:cNvPicPr>
            <a:picLocks noChangeAspect="1"/>
          </p:cNvPicPr>
          <p:nvPr/>
        </p:nvPicPr>
        <p:blipFill>
          <a:blip r:embed="rId3"/>
          <a:stretch>
            <a:fillRect/>
          </a:stretch>
        </p:blipFill>
        <p:spPr>
          <a:xfrm>
            <a:off x="208866" y="1816017"/>
            <a:ext cx="8458635" cy="1612983"/>
          </a:xfrm>
          <a:prstGeom prst="rect">
            <a:avLst/>
          </a:prstGeom>
        </p:spPr>
      </p:pic>
      <p:pic>
        <p:nvPicPr>
          <p:cNvPr id="5" name="Picture 2" descr="afc_fn2_al_tl_cmyk">
            <a:extLst>
              <a:ext uri="{FF2B5EF4-FFF2-40B4-BE49-F238E27FC236}">
                <a16:creationId xmlns:a16="http://schemas.microsoft.com/office/drawing/2014/main" id="{9A5C0B99-3C8D-70D1-804C-2B9DF6D9D2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78572"/>
          <a:stretch>
            <a:fillRect/>
          </a:stretch>
        </p:blipFill>
        <p:spPr bwMode="auto">
          <a:xfrm>
            <a:off x="208866" y="304800"/>
            <a:ext cx="553134"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graphicFrame>
        <p:nvGraphicFramePr>
          <p:cNvPr id="4" name="Diagram 3">
            <a:extLst>
              <a:ext uri="{FF2B5EF4-FFF2-40B4-BE49-F238E27FC236}">
                <a16:creationId xmlns:a16="http://schemas.microsoft.com/office/drawing/2014/main" id="{368BDAC5-8B2C-3AD8-94D2-952850C9713E}"/>
              </a:ext>
            </a:extLst>
          </p:cNvPr>
          <p:cNvGraphicFramePr/>
          <p:nvPr>
            <p:extLst>
              <p:ext uri="{D42A27DB-BD31-4B8C-83A1-F6EECF244321}">
                <p14:modId xmlns:p14="http://schemas.microsoft.com/office/powerpoint/2010/main" val="424573739"/>
              </p:ext>
            </p:extLst>
          </p:nvPr>
        </p:nvGraphicFramePr>
        <p:xfrm>
          <a:off x="210835" y="1889773"/>
          <a:ext cx="8779840" cy="59557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8777850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05DC5-BDD3-EFF5-1383-A33595C4CA7E}"/>
              </a:ext>
            </a:extLst>
          </p:cNvPr>
          <p:cNvSpPr>
            <a:spLocks noGrp="1"/>
          </p:cNvSpPr>
          <p:nvPr>
            <p:ph type="title"/>
          </p:nvPr>
        </p:nvSpPr>
        <p:spPr/>
        <p:txBody>
          <a:bodyPr/>
          <a:lstStyle/>
          <a:p>
            <a:r>
              <a:rPr lang="en-US"/>
              <a:t>Attendance</a:t>
            </a:r>
          </a:p>
        </p:txBody>
      </p:sp>
      <p:sp>
        <p:nvSpPr>
          <p:cNvPr id="3" name="Slide Number Placeholder 2">
            <a:extLst>
              <a:ext uri="{FF2B5EF4-FFF2-40B4-BE49-F238E27FC236}">
                <a16:creationId xmlns:a16="http://schemas.microsoft.com/office/drawing/2014/main" id="{54D62F27-CF01-64D2-2BE7-F2E563BE8F37}"/>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35</a:t>
            </a:fld>
            <a:endParaRPr lang="en-US">
              <a:solidFill>
                <a:srgbClr val="FDB828">
                  <a:shade val="75000"/>
                </a:srgbClr>
              </a:solidFill>
            </a:endParaRPr>
          </a:p>
        </p:txBody>
      </p:sp>
      <p:pic>
        <p:nvPicPr>
          <p:cNvPr id="6" name="Picture 5">
            <a:extLst>
              <a:ext uri="{FF2B5EF4-FFF2-40B4-BE49-F238E27FC236}">
                <a16:creationId xmlns:a16="http://schemas.microsoft.com/office/drawing/2014/main" id="{5CF7D638-82A1-792C-35C9-B622A61E65E2}"/>
              </a:ext>
            </a:extLst>
          </p:cNvPr>
          <p:cNvPicPr>
            <a:picLocks noChangeAspect="1"/>
          </p:cNvPicPr>
          <p:nvPr/>
        </p:nvPicPr>
        <p:blipFill>
          <a:blip r:embed="rId2"/>
          <a:stretch>
            <a:fillRect/>
          </a:stretch>
        </p:blipFill>
        <p:spPr>
          <a:xfrm>
            <a:off x="282481" y="1589863"/>
            <a:ext cx="8572941" cy="3492679"/>
          </a:xfrm>
          <a:prstGeom prst="rect">
            <a:avLst/>
          </a:prstGeom>
        </p:spPr>
      </p:pic>
      <p:pic>
        <p:nvPicPr>
          <p:cNvPr id="5" name="Picture 2" descr="afc_fn2_al_tl_cmyk">
            <a:extLst>
              <a:ext uri="{FF2B5EF4-FFF2-40B4-BE49-F238E27FC236}">
                <a16:creationId xmlns:a16="http://schemas.microsoft.com/office/drawing/2014/main" id="{17D78E95-25E0-3B5D-C7A9-F4EFB550E5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78572"/>
          <a:stretch>
            <a:fillRect/>
          </a:stretch>
        </p:blipFill>
        <p:spPr bwMode="auto">
          <a:xfrm>
            <a:off x="208866" y="304800"/>
            <a:ext cx="553134"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graphicFrame>
        <p:nvGraphicFramePr>
          <p:cNvPr id="9" name="Diagram 8">
            <a:extLst>
              <a:ext uri="{FF2B5EF4-FFF2-40B4-BE49-F238E27FC236}">
                <a16:creationId xmlns:a16="http://schemas.microsoft.com/office/drawing/2014/main" id="{DBF567B2-03CF-748F-6B0A-61428D60400D}"/>
              </a:ext>
            </a:extLst>
          </p:cNvPr>
          <p:cNvGraphicFramePr/>
          <p:nvPr>
            <p:extLst>
              <p:ext uri="{D42A27DB-BD31-4B8C-83A1-F6EECF244321}">
                <p14:modId xmlns:p14="http://schemas.microsoft.com/office/powerpoint/2010/main" val="3879327299"/>
              </p:ext>
            </p:extLst>
          </p:nvPr>
        </p:nvGraphicFramePr>
        <p:xfrm>
          <a:off x="124571" y="3730086"/>
          <a:ext cx="8851726" cy="41154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82129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33C1B-5D01-3380-36E3-DA3DCDDB7DFA}"/>
              </a:ext>
            </a:extLst>
          </p:cNvPr>
          <p:cNvSpPr>
            <a:spLocks noGrp="1"/>
          </p:cNvSpPr>
          <p:nvPr>
            <p:ph type="title"/>
          </p:nvPr>
        </p:nvSpPr>
        <p:spPr/>
        <p:txBody>
          <a:bodyPr/>
          <a:lstStyle/>
          <a:p>
            <a:r>
              <a:rPr lang="en-US"/>
              <a:t>What is NOT on the IEP? </a:t>
            </a:r>
          </a:p>
        </p:txBody>
      </p:sp>
      <p:sp>
        <p:nvSpPr>
          <p:cNvPr id="3" name="Slide Number Placeholder 2">
            <a:extLst>
              <a:ext uri="{FF2B5EF4-FFF2-40B4-BE49-F238E27FC236}">
                <a16:creationId xmlns:a16="http://schemas.microsoft.com/office/drawing/2014/main" id="{1DEEE1FF-71AA-0567-1714-C8C3603E4F3F}"/>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36</a:t>
            </a:fld>
            <a:endParaRPr lang="en-US">
              <a:solidFill>
                <a:srgbClr val="FDB828">
                  <a:shade val="75000"/>
                </a:srgbClr>
              </a:solidFill>
            </a:endParaRPr>
          </a:p>
        </p:txBody>
      </p:sp>
      <p:pic>
        <p:nvPicPr>
          <p:cNvPr id="5" name="Picture 5">
            <a:extLst>
              <a:ext uri="{FF2B5EF4-FFF2-40B4-BE49-F238E27FC236}">
                <a16:creationId xmlns:a16="http://schemas.microsoft.com/office/drawing/2014/main" id="{BED185F8-579F-A690-4D5B-467861275F6B}"/>
              </a:ext>
            </a:extLst>
          </p:cNvPr>
          <p:cNvPicPr>
            <a:picLocks noGrp="1" noChangeAspect="1"/>
          </p:cNvPicPr>
          <p:nvPr>
            <p:ph sz="quarter" idx="1"/>
          </p:nvPr>
        </p:nvPicPr>
        <p:blipFill>
          <a:blip r:embed="rId3"/>
          <a:stretch>
            <a:fillRect/>
          </a:stretch>
        </p:blipFill>
        <p:spPr>
          <a:xfrm>
            <a:off x="229865" y="2491672"/>
            <a:ext cx="8718649" cy="2204074"/>
          </a:xfrm>
        </p:spPr>
      </p:pic>
      <p:pic>
        <p:nvPicPr>
          <p:cNvPr id="7" name="Picture 2" descr="afc_fn2_al_tl_cmyk">
            <a:extLst>
              <a:ext uri="{FF2B5EF4-FFF2-40B4-BE49-F238E27FC236}">
                <a16:creationId xmlns:a16="http://schemas.microsoft.com/office/drawing/2014/main" id="{2D547876-F831-2BC3-B3A0-B1FCDED34B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78572"/>
          <a:stretch>
            <a:fillRect/>
          </a:stretch>
        </p:blipFill>
        <p:spPr bwMode="auto">
          <a:xfrm>
            <a:off x="208866" y="304800"/>
            <a:ext cx="553134"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5769485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122F3-8FAF-4BCC-8ED0-E71610D32120}"/>
              </a:ext>
            </a:extLst>
          </p:cNvPr>
          <p:cNvSpPr>
            <a:spLocks noGrp="1"/>
          </p:cNvSpPr>
          <p:nvPr>
            <p:ph type="title"/>
          </p:nvPr>
        </p:nvSpPr>
        <p:spPr/>
        <p:txBody>
          <a:bodyPr anchor="ctr"/>
          <a:lstStyle/>
          <a:p>
            <a:br>
              <a:rPr lang="en-US" sz="3200"/>
            </a:br>
            <a:br>
              <a:rPr lang="en-US" sz="3200"/>
            </a:br>
            <a:br>
              <a:rPr lang="en-US" sz="3200"/>
            </a:br>
            <a:br>
              <a:rPr lang="en-US" sz="3200"/>
            </a:br>
            <a:r>
              <a:rPr lang="en-US" sz="3200"/>
              <a:t>IEPs</a:t>
            </a:r>
          </a:p>
        </p:txBody>
      </p:sp>
      <p:pic>
        <p:nvPicPr>
          <p:cNvPr id="4" name="Picture 3" descr="A picture containing indoor, wall&#10;&#10;Description automatically generated">
            <a:extLst>
              <a:ext uri="{FF2B5EF4-FFF2-40B4-BE49-F238E27FC236}">
                <a16:creationId xmlns:a16="http://schemas.microsoft.com/office/drawing/2014/main" id="{2BE5966B-E5BC-4599-BF1F-F0315E4E0B2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018972" y="1274989"/>
            <a:ext cx="5744028" cy="4308021"/>
          </a:xfrm>
          <a:prstGeom prst="rect">
            <a:avLst/>
          </a:prstGeom>
        </p:spPr>
      </p:pic>
      <p:sp>
        <p:nvSpPr>
          <p:cNvPr id="8" name="Slide Number Placeholder 7">
            <a:extLst>
              <a:ext uri="{FF2B5EF4-FFF2-40B4-BE49-F238E27FC236}">
                <a16:creationId xmlns:a16="http://schemas.microsoft.com/office/drawing/2014/main" id="{5F56CEAA-E7B8-4B40-ADF0-96524DF43656}"/>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37</a:t>
            </a:fld>
            <a:endParaRPr lang="en-US">
              <a:solidFill>
                <a:srgbClr val="FDB828">
                  <a:shade val="75000"/>
                </a:srgbClr>
              </a:solidFill>
            </a:endParaRPr>
          </a:p>
        </p:txBody>
      </p:sp>
    </p:spTree>
    <p:extLst>
      <p:ext uri="{BB962C8B-B14F-4D97-AF65-F5344CB8AC3E}">
        <p14:creationId xmlns:p14="http://schemas.microsoft.com/office/powerpoint/2010/main" val="37198157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title"/>
          </p:nvPr>
        </p:nvSpPr>
        <p:spPr/>
        <p:txBody>
          <a:bodyPr>
            <a:normAutofit/>
          </a:bodyPr>
          <a:lstStyle/>
          <a:p>
            <a:pPr eaLnBrk="1" hangingPunct="1"/>
            <a:r>
              <a:rPr lang="en-US" sz="3300" b="1">
                <a:solidFill>
                  <a:schemeClr val="accent2"/>
                </a:solidFill>
              </a:rPr>
              <a:t>The IEP Meeting</a:t>
            </a:r>
          </a:p>
        </p:txBody>
      </p:sp>
      <p:sp>
        <p:nvSpPr>
          <p:cNvPr id="2" name="Content Placeholder 1"/>
          <p:cNvSpPr>
            <a:spLocks noGrp="1"/>
          </p:cNvSpPr>
          <p:nvPr>
            <p:ph idx="4294967295"/>
          </p:nvPr>
        </p:nvSpPr>
        <p:spPr>
          <a:xfrm>
            <a:off x="377952" y="1447801"/>
            <a:ext cx="8382000" cy="4876800"/>
          </a:xfrm>
        </p:spPr>
        <p:txBody>
          <a:bodyPr>
            <a:normAutofit/>
          </a:bodyPr>
          <a:lstStyle/>
          <a:p>
            <a:pPr marL="0" indent="0" algn="ctr">
              <a:buNone/>
            </a:pPr>
            <a:r>
              <a:rPr lang="en-US" sz="2800" b="1" i="1">
                <a:solidFill>
                  <a:schemeClr val="accent1">
                    <a:lumMod val="75000"/>
                  </a:schemeClr>
                </a:solidFill>
              </a:rPr>
              <a:t>Who is at the meeting?</a:t>
            </a:r>
            <a:endParaRPr lang="en-US" sz="800" b="1">
              <a:solidFill>
                <a:schemeClr val="accent1">
                  <a:lumMod val="75000"/>
                </a:schemeClr>
              </a:solidFill>
            </a:endParaRPr>
          </a:p>
        </p:txBody>
      </p:sp>
      <p:sp>
        <p:nvSpPr>
          <p:cNvPr id="3" name="TextBox 2"/>
          <p:cNvSpPr txBox="1"/>
          <p:nvPr/>
        </p:nvSpPr>
        <p:spPr>
          <a:xfrm>
            <a:off x="4400917" y="4956536"/>
            <a:ext cx="968375" cy="369332"/>
          </a:xfrm>
          <a:prstGeom prst="rect">
            <a:avLst/>
          </a:prstGeom>
          <a:noFill/>
        </p:spPr>
        <p:txBody>
          <a:bodyPr wrap="square" rtlCol="0">
            <a:spAutoFit/>
          </a:bodyPr>
          <a:lstStyle/>
          <a:p>
            <a:endParaRPr lang="en-US">
              <a:solidFill>
                <a:srgbClr val="A6CE39"/>
              </a:solidFill>
            </a:endParaRPr>
          </a:p>
        </p:txBody>
      </p:sp>
      <p:sp>
        <p:nvSpPr>
          <p:cNvPr id="13" name="Freeform 8"/>
          <p:cNvSpPr>
            <a:spLocks/>
          </p:cNvSpPr>
          <p:nvPr/>
        </p:nvSpPr>
        <p:spPr bwMode="auto">
          <a:xfrm>
            <a:off x="1976862" y="1981200"/>
            <a:ext cx="2494259" cy="2490060"/>
          </a:xfrm>
          <a:custGeom>
            <a:avLst/>
            <a:gdLst>
              <a:gd name="T0" fmla="*/ 2222 w 2377"/>
              <a:gd name="T1" fmla="*/ 795 h 2371"/>
              <a:gd name="T2" fmla="*/ 2275 w 2377"/>
              <a:gd name="T3" fmla="*/ 827 h 2371"/>
              <a:gd name="T4" fmla="*/ 2314 w 2377"/>
              <a:gd name="T5" fmla="*/ 882 h 2371"/>
              <a:gd name="T6" fmla="*/ 2362 w 2377"/>
              <a:gd name="T7" fmla="*/ 907 h 2371"/>
              <a:gd name="T8" fmla="*/ 395 w 2377"/>
              <a:gd name="T9" fmla="*/ 855 h 2371"/>
              <a:gd name="T10" fmla="*/ 386 w 2377"/>
              <a:gd name="T11" fmla="*/ 892 h 2371"/>
              <a:gd name="T12" fmla="*/ 358 w 2377"/>
              <a:gd name="T13" fmla="*/ 907 h 2371"/>
              <a:gd name="T14" fmla="*/ 325 w 2377"/>
              <a:gd name="T15" fmla="*/ 886 h 2371"/>
              <a:gd name="T16" fmla="*/ 296 w 2377"/>
              <a:gd name="T17" fmla="*/ 842 h 2371"/>
              <a:gd name="T18" fmla="*/ 242 w 2377"/>
              <a:gd name="T19" fmla="*/ 800 h 2371"/>
              <a:gd name="T20" fmla="*/ 184 w 2377"/>
              <a:gd name="T21" fmla="*/ 786 h 2371"/>
              <a:gd name="T22" fmla="*/ 96 w 2377"/>
              <a:gd name="T23" fmla="*/ 815 h 2371"/>
              <a:gd name="T24" fmla="*/ 32 w 2377"/>
              <a:gd name="T25" fmla="*/ 888 h 2371"/>
              <a:gd name="T26" fmla="*/ 0 w 2377"/>
              <a:gd name="T27" fmla="*/ 993 h 2371"/>
              <a:gd name="T28" fmla="*/ 8 w 2377"/>
              <a:gd name="T29" fmla="*/ 1084 h 2371"/>
              <a:gd name="T30" fmla="*/ 54 w 2377"/>
              <a:gd name="T31" fmla="*/ 1178 h 2371"/>
              <a:gd name="T32" fmla="*/ 129 w 2377"/>
              <a:gd name="T33" fmla="*/ 1235 h 2371"/>
              <a:gd name="T34" fmla="*/ 201 w 2377"/>
              <a:gd name="T35" fmla="*/ 1245 h 2371"/>
              <a:gd name="T36" fmla="*/ 265 w 2377"/>
              <a:gd name="T37" fmla="*/ 1220 h 2371"/>
              <a:gd name="T38" fmla="*/ 313 w 2377"/>
              <a:gd name="T39" fmla="*/ 1164 h 2371"/>
              <a:gd name="T40" fmla="*/ 338 w 2377"/>
              <a:gd name="T41" fmla="*/ 1133 h 2371"/>
              <a:gd name="T42" fmla="*/ 371 w 2377"/>
              <a:gd name="T43" fmla="*/ 1126 h 2371"/>
              <a:gd name="T44" fmla="*/ 392 w 2377"/>
              <a:gd name="T45" fmla="*/ 1155 h 2371"/>
              <a:gd name="T46" fmla="*/ 1256 w 2377"/>
              <a:gd name="T47" fmla="*/ 1976 h 2371"/>
              <a:gd name="T48" fmla="*/ 1298 w 2377"/>
              <a:gd name="T49" fmla="*/ 1990 h 2371"/>
              <a:gd name="T50" fmla="*/ 1305 w 2377"/>
              <a:gd name="T51" fmla="*/ 2020 h 2371"/>
              <a:gd name="T52" fmla="*/ 1275 w 2377"/>
              <a:gd name="T53" fmla="*/ 2052 h 2371"/>
              <a:gd name="T54" fmla="*/ 1225 w 2377"/>
              <a:gd name="T55" fmla="*/ 2088 h 2371"/>
              <a:gd name="T56" fmla="*/ 1193 w 2377"/>
              <a:gd name="T57" fmla="*/ 2141 h 2371"/>
              <a:gd name="T58" fmla="*/ 1186 w 2377"/>
              <a:gd name="T59" fmla="*/ 2206 h 2371"/>
              <a:gd name="T60" fmla="*/ 1225 w 2377"/>
              <a:gd name="T61" fmla="*/ 2290 h 2371"/>
              <a:gd name="T62" fmla="*/ 1305 w 2377"/>
              <a:gd name="T63" fmla="*/ 2348 h 2371"/>
              <a:gd name="T64" fmla="*/ 1414 w 2377"/>
              <a:gd name="T65" fmla="*/ 2371 h 2371"/>
              <a:gd name="T66" fmla="*/ 1504 w 2377"/>
              <a:gd name="T67" fmla="*/ 2357 h 2371"/>
              <a:gd name="T68" fmla="*/ 1591 w 2377"/>
              <a:gd name="T69" fmla="*/ 2304 h 2371"/>
              <a:gd name="T70" fmla="*/ 1639 w 2377"/>
              <a:gd name="T71" fmla="*/ 2224 h 2371"/>
              <a:gd name="T72" fmla="*/ 1640 w 2377"/>
              <a:gd name="T73" fmla="*/ 2156 h 2371"/>
              <a:gd name="T74" fmla="*/ 1612 w 2377"/>
              <a:gd name="T75" fmla="*/ 2097 h 2371"/>
              <a:gd name="T76" fmla="*/ 1564 w 2377"/>
              <a:gd name="T77" fmla="*/ 2057 h 2371"/>
              <a:gd name="T78" fmla="*/ 1526 w 2377"/>
              <a:gd name="T79" fmla="*/ 2026 h 2371"/>
              <a:gd name="T80" fmla="*/ 1526 w 2377"/>
              <a:gd name="T81" fmla="*/ 1994 h 2371"/>
              <a:gd name="T82" fmla="*/ 1564 w 2377"/>
              <a:gd name="T83" fmla="*/ 1976 h 2371"/>
              <a:gd name="T84" fmla="*/ 2370 w 2377"/>
              <a:gd name="T85" fmla="*/ 1130 h 2371"/>
              <a:gd name="T86" fmla="*/ 2323 w 2377"/>
              <a:gd name="T87" fmla="*/ 1139 h 2371"/>
              <a:gd name="T88" fmla="*/ 2289 w 2377"/>
              <a:gd name="T89" fmla="*/ 1191 h 2371"/>
              <a:gd name="T90" fmla="*/ 2235 w 2377"/>
              <a:gd name="T91" fmla="*/ 1233 h 2371"/>
              <a:gd name="T92" fmla="*/ 2177 w 2377"/>
              <a:gd name="T93" fmla="*/ 1245 h 2371"/>
              <a:gd name="T94" fmla="*/ 2089 w 2377"/>
              <a:gd name="T95" fmla="*/ 1218 h 2371"/>
              <a:gd name="T96" fmla="*/ 2024 w 2377"/>
              <a:gd name="T97" fmla="*/ 1145 h 2371"/>
              <a:gd name="T98" fmla="*/ 1993 w 2377"/>
              <a:gd name="T99" fmla="*/ 1040 h 2371"/>
              <a:gd name="T100" fmla="*/ 2000 w 2377"/>
              <a:gd name="T101" fmla="*/ 948 h 2371"/>
              <a:gd name="T102" fmla="*/ 2047 w 2377"/>
              <a:gd name="T103" fmla="*/ 855 h 2371"/>
              <a:gd name="T104" fmla="*/ 2121 w 2377"/>
              <a:gd name="T105" fmla="*/ 797 h 2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77" h="2371">
                <a:moveTo>
                  <a:pt x="2177" y="788"/>
                </a:moveTo>
                <a:lnTo>
                  <a:pt x="2177" y="788"/>
                </a:lnTo>
                <a:lnTo>
                  <a:pt x="2193" y="788"/>
                </a:lnTo>
                <a:lnTo>
                  <a:pt x="2208" y="791"/>
                </a:lnTo>
                <a:lnTo>
                  <a:pt x="2222" y="795"/>
                </a:lnTo>
                <a:lnTo>
                  <a:pt x="2235" y="800"/>
                </a:lnTo>
                <a:lnTo>
                  <a:pt x="2247" y="806"/>
                </a:lnTo>
                <a:lnTo>
                  <a:pt x="2257" y="813"/>
                </a:lnTo>
                <a:lnTo>
                  <a:pt x="2266" y="819"/>
                </a:lnTo>
                <a:lnTo>
                  <a:pt x="2275" y="827"/>
                </a:lnTo>
                <a:lnTo>
                  <a:pt x="2289" y="842"/>
                </a:lnTo>
                <a:lnTo>
                  <a:pt x="2298" y="855"/>
                </a:lnTo>
                <a:lnTo>
                  <a:pt x="2305" y="867"/>
                </a:lnTo>
                <a:lnTo>
                  <a:pt x="2305" y="867"/>
                </a:lnTo>
                <a:lnTo>
                  <a:pt x="2314" y="882"/>
                </a:lnTo>
                <a:lnTo>
                  <a:pt x="2323" y="894"/>
                </a:lnTo>
                <a:lnTo>
                  <a:pt x="2334" y="901"/>
                </a:lnTo>
                <a:lnTo>
                  <a:pt x="2343" y="907"/>
                </a:lnTo>
                <a:lnTo>
                  <a:pt x="2353" y="909"/>
                </a:lnTo>
                <a:lnTo>
                  <a:pt x="2362" y="907"/>
                </a:lnTo>
                <a:lnTo>
                  <a:pt x="2370" y="903"/>
                </a:lnTo>
                <a:lnTo>
                  <a:pt x="2377" y="895"/>
                </a:lnTo>
                <a:lnTo>
                  <a:pt x="2377" y="0"/>
                </a:lnTo>
                <a:lnTo>
                  <a:pt x="395" y="0"/>
                </a:lnTo>
                <a:lnTo>
                  <a:pt x="395" y="855"/>
                </a:lnTo>
                <a:lnTo>
                  <a:pt x="395" y="855"/>
                </a:lnTo>
                <a:lnTo>
                  <a:pt x="393" y="867"/>
                </a:lnTo>
                <a:lnTo>
                  <a:pt x="392" y="877"/>
                </a:lnTo>
                <a:lnTo>
                  <a:pt x="389" y="886"/>
                </a:lnTo>
                <a:lnTo>
                  <a:pt x="386" y="892"/>
                </a:lnTo>
                <a:lnTo>
                  <a:pt x="382" y="898"/>
                </a:lnTo>
                <a:lnTo>
                  <a:pt x="377" y="903"/>
                </a:lnTo>
                <a:lnTo>
                  <a:pt x="371" y="906"/>
                </a:lnTo>
                <a:lnTo>
                  <a:pt x="365" y="907"/>
                </a:lnTo>
                <a:lnTo>
                  <a:pt x="358" y="907"/>
                </a:lnTo>
                <a:lnTo>
                  <a:pt x="352" y="907"/>
                </a:lnTo>
                <a:lnTo>
                  <a:pt x="344" y="904"/>
                </a:lnTo>
                <a:lnTo>
                  <a:pt x="338" y="900"/>
                </a:lnTo>
                <a:lnTo>
                  <a:pt x="331" y="894"/>
                </a:lnTo>
                <a:lnTo>
                  <a:pt x="325" y="886"/>
                </a:lnTo>
                <a:lnTo>
                  <a:pt x="319" y="877"/>
                </a:lnTo>
                <a:lnTo>
                  <a:pt x="313" y="867"/>
                </a:lnTo>
                <a:lnTo>
                  <a:pt x="313" y="867"/>
                </a:lnTo>
                <a:lnTo>
                  <a:pt x="305" y="855"/>
                </a:lnTo>
                <a:lnTo>
                  <a:pt x="296" y="842"/>
                </a:lnTo>
                <a:lnTo>
                  <a:pt x="283" y="827"/>
                </a:lnTo>
                <a:lnTo>
                  <a:pt x="274" y="819"/>
                </a:lnTo>
                <a:lnTo>
                  <a:pt x="265" y="812"/>
                </a:lnTo>
                <a:lnTo>
                  <a:pt x="254" y="806"/>
                </a:lnTo>
                <a:lnTo>
                  <a:pt x="242" y="800"/>
                </a:lnTo>
                <a:lnTo>
                  <a:pt x="229" y="794"/>
                </a:lnTo>
                <a:lnTo>
                  <a:pt x="216" y="791"/>
                </a:lnTo>
                <a:lnTo>
                  <a:pt x="201" y="788"/>
                </a:lnTo>
                <a:lnTo>
                  <a:pt x="184" y="786"/>
                </a:lnTo>
                <a:lnTo>
                  <a:pt x="184" y="786"/>
                </a:lnTo>
                <a:lnTo>
                  <a:pt x="165" y="788"/>
                </a:lnTo>
                <a:lnTo>
                  <a:pt x="147" y="791"/>
                </a:lnTo>
                <a:lnTo>
                  <a:pt x="129" y="797"/>
                </a:lnTo>
                <a:lnTo>
                  <a:pt x="112" y="804"/>
                </a:lnTo>
                <a:lnTo>
                  <a:pt x="96" y="815"/>
                </a:lnTo>
                <a:lnTo>
                  <a:pt x="81" y="825"/>
                </a:lnTo>
                <a:lnTo>
                  <a:pt x="66" y="839"/>
                </a:lnTo>
                <a:lnTo>
                  <a:pt x="54" y="854"/>
                </a:lnTo>
                <a:lnTo>
                  <a:pt x="42" y="870"/>
                </a:lnTo>
                <a:lnTo>
                  <a:pt x="32" y="888"/>
                </a:lnTo>
                <a:lnTo>
                  <a:pt x="21" y="907"/>
                </a:lnTo>
                <a:lnTo>
                  <a:pt x="14" y="927"/>
                </a:lnTo>
                <a:lnTo>
                  <a:pt x="8" y="948"/>
                </a:lnTo>
                <a:lnTo>
                  <a:pt x="3" y="970"/>
                </a:lnTo>
                <a:lnTo>
                  <a:pt x="0" y="993"/>
                </a:lnTo>
                <a:lnTo>
                  <a:pt x="0" y="1016"/>
                </a:lnTo>
                <a:lnTo>
                  <a:pt x="0" y="1016"/>
                </a:lnTo>
                <a:lnTo>
                  <a:pt x="0" y="1039"/>
                </a:lnTo>
                <a:lnTo>
                  <a:pt x="3" y="1063"/>
                </a:lnTo>
                <a:lnTo>
                  <a:pt x="8" y="1084"/>
                </a:lnTo>
                <a:lnTo>
                  <a:pt x="14" y="1105"/>
                </a:lnTo>
                <a:lnTo>
                  <a:pt x="21" y="1126"/>
                </a:lnTo>
                <a:lnTo>
                  <a:pt x="32" y="1145"/>
                </a:lnTo>
                <a:lnTo>
                  <a:pt x="42" y="1161"/>
                </a:lnTo>
                <a:lnTo>
                  <a:pt x="54" y="1178"/>
                </a:lnTo>
                <a:lnTo>
                  <a:pt x="66" y="1193"/>
                </a:lnTo>
                <a:lnTo>
                  <a:pt x="81" y="1206"/>
                </a:lnTo>
                <a:lnTo>
                  <a:pt x="96" y="1218"/>
                </a:lnTo>
                <a:lnTo>
                  <a:pt x="112" y="1227"/>
                </a:lnTo>
                <a:lnTo>
                  <a:pt x="129" y="1235"/>
                </a:lnTo>
                <a:lnTo>
                  <a:pt x="147" y="1241"/>
                </a:lnTo>
                <a:lnTo>
                  <a:pt x="165" y="1244"/>
                </a:lnTo>
                <a:lnTo>
                  <a:pt x="184" y="1245"/>
                </a:lnTo>
                <a:lnTo>
                  <a:pt x="184" y="1245"/>
                </a:lnTo>
                <a:lnTo>
                  <a:pt x="201" y="1245"/>
                </a:lnTo>
                <a:lnTo>
                  <a:pt x="216" y="1242"/>
                </a:lnTo>
                <a:lnTo>
                  <a:pt x="229" y="1238"/>
                </a:lnTo>
                <a:lnTo>
                  <a:pt x="242" y="1233"/>
                </a:lnTo>
                <a:lnTo>
                  <a:pt x="254" y="1227"/>
                </a:lnTo>
                <a:lnTo>
                  <a:pt x="265" y="1220"/>
                </a:lnTo>
                <a:lnTo>
                  <a:pt x="274" y="1212"/>
                </a:lnTo>
                <a:lnTo>
                  <a:pt x="283" y="1205"/>
                </a:lnTo>
                <a:lnTo>
                  <a:pt x="296" y="1190"/>
                </a:lnTo>
                <a:lnTo>
                  <a:pt x="305" y="1178"/>
                </a:lnTo>
                <a:lnTo>
                  <a:pt x="313" y="1164"/>
                </a:lnTo>
                <a:lnTo>
                  <a:pt x="313" y="1164"/>
                </a:lnTo>
                <a:lnTo>
                  <a:pt x="319" y="1155"/>
                </a:lnTo>
                <a:lnTo>
                  <a:pt x="325" y="1147"/>
                </a:lnTo>
                <a:lnTo>
                  <a:pt x="331" y="1139"/>
                </a:lnTo>
                <a:lnTo>
                  <a:pt x="338" y="1133"/>
                </a:lnTo>
                <a:lnTo>
                  <a:pt x="344" y="1129"/>
                </a:lnTo>
                <a:lnTo>
                  <a:pt x="352" y="1126"/>
                </a:lnTo>
                <a:lnTo>
                  <a:pt x="358" y="1124"/>
                </a:lnTo>
                <a:lnTo>
                  <a:pt x="365" y="1124"/>
                </a:lnTo>
                <a:lnTo>
                  <a:pt x="371" y="1126"/>
                </a:lnTo>
                <a:lnTo>
                  <a:pt x="377" y="1129"/>
                </a:lnTo>
                <a:lnTo>
                  <a:pt x="382" y="1133"/>
                </a:lnTo>
                <a:lnTo>
                  <a:pt x="386" y="1139"/>
                </a:lnTo>
                <a:lnTo>
                  <a:pt x="389" y="1147"/>
                </a:lnTo>
                <a:lnTo>
                  <a:pt x="392" y="1155"/>
                </a:lnTo>
                <a:lnTo>
                  <a:pt x="393" y="1166"/>
                </a:lnTo>
                <a:lnTo>
                  <a:pt x="395" y="1176"/>
                </a:lnTo>
                <a:lnTo>
                  <a:pt x="395" y="1979"/>
                </a:lnTo>
                <a:lnTo>
                  <a:pt x="1256" y="1976"/>
                </a:lnTo>
                <a:lnTo>
                  <a:pt x="1256" y="1976"/>
                </a:lnTo>
                <a:lnTo>
                  <a:pt x="1266" y="1978"/>
                </a:lnTo>
                <a:lnTo>
                  <a:pt x="1277" y="1979"/>
                </a:lnTo>
                <a:lnTo>
                  <a:pt x="1286" y="1982"/>
                </a:lnTo>
                <a:lnTo>
                  <a:pt x="1292" y="1985"/>
                </a:lnTo>
                <a:lnTo>
                  <a:pt x="1298" y="1990"/>
                </a:lnTo>
                <a:lnTo>
                  <a:pt x="1302" y="1996"/>
                </a:lnTo>
                <a:lnTo>
                  <a:pt x="1305" y="2000"/>
                </a:lnTo>
                <a:lnTo>
                  <a:pt x="1307" y="2006"/>
                </a:lnTo>
                <a:lnTo>
                  <a:pt x="1307" y="2014"/>
                </a:lnTo>
                <a:lnTo>
                  <a:pt x="1305" y="2020"/>
                </a:lnTo>
                <a:lnTo>
                  <a:pt x="1302" y="2027"/>
                </a:lnTo>
                <a:lnTo>
                  <a:pt x="1298" y="2033"/>
                </a:lnTo>
                <a:lnTo>
                  <a:pt x="1292" y="2040"/>
                </a:lnTo>
                <a:lnTo>
                  <a:pt x="1284" y="2046"/>
                </a:lnTo>
                <a:lnTo>
                  <a:pt x="1275" y="2052"/>
                </a:lnTo>
                <a:lnTo>
                  <a:pt x="1265" y="2057"/>
                </a:lnTo>
                <a:lnTo>
                  <a:pt x="1265" y="2057"/>
                </a:lnTo>
                <a:lnTo>
                  <a:pt x="1253" y="2064"/>
                </a:lnTo>
                <a:lnTo>
                  <a:pt x="1239" y="2075"/>
                </a:lnTo>
                <a:lnTo>
                  <a:pt x="1225" y="2088"/>
                </a:lnTo>
                <a:lnTo>
                  <a:pt x="1217" y="2097"/>
                </a:lnTo>
                <a:lnTo>
                  <a:pt x="1211" y="2106"/>
                </a:lnTo>
                <a:lnTo>
                  <a:pt x="1204" y="2117"/>
                </a:lnTo>
                <a:lnTo>
                  <a:pt x="1198" y="2129"/>
                </a:lnTo>
                <a:lnTo>
                  <a:pt x="1193" y="2141"/>
                </a:lnTo>
                <a:lnTo>
                  <a:pt x="1189" y="2156"/>
                </a:lnTo>
                <a:lnTo>
                  <a:pt x="1186" y="2171"/>
                </a:lnTo>
                <a:lnTo>
                  <a:pt x="1186" y="2187"/>
                </a:lnTo>
                <a:lnTo>
                  <a:pt x="1186" y="2187"/>
                </a:lnTo>
                <a:lnTo>
                  <a:pt x="1186" y="2206"/>
                </a:lnTo>
                <a:lnTo>
                  <a:pt x="1190" y="2224"/>
                </a:lnTo>
                <a:lnTo>
                  <a:pt x="1196" y="2242"/>
                </a:lnTo>
                <a:lnTo>
                  <a:pt x="1204" y="2259"/>
                </a:lnTo>
                <a:lnTo>
                  <a:pt x="1213" y="2275"/>
                </a:lnTo>
                <a:lnTo>
                  <a:pt x="1225" y="2290"/>
                </a:lnTo>
                <a:lnTo>
                  <a:pt x="1238" y="2304"/>
                </a:lnTo>
                <a:lnTo>
                  <a:pt x="1253" y="2317"/>
                </a:lnTo>
                <a:lnTo>
                  <a:pt x="1268" y="2329"/>
                </a:lnTo>
                <a:lnTo>
                  <a:pt x="1286" y="2339"/>
                </a:lnTo>
                <a:lnTo>
                  <a:pt x="1305" y="2348"/>
                </a:lnTo>
                <a:lnTo>
                  <a:pt x="1325" y="2357"/>
                </a:lnTo>
                <a:lnTo>
                  <a:pt x="1346" y="2363"/>
                </a:lnTo>
                <a:lnTo>
                  <a:pt x="1368" y="2368"/>
                </a:lnTo>
                <a:lnTo>
                  <a:pt x="1390" y="2371"/>
                </a:lnTo>
                <a:lnTo>
                  <a:pt x="1414" y="2371"/>
                </a:lnTo>
                <a:lnTo>
                  <a:pt x="1414" y="2371"/>
                </a:lnTo>
                <a:lnTo>
                  <a:pt x="1438" y="2371"/>
                </a:lnTo>
                <a:lnTo>
                  <a:pt x="1461" y="2368"/>
                </a:lnTo>
                <a:lnTo>
                  <a:pt x="1483" y="2363"/>
                </a:lnTo>
                <a:lnTo>
                  <a:pt x="1504" y="2357"/>
                </a:lnTo>
                <a:lnTo>
                  <a:pt x="1523" y="2348"/>
                </a:lnTo>
                <a:lnTo>
                  <a:pt x="1543" y="2339"/>
                </a:lnTo>
                <a:lnTo>
                  <a:pt x="1561" y="2329"/>
                </a:lnTo>
                <a:lnTo>
                  <a:pt x="1577" y="2317"/>
                </a:lnTo>
                <a:lnTo>
                  <a:pt x="1591" y="2304"/>
                </a:lnTo>
                <a:lnTo>
                  <a:pt x="1604" y="2290"/>
                </a:lnTo>
                <a:lnTo>
                  <a:pt x="1616" y="2275"/>
                </a:lnTo>
                <a:lnTo>
                  <a:pt x="1625" y="2259"/>
                </a:lnTo>
                <a:lnTo>
                  <a:pt x="1634" y="2242"/>
                </a:lnTo>
                <a:lnTo>
                  <a:pt x="1639" y="2224"/>
                </a:lnTo>
                <a:lnTo>
                  <a:pt x="1643" y="2206"/>
                </a:lnTo>
                <a:lnTo>
                  <a:pt x="1645" y="2187"/>
                </a:lnTo>
                <a:lnTo>
                  <a:pt x="1645" y="2187"/>
                </a:lnTo>
                <a:lnTo>
                  <a:pt x="1643" y="2171"/>
                </a:lnTo>
                <a:lnTo>
                  <a:pt x="1640" y="2156"/>
                </a:lnTo>
                <a:lnTo>
                  <a:pt x="1637" y="2141"/>
                </a:lnTo>
                <a:lnTo>
                  <a:pt x="1631" y="2129"/>
                </a:lnTo>
                <a:lnTo>
                  <a:pt x="1625" y="2117"/>
                </a:lnTo>
                <a:lnTo>
                  <a:pt x="1619" y="2106"/>
                </a:lnTo>
                <a:lnTo>
                  <a:pt x="1612" y="2097"/>
                </a:lnTo>
                <a:lnTo>
                  <a:pt x="1604" y="2088"/>
                </a:lnTo>
                <a:lnTo>
                  <a:pt x="1589" y="2075"/>
                </a:lnTo>
                <a:lnTo>
                  <a:pt x="1576" y="2064"/>
                </a:lnTo>
                <a:lnTo>
                  <a:pt x="1564" y="2057"/>
                </a:lnTo>
                <a:lnTo>
                  <a:pt x="1564" y="2057"/>
                </a:lnTo>
                <a:lnTo>
                  <a:pt x="1553" y="2052"/>
                </a:lnTo>
                <a:lnTo>
                  <a:pt x="1544" y="2046"/>
                </a:lnTo>
                <a:lnTo>
                  <a:pt x="1537" y="2039"/>
                </a:lnTo>
                <a:lnTo>
                  <a:pt x="1531" y="2033"/>
                </a:lnTo>
                <a:lnTo>
                  <a:pt x="1526" y="2026"/>
                </a:lnTo>
                <a:lnTo>
                  <a:pt x="1523" y="2020"/>
                </a:lnTo>
                <a:lnTo>
                  <a:pt x="1522" y="2012"/>
                </a:lnTo>
                <a:lnTo>
                  <a:pt x="1522" y="2006"/>
                </a:lnTo>
                <a:lnTo>
                  <a:pt x="1523" y="2000"/>
                </a:lnTo>
                <a:lnTo>
                  <a:pt x="1526" y="1994"/>
                </a:lnTo>
                <a:lnTo>
                  <a:pt x="1531" y="1990"/>
                </a:lnTo>
                <a:lnTo>
                  <a:pt x="1537" y="1985"/>
                </a:lnTo>
                <a:lnTo>
                  <a:pt x="1544" y="1981"/>
                </a:lnTo>
                <a:lnTo>
                  <a:pt x="1553" y="1978"/>
                </a:lnTo>
                <a:lnTo>
                  <a:pt x="1564" y="1976"/>
                </a:lnTo>
                <a:lnTo>
                  <a:pt x="1576" y="1976"/>
                </a:lnTo>
                <a:lnTo>
                  <a:pt x="2377" y="1976"/>
                </a:lnTo>
                <a:lnTo>
                  <a:pt x="2377" y="1138"/>
                </a:lnTo>
                <a:lnTo>
                  <a:pt x="2377" y="1138"/>
                </a:lnTo>
                <a:lnTo>
                  <a:pt x="2370" y="1130"/>
                </a:lnTo>
                <a:lnTo>
                  <a:pt x="2362" y="1126"/>
                </a:lnTo>
                <a:lnTo>
                  <a:pt x="2353" y="1124"/>
                </a:lnTo>
                <a:lnTo>
                  <a:pt x="2343" y="1127"/>
                </a:lnTo>
                <a:lnTo>
                  <a:pt x="2334" y="1132"/>
                </a:lnTo>
                <a:lnTo>
                  <a:pt x="2323" y="1139"/>
                </a:lnTo>
                <a:lnTo>
                  <a:pt x="2314" y="1151"/>
                </a:lnTo>
                <a:lnTo>
                  <a:pt x="2305" y="1166"/>
                </a:lnTo>
                <a:lnTo>
                  <a:pt x="2305" y="1166"/>
                </a:lnTo>
                <a:lnTo>
                  <a:pt x="2298" y="1178"/>
                </a:lnTo>
                <a:lnTo>
                  <a:pt x="2289" y="1191"/>
                </a:lnTo>
                <a:lnTo>
                  <a:pt x="2275" y="1206"/>
                </a:lnTo>
                <a:lnTo>
                  <a:pt x="2266" y="1214"/>
                </a:lnTo>
                <a:lnTo>
                  <a:pt x="2257" y="1220"/>
                </a:lnTo>
                <a:lnTo>
                  <a:pt x="2247" y="1227"/>
                </a:lnTo>
                <a:lnTo>
                  <a:pt x="2235" y="1233"/>
                </a:lnTo>
                <a:lnTo>
                  <a:pt x="2222" y="1239"/>
                </a:lnTo>
                <a:lnTo>
                  <a:pt x="2208" y="1242"/>
                </a:lnTo>
                <a:lnTo>
                  <a:pt x="2193" y="1245"/>
                </a:lnTo>
                <a:lnTo>
                  <a:pt x="2177" y="1245"/>
                </a:lnTo>
                <a:lnTo>
                  <a:pt x="2177" y="1245"/>
                </a:lnTo>
                <a:lnTo>
                  <a:pt x="2157" y="1245"/>
                </a:lnTo>
                <a:lnTo>
                  <a:pt x="2139" y="1241"/>
                </a:lnTo>
                <a:lnTo>
                  <a:pt x="2121" y="1236"/>
                </a:lnTo>
                <a:lnTo>
                  <a:pt x="2105" y="1227"/>
                </a:lnTo>
                <a:lnTo>
                  <a:pt x="2089" y="1218"/>
                </a:lnTo>
                <a:lnTo>
                  <a:pt x="2074" y="1206"/>
                </a:lnTo>
                <a:lnTo>
                  <a:pt x="2060" y="1193"/>
                </a:lnTo>
                <a:lnTo>
                  <a:pt x="2047" y="1179"/>
                </a:lnTo>
                <a:lnTo>
                  <a:pt x="2035" y="1163"/>
                </a:lnTo>
                <a:lnTo>
                  <a:pt x="2024" y="1145"/>
                </a:lnTo>
                <a:lnTo>
                  <a:pt x="2015" y="1126"/>
                </a:lnTo>
                <a:lnTo>
                  <a:pt x="2006" y="1106"/>
                </a:lnTo>
                <a:lnTo>
                  <a:pt x="2000" y="1085"/>
                </a:lnTo>
                <a:lnTo>
                  <a:pt x="1996" y="1063"/>
                </a:lnTo>
                <a:lnTo>
                  <a:pt x="1993" y="1040"/>
                </a:lnTo>
                <a:lnTo>
                  <a:pt x="1993" y="1016"/>
                </a:lnTo>
                <a:lnTo>
                  <a:pt x="1993" y="1016"/>
                </a:lnTo>
                <a:lnTo>
                  <a:pt x="1993" y="993"/>
                </a:lnTo>
                <a:lnTo>
                  <a:pt x="1996" y="970"/>
                </a:lnTo>
                <a:lnTo>
                  <a:pt x="2000" y="948"/>
                </a:lnTo>
                <a:lnTo>
                  <a:pt x="2006" y="927"/>
                </a:lnTo>
                <a:lnTo>
                  <a:pt x="2015" y="907"/>
                </a:lnTo>
                <a:lnTo>
                  <a:pt x="2024" y="888"/>
                </a:lnTo>
                <a:lnTo>
                  <a:pt x="2035" y="870"/>
                </a:lnTo>
                <a:lnTo>
                  <a:pt x="2047" y="855"/>
                </a:lnTo>
                <a:lnTo>
                  <a:pt x="2060" y="840"/>
                </a:lnTo>
                <a:lnTo>
                  <a:pt x="2074" y="827"/>
                </a:lnTo>
                <a:lnTo>
                  <a:pt x="2089" y="815"/>
                </a:lnTo>
                <a:lnTo>
                  <a:pt x="2105" y="806"/>
                </a:lnTo>
                <a:lnTo>
                  <a:pt x="2121" y="797"/>
                </a:lnTo>
                <a:lnTo>
                  <a:pt x="2139" y="792"/>
                </a:lnTo>
                <a:lnTo>
                  <a:pt x="2157" y="788"/>
                </a:lnTo>
                <a:lnTo>
                  <a:pt x="2177" y="788"/>
                </a:lnTo>
                <a:lnTo>
                  <a:pt x="2177" y="788"/>
                </a:lnTo>
                <a:close/>
              </a:path>
            </a:pathLst>
          </a:custGeom>
          <a:solidFill>
            <a:schemeClr val="bg2"/>
          </a:solidFill>
          <a:ln w="28575">
            <a:solidFill>
              <a:schemeClr val="accent1"/>
            </a:solidFill>
            <a:prstDash val="solid"/>
            <a:round/>
            <a:headEnd/>
            <a:tailEnd/>
          </a:ln>
        </p:spPr>
        <p:txBody>
          <a:bodyPr bIns="360000" anchor="t" anchorCtr="0"/>
          <a:lstStyle/>
          <a:p>
            <a:pPr algn="ctr">
              <a:defRPr/>
            </a:pPr>
            <a:endParaRPr lang="en-US">
              <a:solidFill>
                <a:srgbClr val="A6CE39"/>
              </a:solidFill>
              <a:cs typeface="Arial" charset="0"/>
            </a:endParaRPr>
          </a:p>
          <a:p>
            <a:pPr algn="ctr">
              <a:defRPr/>
            </a:pPr>
            <a:endParaRPr lang="en-US">
              <a:solidFill>
                <a:srgbClr val="A6CE39"/>
              </a:solidFill>
              <a:cs typeface="Arial" charset="0"/>
            </a:endParaRPr>
          </a:p>
          <a:p>
            <a:pPr algn="ctr">
              <a:defRPr/>
            </a:pPr>
            <a:r>
              <a:rPr lang="en-US">
                <a:solidFill>
                  <a:srgbClr val="A6CE39"/>
                </a:solidFill>
                <a:cs typeface="Arial" charset="0"/>
              </a:rPr>
              <a:t>     </a:t>
            </a:r>
            <a:r>
              <a:rPr lang="en-US" sz="2400">
                <a:solidFill>
                  <a:schemeClr val="accent6"/>
                </a:solidFill>
                <a:cs typeface="Arial" charset="0"/>
              </a:rPr>
              <a:t>Special </a:t>
            </a:r>
          </a:p>
          <a:p>
            <a:pPr algn="ctr">
              <a:defRPr/>
            </a:pPr>
            <a:r>
              <a:rPr lang="en-US" sz="2400">
                <a:solidFill>
                  <a:schemeClr val="accent6"/>
                </a:solidFill>
                <a:cs typeface="Arial" charset="0"/>
              </a:rPr>
              <a:t>     Education   </a:t>
            </a:r>
          </a:p>
          <a:p>
            <a:pPr algn="ctr">
              <a:defRPr/>
            </a:pPr>
            <a:r>
              <a:rPr lang="en-US" sz="2400">
                <a:solidFill>
                  <a:schemeClr val="accent6"/>
                </a:solidFill>
                <a:cs typeface="Arial" charset="0"/>
              </a:rPr>
              <a:t>    Teacher</a:t>
            </a:r>
          </a:p>
          <a:p>
            <a:pPr algn="ctr">
              <a:defRPr/>
            </a:pPr>
            <a:endParaRPr lang="en-GB">
              <a:solidFill>
                <a:srgbClr val="A6CE39"/>
              </a:solidFill>
              <a:cs typeface="Arial" charset="0"/>
            </a:endParaRPr>
          </a:p>
        </p:txBody>
      </p:sp>
      <p:sp>
        <p:nvSpPr>
          <p:cNvPr id="14" name="Freeform 10"/>
          <p:cNvSpPr>
            <a:spLocks/>
          </p:cNvSpPr>
          <p:nvPr/>
        </p:nvSpPr>
        <p:spPr bwMode="auto">
          <a:xfrm>
            <a:off x="317131" y="1981200"/>
            <a:ext cx="2074350" cy="2486719"/>
          </a:xfrm>
          <a:custGeom>
            <a:avLst/>
            <a:gdLst>
              <a:gd name="T0" fmla="*/ 1797 w 1976"/>
              <a:gd name="T1" fmla="*/ 791 h 2375"/>
              <a:gd name="T2" fmla="*/ 1846 w 1976"/>
              <a:gd name="T3" fmla="*/ 812 h 2375"/>
              <a:gd name="T4" fmla="*/ 1886 w 1976"/>
              <a:gd name="T5" fmla="*/ 855 h 2375"/>
              <a:gd name="T6" fmla="*/ 1906 w 1976"/>
              <a:gd name="T7" fmla="*/ 886 h 2375"/>
              <a:gd name="T8" fmla="*/ 1933 w 1976"/>
              <a:gd name="T9" fmla="*/ 907 h 2375"/>
              <a:gd name="T10" fmla="*/ 1958 w 1976"/>
              <a:gd name="T11" fmla="*/ 903 h 2375"/>
              <a:gd name="T12" fmla="*/ 1973 w 1976"/>
              <a:gd name="T13" fmla="*/ 877 h 2375"/>
              <a:gd name="T14" fmla="*/ 0 w 1976"/>
              <a:gd name="T15" fmla="*/ 0 h 2375"/>
              <a:gd name="T16" fmla="*/ 856 w 1976"/>
              <a:gd name="T17" fmla="*/ 1981 h 2375"/>
              <a:gd name="T18" fmla="*/ 886 w 1976"/>
              <a:gd name="T19" fmla="*/ 1985 h 2375"/>
              <a:gd name="T20" fmla="*/ 907 w 1976"/>
              <a:gd name="T21" fmla="*/ 2005 h 2375"/>
              <a:gd name="T22" fmla="*/ 904 w 1976"/>
              <a:gd name="T23" fmla="*/ 2030 h 2375"/>
              <a:gd name="T24" fmla="*/ 879 w 1976"/>
              <a:gd name="T25" fmla="*/ 2057 h 2375"/>
              <a:gd name="T26" fmla="*/ 843 w 1976"/>
              <a:gd name="T27" fmla="*/ 2079 h 2375"/>
              <a:gd name="T28" fmla="*/ 807 w 1976"/>
              <a:gd name="T29" fmla="*/ 2121 h 2375"/>
              <a:gd name="T30" fmla="*/ 789 w 1976"/>
              <a:gd name="T31" fmla="*/ 2175 h 2375"/>
              <a:gd name="T32" fmla="*/ 792 w 1976"/>
              <a:gd name="T33" fmla="*/ 2229 h 2375"/>
              <a:gd name="T34" fmla="*/ 827 w 1976"/>
              <a:gd name="T35" fmla="*/ 2295 h 2375"/>
              <a:gd name="T36" fmla="*/ 889 w 1976"/>
              <a:gd name="T37" fmla="*/ 2344 h 2375"/>
              <a:gd name="T38" fmla="*/ 972 w 1976"/>
              <a:gd name="T39" fmla="*/ 2372 h 2375"/>
              <a:gd name="T40" fmla="*/ 1040 w 1976"/>
              <a:gd name="T41" fmla="*/ 2374 h 2375"/>
              <a:gd name="T42" fmla="*/ 1127 w 1976"/>
              <a:gd name="T43" fmla="*/ 2353 h 2375"/>
              <a:gd name="T44" fmla="*/ 1194 w 1976"/>
              <a:gd name="T45" fmla="*/ 2308 h 2375"/>
              <a:gd name="T46" fmla="*/ 1236 w 1976"/>
              <a:gd name="T47" fmla="*/ 2245 h 2375"/>
              <a:gd name="T48" fmla="*/ 1247 w 1976"/>
              <a:gd name="T49" fmla="*/ 2191 h 2375"/>
              <a:gd name="T50" fmla="*/ 1235 w 1976"/>
              <a:gd name="T51" fmla="*/ 2133 h 2375"/>
              <a:gd name="T52" fmla="*/ 1206 w 1976"/>
              <a:gd name="T53" fmla="*/ 2093 h 2375"/>
              <a:gd name="T54" fmla="*/ 1166 w 1976"/>
              <a:gd name="T55" fmla="*/ 2061 h 2375"/>
              <a:gd name="T56" fmla="*/ 1134 w 1976"/>
              <a:gd name="T57" fmla="*/ 2037 h 2375"/>
              <a:gd name="T58" fmla="*/ 1125 w 1976"/>
              <a:gd name="T59" fmla="*/ 2011 h 2375"/>
              <a:gd name="T60" fmla="*/ 1140 w 1976"/>
              <a:gd name="T61" fmla="*/ 1990 h 2375"/>
              <a:gd name="T62" fmla="*/ 1178 w 1976"/>
              <a:gd name="T63" fmla="*/ 1981 h 2375"/>
              <a:gd name="T64" fmla="*/ 1976 w 1976"/>
              <a:gd name="T65" fmla="*/ 1176 h 2375"/>
              <a:gd name="T66" fmla="*/ 1972 w 1976"/>
              <a:gd name="T67" fmla="*/ 1147 h 2375"/>
              <a:gd name="T68" fmla="*/ 1952 w 1976"/>
              <a:gd name="T69" fmla="*/ 1126 h 2375"/>
              <a:gd name="T70" fmla="*/ 1927 w 1976"/>
              <a:gd name="T71" fmla="*/ 1129 h 2375"/>
              <a:gd name="T72" fmla="*/ 1900 w 1976"/>
              <a:gd name="T73" fmla="*/ 1155 h 2375"/>
              <a:gd name="T74" fmla="*/ 1877 w 1976"/>
              <a:gd name="T75" fmla="*/ 1190 h 2375"/>
              <a:gd name="T76" fmla="*/ 1835 w 1976"/>
              <a:gd name="T77" fmla="*/ 1227 h 2375"/>
              <a:gd name="T78" fmla="*/ 1782 w 1976"/>
              <a:gd name="T79" fmla="*/ 1245 h 2375"/>
              <a:gd name="T80" fmla="*/ 1728 w 1976"/>
              <a:gd name="T81" fmla="*/ 1241 h 2375"/>
              <a:gd name="T82" fmla="*/ 1662 w 1976"/>
              <a:gd name="T83" fmla="*/ 1206 h 2375"/>
              <a:gd name="T84" fmla="*/ 1613 w 1976"/>
              <a:gd name="T85" fmla="*/ 1145 h 2375"/>
              <a:gd name="T86" fmla="*/ 1584 w 1976"/>
              <a:gd name="T87" fmla="*/ 1063 h 2375"/>
              <a:gd name="T88" fmla="*/ 1581 w 1976"/>
              <a:gd name="T89" fmla="*/ 993 h 2375"/>
              <a:gd name="T90" fmla="*/ 1604 w 1976"/>
              <a:gd name="T91" fmla="*/ 907 h 2375"/>
              <a:gd name="T92" fmla="*/ 1649 w 1976"/>
              <a:gd name="T93" fmla="*/ 839 h 2375"/>
              <a:gd name="T94" fmla="*/ 1710 w 1976"/>
              <a:gd name="T95" fmla="*/ 797 h 2375"/>
              <a:gd name="T96" fmla="*/ 1765 w 1976"/>
              <a:gd name="T97" fmla="*/ 786 h 2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76" h="2375">
                <a:moveTo>
                  <a:pt x="1765" y="786"/>
                </a:moveTo>
                <a:lnTo>
                  <a:pt x="1765" y="786"/>
                </a:lnTo>
                <a:lnTo>
                  <a:pt x="1782" y="788"/>
                </a:lnTo>
                <a:lnTo>
                  <a:pt x="1797" y="791"/>
                </a:lnTo>
                <a:lnTo>
                  <a:pt x="1810" y="794"/>
                </a:lnTo>
                <a:lnTo>
                  <a:pt x="1824" y="800"/>
                </a:lnTo>
                <a:lnTo>
                  <a:pt x="1835" y="806"/>
                </a:lnTo>
                <a:lnTo>
                  <a:pt x="1846" y="812"/>
                </a:lnTo>
                <a:lnTo>
                  <a:pt x="1855" y="819"/>
                </a:lnTo>
                <a:lnTo>
                  <a:pt x="1864" y="827"/>
                </a:lnTo>
                <a:lnTo>
                  <a:pt x="1877" y="842"/>
                </a:lnTo>
                <a:lnTo>
                  <a:pt x="1886" y="855"/>
                </a:lnTo>
                <a:lnTo>
                  <a:pt x="1894" y="867"/>
                </a:lnTo>
                <a:lnTo>
                  <a:pt x="1894" y="867"/>
                </a:lnTo>
                <a:lnTo>
                  <a:pt x="1900" y="877"/>
                </a:lnTo>
                <a:lnTo>
                  <a:pt x="1906" y="886"/>
                </a:lnTo>
                <a:lnTo>
                  <a:pt x="1913" y="894"/>
                </a:lnTo>
                <a:lnTo>
                  <a:pt x="1919" y="900"/>
                </a:lnTo>
                <a:lnTo>
                  <a:pt x="1927" y="904"/>
                </a:lnTo>
                <a:lnTo>
                  <a:pt x="1933" y="907"/>
                </a:lnTo>
                <a:lnTo>
                  <a:pt x="1940" y="907"/>
                </a:lnTo>
                <a:lnTo>
                  <a:pt x="1946" y="907"/>
                </a:lnTo>
                <a:lnTo>
                  <a:pt x="1952" y="906"/>
                </a:lnTo>
                <a:lnTo>
                  <a:pt x="1958" y="903"/>
                </a:lnTo>
                <a:lnTo>
                  <a:pt x="1963" y="898"/>
                </a:lnTo>
                <a:lnTo>
                  <a:pt x="1967" y="892"/>
                </a:lnTo>
                <a:lnTo>
                  <a:pt x="1972" y="886"/>
                </a:lnTo>
                <a:lnTo>
                  <a:pt x="1973" y="877"/>
                </a:lnTo>
                <a:lnTo>
                  <a:pt x="1976" y="867"/>
                </a:lnTo>
                <a:lnTo>
                  <a:pt x="1976" y="855"/>
                </a:lnTo>
                <a:lnTo>
                  <a:pt x="1976" y="0"/>
                </a:lnTo>
                <a:lnTo>
                  <a:pt x="0" y="0"/>
                </a:lnTo>
                <a:lnTo>
                  <a:pt x="0" y="1979"/>
                </a:lnTo>
                <a:lnTo>
                  <a:pt x="454" y="1979"/>
                </a:lnTo>
                <a:lnTo>
                  <a:pt x="454" y="1981"/>
                </a:lnTo>
                <a:lnTo>
                  <a:pt x="856" y="1981"/>
                </a:lnTo>
                <a:lnTo>
                  <a:pt x="856" y="1981"/>
                </a:lnTo>
                <a:lnTo>
                  <a:pt x="868" y="1981"/>
                </a:lnTo>
                <a:lnTo>
                  <a:pt x="877" y="1982"/>
                </a:lnTo>
                <a:lnTo>
                  <a:pt x="886" y="1985"/>
                </a:lnTo>
                <a:lnTo>
                  <a:pt x="894" y="1990"/>
                </a:lnTo>
                <a:lnTo>
                  <a:pt x="900" y="1994"/>
                </a:lnTo>
                <a:lnTo>
                  <a:pt x="904" y="1999"/>
                </a:lnTo>
                <a:lnTo>
                  <a:pt x="907" y="2005"/>
                </a:lnTo>
                <a:lnTo>
                  <a:pt x="909" y="2011"/>
                </a:lnTo>
                <a:lnTo>
                  <a:pt x="909" y="2017"/>
                </a:lnTo>
                <a:lnTo>
                  <a:pt x="907" y="2024"/>
                </a:lnTo>
                <a:lnTo>
                  <a:pt x="904" y="2030"/>
                </a:lnTo>
                <a:lnTo>
                  <a:pt x="900" y="2037"/>
                </a:lnTo>
                <a:lnTo>
                  <a:pt x="895" y="2043"/>
                </a:lnTo>
                <a:lnTo>
                  <a:pt x="888" y="2051"/>
                </a:lnTo>
                <a:lnTo>
                  <a:pt x="879" y="2057"/>
                </a:lnTo>
                <a:lnTo>
                  <a:pt x="868" y="2061"/>
                </a:lnTo>
                <a:lnTo>
                  <a:pt x="868" y="2061"/>
                </a:lnTo>
                <a:lnTo>
                  <a:pt x="855" y="2069"/>
                </a:lnTo>
                <a:lnTo>
                  <a:pt x="843" y="2079"/>
                </a:lnTo>
                <a:lnTo>
                  <a:pt x="828" y="2093"/>
                </a:lnTo>
                <a:lnTo>
                  <a:pt x="821" y="2102"/>
                </a:lnTo>
                <a:lnTo>
                  <a:pt x="813" y="2111"/>
                </a:lnTo>
                <a:lnTo>
                  <a:pt x="807" y="2121"/>
                </a:lnTo>
                <a:lnTo>
                  <a:pt x="800" y="2133"/>
                </a:lnTo>
                <a:lnTo>
                  <a:pt x="795" y="2145"/>
                </a:lnTo>
                <a:lnTo>
                  <a:pt x="791" y="2160"/>
                </a:lnTo>
                <a:lnTo>
                  <a:pt x="789" y="2175"/>
                </a:lnTo>
                <a:lnTo>
                  <a:pt x="788" y="2191"/>
                </a:lnTo>
                <a:lnTo>
                  <a:pt x="788" y="2191"/>
                </a:lnTo>
                <a:lnTo>
                  <a:pt x="789" y="2209"/>
                </a:lnTo>
                <a:lnTo>
                  <a:pt x="792" y="2229"/>
                </a:lnTo>
                <a:lnTo>
                  <a:pt x="798" y="2245"/>
                </a:lnTo>
                <a:lnTo>
                  <a:pt x="806" y="2263"/>
                </a:lnTo>
                <a:lnTo>
                  <a:pt x="816" y="2280"/>
                </a:lnTo>
                <a:lnTo>
                  <a:pt x="827" y="2295"/>
                </a:lnTo>
                <a:lnTo>
                  <a:pt x="840" y="2308"/>
                </a:lnTo>
                <a:lnTo>
                  <a:pt x="855" y="2321"/>
                </a:lnTo>
                <a:lnTo>
                  <a:pt x="871" y="2333"/>
                </a:lnTo>
                <a:lnTo>
                  <a:pt x="889" y="2344"/>
                </a:lnTo>
                <a:lnTo>
                  <a:pt x="907" y="2353"/>
                </a:lnTo>
                <a:lnTo>
                  <a:pt x="928" y="2360"/>
                </a:lnTo>
                <a:lnTo>
                  <a:pt x="949" y="2368"/>
                </a:lnTo>
                <a:lnTo>
                  <a:pt x="972" y="2372"/>
                </a:lnTo>
                <a:lnTo>
                  <a:pt x="994" y="2374"/>
                </a:lnTo>
                <a:lnTo>
                  <a:pt x="1018" y="2375"/>
                </a:lnTo>
                <a:lnTo>
                  <a:pt x="1018" y="2375"/>
                </a:lnTo>
                <a:lnTo>
                  <a:pt x="1040" y="2374"/>
                </a:lnTo>
                <a:lnTo>
                  <a:pt x="1063" y="2372"/>
                </a:lnTo>
                <a:lnTo>
                  <a:pt x="1085" y="2368"/>
                </a:lnTo>
                <a:lnTo>
                  <a:pt x="1106" y="2360"/>
                </a:lnTo>
                <a:lnTo>
                  <a:pt x="1127" y="2353"/>
                </a:lnTo>
                <a:lnTo>
                  <a:pt x="1145" y="2344"/>
                </a:lnTo>
                <a:lnTo>
                  <a:pt x="1163" y="2333"/>
                </a:lnTo>
                <a:lnTo>
                  <a:pt x="1179" y="2321"/>
                </a:lnTo>
                <a:lnTo>
                  <a:pt x="1194" y="2308"/>
                </a:lnTo>
                <a:lnTo>
                  <a:pt x="1208" y="2295"/>
                </a:lnTo>
                <a:lnTo>
                  <a:pt x="1218" y="2280"/>
                </a:lnTo>
                <a:lnTo>
                  <a:pt x="1229" y="2263"/>
                </a:lnTo>
                <a:lnTo>
                  <a:pt x="1236" y="2245"/>
                </a:lnTo>
                <a:lnTo>
                  <a:pt x="1242" y="2229"/>
                </a:lnTo>
                <a:lnTo>
                  <a:pt x="1245" y="2209"/>
                </a:lnTo>
                <a:lnTo>
                  <a:pt x="1247" y="2191"/>
                </a:lnTo>
                <a:lnTo>
                  <a:pt x="1247" y="2191"/>
                </a:lnTo>
                <a:lnTo>
                  <a:pt x="1245" y="2175"/>
                </a:lnTo>
                <a:lnTo>
                  <a:pt x="1244" y="2160"/>
                </a:lnTo>
                <a:lnTo>
                  <a:pt x="1239" y="2145"/>
                </a:lnTo>
                <a:lnTo>
                  <a:pt x="1235" y="2133"/>
                </a:lnTo>
                <a:lnTo>
                  <a:pt x="1229" y="2121"/>
                </a:lnTo>
                <a:lnTo>
                  <a:pt x="1221" y="2111"/>
                </a:lnTo>
                <a:lnTo>
                  <a:pt x="1214" y="2102"/>
                </a:lnTo>
                <a:lnTo>
                  <a:pt x="1206" y="2093"/>
                </a:lnTo>
                <a:lnTo>
                  <a:pt x="1191" y="2079"/>
                </a:lnTo>
                <a:lnTo>
                  <a:pt x="1179" y="2069"/>
                </a:lnTo>
                <a:lnTo>
                  <a:pt x="1166" y="2061"/>
                </a:lnTo>
                <a:lnTo>
                  <a:pt x="1166" y="2061"/>
                </a:lnTo>
                <a:lnTo>
                  <a:pt x="1155" y="2057"/>
                </a:lnTo>
                <a:lnTo>
                  <a:pt x="1146" y="2051"/>
                </a:lnTo>
                <a:lnTo>
                  <a:pt x="1139" y="2043"/>
                </a:lnTo>
                <a:lnTo>
                  <a:pt x="1134" y="2037"/>
                </a:lnTo>
                <a:lnTo>
                  <a:pt x="1130" y="2030"/>
                </a:lnTo>
                <a:lnTo>
                  <a:pt x="1127" y="2024"/>
                </a:lnTo>
                <a:lnTo>
                  <a:pt x="1125" y="2017"/>
                </a:lnTo>
                <a:lnTo>
                  <a:pt x="1125" y="2011"/>
                </a:lnTo>
                <a:lnTo>
                  <a:pt x="1127" y="2005"/>
                </a:lnTo>
                <a:lnTo>
                  <a:pt x="1130" y="1999"/>
                </a:lnTo>
                <a:lnTo>
                  <a:pt x="1134" y="1994"/>
                </a:lnTo>
                <a:lnTo>
                  <a:pt x="1140" y="1990"/>
                </a:lnTo>
                <a:lnTo>
                  <a:pt x="1148" y="1985"/>
                </a:lnTo>
                <a:lnTo>
                  <a:pt x="1157" y="1982"/>
                </a:lnTo>
                <a:lnTo>
                  <a:pt x="1166" y="1981"/>
                </a:lnTo>
                <a:lnTo>
                  <a:pt x="1178" y="1981"/>
                </a:lnTo>
                <a:lnTo>
                  <a:pt x="1429" y="1981"/>
                </a:lnTo>
                <a:lnTo>
                  <a:pt x="1429" y="1979"/>
                </a:lnTo>
                <a:lnTo>
                  <a:pt x="1976" y="1979"/>
                </a:lnTo>
                <a:lnTo>
                  <a:pt x="1976" y="1176"/>
                </a:lnTo>
                <a:lnTo>
                  <a:pt x="1976" y="1176"/>
                </a:lnTo>
                <a:lnTo>
                  <a:pt x="1976" y="1166"/>
                </a:lnTo>
                <a:lnTo>
                  <a:pt x="1973" y="1155"/>
                </a:lnTo>
                <a:lnTo>
                  <a:pt x="1972" y="1147"/>
                </a:lnTo>
                <a:lnTo>
                  <a:pt x="1967" y="1139"/>
                </a:lnTo>
                <a:lnTo>
                  <a:pt x="1963" y="1133"/>
                </a:lnTo>
                <a:lnTo>
                  <a:pt x="1958" y="1129"/>
                </a:lnTo>
                <a:lnTo>
                  <a:pt x="1952" y="1126"/>
                </a:lnTo>
                <a:lnTo>
                  <a:pt x="1946" y="1124"/>
                </a:lnTo>
                <a:lnTo>
                  <a:pt x="1940" y="1124"/>
                </a:lnTo>
                <a:lnTo>
                  <a:pt x="1933" y="1126"/>
                </a:lnTo>
                <a:lnTo>
                  <a:pt x="1927" y="1129"/>
                </a:lnTo>
                <a:lnTo>
                  <a:pt x="1919" y="1133"/>
                </a:lnTo>
                <a:lnTo>
                  <a:pt x="1913" y="1139"/>
                </a:lnTo>
                <a:lnTo>
                  <a:pt x="1906" y="1147"/>
                </a:lnTo>
                <a:lnTo>
                  <a:pt x="1900" y="1155"/>
                </a:lnTo>
                <a:lnTo>
                  <a:pt x="1894" y="1164"/>
                </a:lnTo>
                <a:lnTo>
                  <a:pt x="1894" y="1164"/>
                </a:lnTo>
                <a:lnTo>
                  <a:pt x="1886" y="1178"/>
                </a:lnTo>
                <a:lnTo>
                  <a:pt x="1877" y="1190"/>
                </a:lnTo>
                <a:lnTo>
                  <a:pt x="1864" y="1205"/>
                </a:lnTo>
                <a:lnTo>
                  <a:pt x="1855" y="1212"/>
                </a:lnTo>
                <a:lnTo>
                  <a:pt x="1846" y="1220"/>
                </a:lnTo>
                <a:lnTo>
                  <a:pt x="1835" y="1227"/>
                </a:lnTo>
                <a:lnTo>
                  <a:pt x="1824" y="1233"/>
                </a:lnTo>
                <a:lnTo>
                  <a:pt x="1810" y="1238"/>
                </a:lnTo>
                <a:lnTo>
                  <a:pt x="1797" y="1242"/>
                </a:lnTo>
                <a:lnTo>
                  <a:pt x="1782" y="1245"/>
                </a:lnTo>
                <a:lnTo>
                  <a:pt x="1765" y="1245"/>
                </a:lnTo>
                <a:lnTo>
                  <a:pt x="1765" y="1245"/>
                </a:lnTo>
                <a:lnTo>
                  <a:pt x="1746" y="1244"/>
                </a:lnTo>
                <a:lnTo>
                  <a:pt x="1728" y="1241"/>
                </a:lnTo>
                <a:lnTo>
                  <a:pt x="1710" y="1235"/>
                </a:lnTo>
                <a:lnTo>
                  <a:pt x="1693" y="1227"/>
                </a:lnTo>
                <a:lnTo>
                  <a:pt x="1677" y="1218"/>
                </a:lnTo>
                <a:lnTo>
                  <a:pt x="1662" y="1206"/>
                </a:lnTo>
                <a:lnTo>
                  <a:pt x="1649" y="1193"/>
                </a:lnTo>
                <a:lnTo>
                  <a:pt x="1635" y="1178"/>
                </a:lnTo>
                <a:lnTo>
                  <a:pt x="1623" y="1161"/>
                </a:lnTo>
                <a:lnTo>
                  <a:pt x="1613" y="1145"/>
                </a:lnTo>
                <a:lnTo>
                  <a:pt x="1604" y="1126"/>
                </a:lnTo>
                <a:lnTo>
                  <a:pt x="1595" y="1105"/>
                </a:lnTo>
                <a:lnTo>
                  <a:pt x="1589" y="1084"/>
                </a:lnTo>
                <a:lnTo>
                  <a:pt x="1584" y="1063"/>
                </a:lnTo>
                <a:lnTo>
                  <a:pt x="1581" y="1039"/>
                </a:lnTo>
                <a:lnTo>
                  <a:pt x="1581" y="1016"/>
                </a:lnTo>
                <a:lnTo>
                  <a:pt x="1581" y="1016"/>
                </a:lnTo>
                <a:lnTo>
                  <a:pt x="1581" y="993"/>
                </a:lnTo>
                <a:lnTo>
                  <a:pt x="1584" y="970"/>
                </a:lnTo>
                <a:lnTo>
                  <a:pt x="1589" y="948"/>
                </a:lnTo>
                <a:lnTo>
                  <a:pt x="1595" y="927"/>
                </a:lnTo>
                <a:lnTo>
                  <a:pt x="1604" y="907"/>
                </a:lnTo>
                <a:lnTo>
                  <a:pt x="1613" y="888"/>
                </a:lnTo>
                <a:lnTo>
                  <a:pt x="1623" y="870"/>
                </a:lnTo>
                <a:lnTo>
                  <a:pt x="1635" y="854"/>
                </a:lnTo>
                <a:lnTo>
                  <a:pt x="1649" y="839"/>
                </a:lnTo>
                <a:lnTo>
                  <a:pt x="1662" y="825"/>
                </a:lnTo>
                <a:lnTo>
                  <a:pt x="1677" y="815"/>
                </a:lnTo>
                <a:lnTo>
                  <a:pt x="1693" y="804"/>
                </a:lnTo>
                <a:lnTo>
                  <a:pt x="1710" y="797"/>
                </a:lnTo>
                <a:lnTo>
                  <a:pt x="1728" y="791"/>
                </a:lnTo>
                <a:lnTo>
                  <a:pt x="1746" y="788"/>
                </a:lnTo>
                <a:lnTo>
                  <a:pt x="1765" y="786"/>
                </a:lnTo>
                <a:lnTo>
                  <a:pt x="1765" y="786"/>
                </a:lnTo>
                <a:close/>
              </a:path>
            </a:pathLst>
          </a:custGeom>
          <a:solidFill>
            <a:schemeClr val="bg2"/>
          </a:solidFill>
          <a:ln w="28575">
            <a:solidFill>
              <a:schemeClr val="accent1"/>
            </a:solidFill>
            <a:prstDash val="solid"/>
            <a:round/>
            <a:headEnd/>
            <a:tailEnd/>
          </a:ln>
        </p:spPr>
        <p:txBody>
          <a:bodyPr bIns="360000" anchor="ctr"/>
          <a:lstStyle/>
          <a:p>
            <a:pPr>
              <a:defRPr/>
            </a:pPr>
            <a:r>
              <a:rPr lang="en-US" sz="2600">
                <a:solidFill>
                  <a:srgbClr val="A6CE39"/>
                </a:solidFill>
                <a:cs typeface="Arial" charset="0"/>
              </a:rPr>
              <a:t>   </a:t>
            </a:r>
            <a:r>
              <a:rPr lang="en-US" sz="2600">
                <a:solidFill>
                  <a:schemeClr val="accent6"/>
                </a:solidFill>
                <a:cs typeface="Arial" charset="0"/>
              </a:rPr>
              <a:t>Parent(s)</a:t>
            </a:r>
            <a:endParaRPr lang="en-GB" sz="2600">
              <a:solidFill>
                <a:schemeClr val="accent6"/>
              </a:solidFill>
              <a:cs typeface="Arial" charset="0"/>
            </a:endParaRPr>
          </a:p>
        </p:txBody>
      </p:sp>
      <p:sp>
        <p:nvSpPr>
          <p:cNvPr id="15" name="Freeform 11"/>
          <p:cNvSpPr>
            <a:spLocks/>
          </p:cNvSpPr>
          <p:nvPr/>
        </p:nvSpPr>
        <p:spPr bwMode="auto">
          <a:xfrm>
            <a:off x="319566" y="4055552"/>
            <a:ext cx="2496359" cy="2185228"/>
          </a:xfrm>
          <a:custGeom>
            <a:avLst/>
            <a:gdLst>
              <a:gd name="T0" fmla="*/ 791 w 2377"/>
              <a:gd name="T1" fmla="*/ 179 h 1976"/>
              <a:gd name="T2" fmla="*/ 813 w 2377"/>
              <a:gd name="T3" fmla="*/ 131 h 1976"/>
              <a:gd name="T4" fmla="*/ 855 w 2377"/>
              <a:gd name="T5" fmla="*/ 89 h 1976"/>
              <a:gd name="T6" fmla="*/ 886 w 2377"/>
              <a:gd name="T7" fmla="*/ 70 h 1976"/>
              <a:gd name="T8" fmla="*/ 907 w 2377"/>
              <a:gd name="T9" fmla="*/ 43 h 1976"/>
              <a:gd name="T10" fmla="*/ 904 w 2377"/>
              <a:gd name="T11" fmla="*/ 19 h 1976"/>
              <a:gd name="T12" fmla="*/ 877 w 2377"/>
              <a:gd name="T13" fmla="*/ 3 h 1976"/>
              <a:gd name="T14" fmla="*/ 0 w 2377"/>
              <a:gd name="T15" fmla="*/ 1976 h 1976"/>
              <a:gd name="T16" fmla="*/ 1980 w 2377"/>
              <a:gd name="T17" fmla="*/ 1121 h 1976"/>
              <a:gd name="T18" fmla="*/ 1986 w 2377"/>
              <a:gd name="T19" fmla="*/ 1090 h 1976"/>
              <a:gd name="T20" fmla="*/ 2004 w 2377"/>
              <a:gd name="T21" fmla="*/ 1069 h 1976"/>
              <a:gd name="T22" fmla="*/ 2031 w 2377"/>
              <a:gd name="T23" fmla="*/ 1072 h 1976"/>
              <a:gd name="T24" fmla="*/ 2057 w 2377"/>
              <a:gd name="T25" fmla="*/ 1099 h 1976"/>
              <a:gd name="T26" fmla="*/ 2079 w 2377"/>
              <a:gd name="T27" fmla="*/ 1134 h 1976"/>
              <a:gd name="T28" fmla="*/ 2121 w 2377"/>
              <a:gd name="T29" fmla="*/ 1170 h 1976"/>
              <a:gd name="T30" fmla="*/ 2175 w 2377"/>
              <a:gd name="T31" fmla="*/ 1188 h 1976"/>
              <a:gd name="T32" fmla="*/ 2229 w 2377"/>
              <a:gd name="T33" fmla="*/ 1184 h 1976"/>
              <a:gd name="T34" fmla="*/ 2294 w 2377"/>
              <a:gd name="T35" fmla="*/ 1149 h 1976"/>
              <a:gd name="T36" fmla="*/ 2345 w 2377"/>
              <a:gd name="T37" fmla="*/ 1088 h 1976"/>
              <a:gd name="T38" fmla="*/ 2372 w 2377"/>
              <a:gd name="T39" fmla="*/ 1006 h 1976"/>
              <a:gd name="T40" fmla="*/ 2375 w 2377"/>
              <a:gd name="T41" fmla="*/ 936 h 1976"/>
              <a:gd name="T42" fmla="*/ 2354 w 2377"/>
              <a:gd name="T43" fmla="*/ 850 h 1976"/>
              <a:gd name="T44" fmla="*/ 2309 w 2377"/>
              <a:gd name="T45" fmla="*/ 783 h 1976"/>
              <a:gd name="T46" fmla="*/ 2247 w 2377"/>
              <a:gd name="T47" fmla="*/ 740 h 1976"/>
              <a:gd name="T48" fmla="*/ 2191 w 2377"/>
              <a:gd name="T49" fmla="*/ 729 h 1976"/>
              <a:gd name="T50" fmla="*/ 2133 w 2377"/>
              <a:gd name="T51" fmla="*/ 743 h 1976"/>
              <a:gd name="T52" fmla="*/ 2093 w 2377"/>
              <a:gd name="T53" fmla="*/ 770 h 1976"/>
              <a:gd name="T54" fmla="*/ 2063 w 2377"/>
              <a:gd name="T55" fmla="*/ 810 h 1976"/>
              <a:gd name="T56" fmla="*/ 2037 w 2377"/>
              <a:gd name="T57" fmla="*/ 843 h 1976"/>
              <a:gd name="T58" fmla="*/ 2010 w 2377"/>
              <a:gd name="T59" fmla="*/ 852 h 1976"/>
              <a:gd name="T60" fmla="*/ 1989 w 2377"/>
              <a:gd name="T61" fmla="*/ 837 h 1976"/>
              <a:gd name="T62" fmla="*/ 1980 w 2377"/>
              <a:gd name="T63" fmla="*/ 798 h 1976"/>
              <a:gd name="T64" fmla="*/ 1178 w 2377"/>
              <a:gd name="T65" fmla="*/ 0 h 1976"/>
              <a:gd name="T66" fmla="*/ 1146 w 2377"/>
              <a:gd name="T67" fmla="*/ 6 h 1976"/>
              <a:gd name="T68" fmla="*/ 1127 w 2377"/>
              <a:gd name="T69" fmla="*/ 25 h 1976"/>
              <a:gd name="T70" fmla="*/ 1128 w 2377"/>
              <a:gd name="T71" fmla="*/ 51 h 1976"/>
              <a:gd name="T72" fmla="*/ 1155 w 2377"/>
              <a:gd name="T73" fmla="*/ 76 h 1976"/>
              <a:gd name="T74" fmla="*/ 1191 w 2377"/>
              <a:gd name="T75" fmla="*/ 98 h 1976"/>
              <a:gd name="T76" fmla="*/ 1227 w 2377"/>
              <a:gd name="T77" fmla="*/ 142 h 1976"/>
              <a:gd name="T78" fmla="*/ 1245 w 2377"/>
              <a:gd name="T79" fmla="*/ 196 h 1976"/>
              <a:gd name="T80" fmla="*/ 1242 w 2377"/>
              <a:gd name="T81" fmla="*/ 248 h 1976"/>
              <a:gd name="T82" fmla="*/ 1206 w 2377"/>
              <a:gd name="T83" fmla="*/ 314 h 1976"/>
              <a:gd name="T84" fmla="*/ 1145 w 2377"/>
              <a:gd name="T85" fmla="*/ 365 h 1976"/>
              <a:gd name="T86" fmla="*/ 1063 w 2377"/>
              <a:gd name="T87" fmla="*/ 391 h 1976"/>
              <a:gd name="T88" fmla="*/ 994 w 2377"/>
              <a:gd name="T89" fmla="*/ 394 h 1976"/>
              <a:gd name="T90" fmla="*/ 907 w 2377"/>
              <a:gd name="T91" fmla="*/ 374 h 1976"/>
              <a:gd name="T92" fmla="*/ 840 w 2377"/>
              <a:gd name="T93" fmla="*/ 329 h 1976"/>
              <a:gd name="T94" fmla="*/ 798 w 2377"/>
              <a:gd name="T95" fmla="*/ 266 h 1976"/>
              <a:gd name="T96" fmla="*/ 788 w 2377"/>
              <a:gd name="T97" fmla="*/ 212 h 1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77" h="1976">
                <a:moveTo>
                  <a:pt x="788" y="212"/>
                </a:moveTo>
                <a:lnTo>
                  <a:pt x="788" y="212"/>
                </a:lnTo>
                <a:lnTo>
                  <a:pt x="788" y="196"/>
                </a:lnTo>
                <a:lnTo>
                  <a:pt x="791" y="179"/>
                </a:lnTo>
                <a:lnTo>
                  <a:pt x="795" y="166"/>
                </a:lnTo>
                <a:lnTo>
                  <a:pt x="800" y="152"/>
                </a:lnTo>
                <a:lnTo>
                  <a:pt x="806" y="142"/>
                </a:lnTo>
                <a:lnTo>
                  <a:pt x="813" y="131"/>
                </a:lnTo>
                <a:lnTo>
                  <a:pt x="821" y="121"/>
                </a:lnTo>
                <a:lnTo>
                  <a:pt x="828" y="113"/>
                </a:lnTo>
                <a:lnTo>
                  <a:pt x="843" y="98"/>
                </a:lnTo>
                <a:lnTo>
                  <a:pt x="855" y="89"/>
                </a:lnTo>
                <a:lnTo>
                  <a:pt x="868" y="82"/>
                </a:lnTo>
                <a:lnTo>
                  <a:pt x="868" y="82"/>
                </a:lnTo>
                <a:lnTo>
                  <a:pt x="877" y="76"/>
                </a:lnTo>
                <a:lnTo>
                  <a:pt x="886" y="70"/>
                </a:lnTo>
                <a:lnTo>
                  <a:pt x="894" y="64"/>
                </a:lnTo>
                <a:lnTo>
                  <a:pt x="900" y="57"/>
                </a:lnTo>
                <a:lnTo>
                  <a:pt x="904" y="51"/>
                </a:lnTo>
                <a:lnTo>
                  <a:pt x="907" y="43"/>
                </a:lnTo>
                <a:lnTo>
                  <a:pt x="909" y="37"/>
                </a:lnTo>
                <a:lnTo>
                  <a:pt x="909" y="31"/>
                </a:lnTo>
                <a:lnTo>
                  <a:pt x="907" y="25"/>
                </a:lnTo>
                <a:lnTo>
                  <a:pt x="904" y="19"/>
                </a:lnTo>
                <a:lnTo>
                  <a:pt x="900" y="13"/>
                </a:lnTo>
                <a:lnTo>
                  <a:pt x="894" y="9"/>
                </a:lnTo>
                <a:lnTo>
                  <a:pt x="886" y="6"/>
                </a:lnTo>
                <a:lnTo>
                  <a:pt x="877" y="3"/>
                </a:lnTo>
                <a:lnTo>
                  <a:pt x="867" y="1"/>
                </a:lnTo>
                <a:lnTo>
                  <a:pt x="856" y="0"/>
                </a:lnTo>
                <a:lnTo>
                  <a:pt x="0" y="0"/>
                </a:lnTo>
                <a:lnTo>
                  <a:pt x="0" y="1976"/>
                </a:lnTo>
                <a:lnTo>
                  <a:pt x="1979" y="1976"/>
                </a:lnTo>
                <a:lnTo>
                  <a:pt x="1979" y="1522"/>
                </a:lnTo>
                <a:lnTo>
                  <a:pt x="1980" y="1522"/>
                </a:lnTo>
                <a:lnTo>
                  <a:pt x="1980" y="1121"/>
                </a:lnTo>
                <a:lnTo>
                  <a:pt x="1980" y="1121"/>
                </a:lnTo>
                <a:lnTo>
                  <a:pt x="1982" y="1109"/>
                </a:lnTo>
                <a:lnTo>
                  <a:pt x="1983" y="1099"/>
                </a:lnTo>
                <a:lnTo>
                  <a:pt x="1986" y="1090"/>
                </a:lnTo>
                <a:lnTo>
                  <a:pt x="1989" y="1082"/>
                </a:lnTo>
                <a:lnTo>
                  <a:pt x="1994" y="1076"/>
                </a:lnTo>
                <a:lnTo>
                  <a:pt x="2000" y="1072"/>
                </a:lnTo>
                <a:lnTo>
                  <a:pt x="2004" y="1069"/>
                </a:lnTo>
                <a:lnTo>
                  <a:pt x="2010" y="1067"/>
                </a:lnTo>
                <a:lnTo>
                  <a:pt x="2018" y="1067"/>
                </a:lnTo>
                <a:lnTo>
                  <a:pt x="2024" y="1069"/>
                </a:lnTo>
                <a:lnTo>
                  <a:pt x="2031" y="1072"/>
                </a:lnTo>
                <a:lnTo>
                  <a:pt x="2037" y="1076"/>
                </a:lnTo>
                <a:lnTo>
                  <a:pt x="2045" y="1082"/>
                </a:lnTo>
                <a:lnTo>
                  <a:pt x="2051" y="1090"/>
                </a:lnTo>
                <a:lnTo>
                  <a:pt x="2057" y="1099"/>
                </a:lnTo>
                <a:lnTo>
                  <a:pt x="2063" y="1109"/>
                </a:lnTo>
                <a:lnTo>
                  <a:pt x="2063" y="1109"/>
                </a:lnTo>
                <a:lnTo>
                  <a:pt x="2070" y="1121"/>
                </a:lnTo>
                <a:lnTo>
                  <a:pt x="2079" y="1134"/>
                </a:lnTo>
                <a:lnTo>
                  <a:pt x="2093" y="1149"/>
                </a:lnTo>
                <a:lnTo>
                  <a:pt x="2102" y="1157"/>
                </a:lnTo>
                <a:lnTo>
                  <a:pt x="2111" y="1163"/>
                </a:lnTo>
                <a:lnTo>
                  <a:pt x="2121" y="1170"/>
                </a:lnTo>
                <a:lnTo>
                  <a:pt x="2133" y="1176"/>
                </a:lnTo>
                <a:lnTo>
                  <a:pt x="2146" y="1181"/>
                </a:lnTo>
                <a:lnTo>
                  <a:pt x="2160" y="1185"/>
                </a:lnTo>
                <a:lnTo>
                  <a:pt x="2175" y="1188"/>
                </a:lnTo>
                <a:lnTo>
                  <a:pt x="2191" y="1188"/>
                </a:lnTo>
                <a:lnTo>
                  <a:pt x="2191" y="1188"/>
                </a:lnTo>
                <a:lnTo>
                  <a:pt x="2211" y="1188"/>
                </a:lnTo>
                <a:lnTo>
                  <a:pt x="2229" y="1184"/>
                </a:lnTo>
                <a:lnTo>
                  <a:pt x="2247" y="1179"/>
                </a:lnTo>
                <a:lnTo>
                  <a:pt x="2263" y="1170"/>
                </a:lnTo>
                <a:lnTo>
                  <a:pt x="2279" y="1161"/>
                </a:lnTo>
                <a:lnTo>
                  <a:pt x="2294" y="1149"/>
                </a:lnTo>
                <a:lnTo>
                  <a:pt x="2309" y="1136"/>
                </a:lnTo>
                <a:lnTo>
                  <a:pt x="2321" y="1121"/>
                </a:lnTo>
                <a:lnTo>
                  <a:pt x="2333" y="1106"/>
                </a:lnTo>
                <a:lnTo>
                  <a:pt x="2345" y="1088"/>
                </a:lnTo>
                <a:lnTo>
                  <a:pt x="2354" y="1069"/>
                </a:lnTo>
                <a:lnTo>
                  <a:pt x="2362" y="1049"/>
                </a:lnTo>
                <a:lnTo>
                  <a:pt x="2368" y="1028"/>
                </a:lnTo>
                <a:lnTo>
                  <a:pt x="2372" y="1006"/>
                </a:lnTo>
                <a:lnTo>
                  <a:pt x="2375" y="983"/>
                </a:lnTo>
                <a:lnTo>
                  <a:pt x="2377" y="960"/>
                </a:lnTo>
                <a:lnTo>
                  <a:pt x="2377" y="960"/>
                </a:lnTo>
                <a:lnTo>
                  <a:pt x="2375" y="936"/>
                </a:lnTo>
                <a:lnTo>
                  <a:pt x="2372" y="913"/>
                </a:lnTo>
                <a:lnTo>
                  <a:pt x="2368" y="891"/>
                </a:lnTo>
                <a:lnTo>
                  <a:pt x="2362" y="870"/>
                </a:lnTo>
                <a:lnTo>
                  <a:pt x="2354" y="850"/>
                </a:lnTo>
                <a:lnTo>
                  <a:pt x="2345" y="831"/>
                </a:lnTo>
                <a:lnTo>
                  <a:pt x="2333" y="813"/>
                </a:lnTo>
                <a:lnTo>
                  <a:pt x="2321" y="797"/>
                </a:lnTo>
                <a:lnTo>
                  <a:pt x="2309" y="783"/>
                </a:lnTo>
                <a:lnTo>
                  <a:pt x="2294" y="770"/>
                </a:lnTo>
                <a:lnTo>
                  <a:pt x="2279" y="758"/>
                </a:lnTo>
                <a:lnTo>
                  <a:pt x="2263" y="749"/>
                </a:lnTo>
                <a:lnTo>
                  <a:pt x="2247" y="740"/>
                </a:lnTo>
                <a:lnTo>
                  <a:pt x="2229" y="735"/>
                </a:lnTo>
                <a:lnTo>
                  <a:pt x="2211" y="731"/>
                </a:lnTo>
                <a:lnTo>
                  <a:pt x="2191" y="729"/>
                </a:lnTo>
                <a:lnTo>
                  <a:pt x="2191" y="729"/>
                </a:lnTo>
                <a:lnTo>
                  <a:pt x="2175" y="731"/>
                </a:lnTo>
                <a:lnTo>
                  <a:pt x="2160" y="734"/>
                </a:lnTo>
                <a:lnTo>
                  <a:pt x="2146" y="737"/>
                </a:lnTo>
                <a:lnTo>
                  <a:pt x="2133" y="743"/>
                </a:lnTo>
                <a:lnTo>
                  <a:pt x="2121" y="749"/>
                </a:lnTo>
                <a:lnTo>
                  <a:pt x="2111" y="755"/>
                </a:lnTo>
                <a:lnTo>
                  <a:pt x="2102" y="762"/>
                </a:lnTo>
                <a:lnTo>
                  <a:pt x="2093" y="770"/>
                </a:lnTo>
                <a:lnTo>
                  <a:pt x="2079" y="785"/>
                </a:lnTo>
                <a:lnTo>
                  <a:pt x="2070" y="798"/>
                </a:lnTo>
                <a:lnTo>
                  <a:pt x="2063" y="810"/>
                </a:lnTo>
                <a:lnTo>
                  <a:pt x="2063" y="810"/>
                </a:lnTo>
                <a:lnTo>
                  <a:pt x="2057" y="820"/>
                </a:lnTo>
                <a:lnTo>
                  <a:pt x="2051" y="829"/>
                </a:lnTo>
                <a:lnTo>
                  <a:pt x="2045" y="837"/>
                </a:lnTo>
                <a:lnTo>
                  <a:pt x="2037" y="843"/>
                </a:lnTo>
                <a:lnTo>
                  <a:pt x="2031" y="847"/>
                </a:lnTo>
                <a:lnTo>
                  <a:pt x="2024" y="850"/>
                </a:lnTo>
                <a:lnTo>
                  <a:pt x="2018" y="852"/>
                </a:lnTo>
                <a:lnTo>
                  <a:pt x="2010" y="852"/>
                </a:lnTo>
                <a:lnTo>
                  <a:pt x="2004" y="850"/>
                </a:lnTo>
                <a:lnTo>
                  <a:pt x="2000" y="847"/>
                </a:lnTo>
                <a:lnTo>
                  <a:pt x="1994" y="843"/>
                </a:lnTo>
                <a:lnTo>
                  <a:pt x="1989" y="837"/>
                </a:lnTo>
                <a:lnTo>
                  <a:pt x="1986" y="829"/>
                </a:lnTo>
                <a:lnTo>
                  <a:pt x="1983" y="820"/>
                </a:lnTo>
                <a:lnTo>
                  <a:pt x="1982" y="810"/>
                </a:lnTo>
                <a:lnTo>
                  <a:pt x="1980" y="798"/>
                </a:lnTo>
                <a:lnTo>
                  <a:pt x="1980" y="547"/>
                </a:lnTo>
                <a:lnTo>
                  <a:pt x="1979" y="547"/>
                </a:lnTo>
                <a:lnTo>
                  <a:pt x="1979" y="0"/>
                </a:lnTo>
                <a:lnTo>
                  <a:pt x="1178" y="0"/>
                </a:lnTo>
                <a:lnTo>
                  <a:pt x="1178" y="0"/>
                </a:lnTo>
                <a:lnTo>
                  <a:pt x="1166" y="1"/>
                </a:lnTo>
                <a:lnTo>
                  <a:pt x="1155" y="3"/>
                </a:lnTo>
                <a:lnTo>
                  <a:pt x="1146" y="6"/>
                </a:lnTo>
                <a:lnTo>
                  <a:pt x="1140" y="9"/>
                </a:lnTo>
                <a:lnTo>
                  <a:pt x="1134" y="13"/>
                </a:lnTo>
                <a:lnTo>
                  <a:pt x="1130" y="19"/>
                </a:lnTo>
                <a:lnTo>
                  <a:pt x="1127" y="25"/>
                </a:lnTo>
                <a:lnTo>
                  <a:pt x="1125" y="31"/>
                </a:lnTo>
                <a:lnTo>
                  <a:pt x="1125" y="37"/>
                </a:lnTo>
                <a:lnTo>
                  <a:pt x="1125" y="43"/>
                </a:lnTo>
                <a:lnTo>
                  <a:pt x="1128" y="51"/>
                </a:lnTo>
                <a:lnTo>
                  <a:pt x="1133" y="57"/>
                </a:lnTo>
                <a:lnTo>
                  <a:pt x="1139" y="64"/>
                </a:lnTo>
                <a:lnTo>
                  <a:pt x="1146" y="70"/>
                </a:lnTo>
                <a:lnTo>
                  <a:pt x="1155" y="76"/>
                </a:lnTo>
                <a:lnTo>
                  <a:pt x="1166" y="82"/>
                </a:lnTo>
                <a:lnTo>
                  <a:pt x="1166" y="82"/>
                </a:lnTo>
                <a:lnTo>
                  <a:pt x="1178" y="89"/>
                </a:lnTo>
                <a:lnTo>
                  <a:pt x="1191" y="98"/>
                </a:lnTo>
                <a:lnTo>
                  <a:pt x="1206" y="113"/>
                </a:lnTo>
                <a:lnTo>
                  <a:pt x="1214" y="121"/>
                </a:lnTo>
                <a:lnTo>
                  <a:pt x="1221" y="131"/>
                </a:lnTo>
                <a:lnTo>
                  <a:pt x="1227" y="142"/>
                </a:lnTo>
                <a:lnTo>
                  <a:pt x="1233" y="152"/>
                </a:lnTo>
                <a:lnTo>
                  <a:pt x="1239" y="166"/>
                </a:lnTo>
                <a:lnTo>
                  <a:pt x="1242" y="179"/>
                </a:lnTo>
                <a:lnTo>
                  <a:pt x="1245" y="196"/>
                </a:lnTo>
                <a:lnTo>
                  <a:pt x="1247" y="212"/>
                </a:lnTo>
                <a:lnTo>
                  <a:pt x="1247" y="212"/>
                </a:lnTo>
                <a:lnTo>
                  <a:pt x="1245" y="230"/>
                </a:lnTo>
                <a:lnTo>
                  <a:pt x="1242" y="248"/>
                </a:lnTo>
                <a:lnTo>
                  <a:pt x="1236" y="266"/>
                </a:lnTo>
                <a:lnTo>
                  <a:pt x="1229" y="282"/>
                </a:lnTo>
                <a:lnTo>
                  <a:pt x="1218" y="299"/>
                </a:lnTo>
                <a:lnTo>
                  <a:pt x="1206" y="314"/>
                </a:lnTo>
                <a:lnTo>
                  <a:pt x="1194" y="329"/>
                </a:lnTo>
                <a:lnTo>
                  <a:pt x="1179" y="342"/>
                </a:lnTo>
                <a:lnTo>
                  <a:pt x="1163" y="354"/>
                </a:lnTo>
                <a:lnTo>
                  <a:pt x="1145" y="365"/>
                </a:lnTo>
                <a:lnTo>
                  <a:pt x="1125" y="374"/>
                </a:lnTo>
                <a:lnTo>
                  <a:pt x="1106" y="381"/>
                </a:lnTo>
                <a:lnTo>
                  <a:pt x="1085" y="387"/>
                </a:lnTo>
                <a:lnTo>
                  <a:pt x="1063" y="391"/>
                </a:lnTo>
                <a:lnTo>
                  <a:pt x="1040" y="394"/>
                </a:lnTo>
                <a:lnTo>
                  <a:pt x="1016" y="396"/>
                </a:lnTo>
                <a:lnTo>
                  <a:pt x="1016" y="396"/>
                </a:lnTo>
                <a:lnTo>
                  <a:pt x="994" y="394"/>
                </a:lnTo>
                <a:lnTo>
                  <a:pt x="970" y="391"/>
                </a:lnTo>
                <a:lnTo>
                  <a:pt x="949" y="387"/>
                </a:lnTo>
                <a:lnTo>
                  <a:pt x="928" y="381"/>
                </a:lnTo>
                <a:lnTo>
                  <a:pt x="907" y="374"/>
                </a:lnTo>
                <a:lnTo>
                  <a:pt x="888" y="365"/>
                </a:lnTo>
                <a:lnTo>
                  <a:pt x="871" y="354"/>
                </a:lnTo>
                <a:lnTo>
                  <a:pt x="855" y="342"/>
                </a:lnTo>
                <a:lnTo>
                  <a:pt x="840" y="329"/>
                </a:lnTo>
                <a:lnTo>
                  <a:pt x="827" y="314"/>
                </a:lnTo>
                <a:lnTo>
                  <a:pt x="815" y="299"/>
                </a:lnTo>
                <a:lnTo>
                  <a:pt x="806" y="282"/>
                </a:lnTo>
                <a:lnTo>
                  <a:pt x="798" y="266"/>
                </a:lnTo>
                <a:lnTo>
                  <a:pt x="792" y="248"/>
                </a:lnTo>
                <a:lnTo>
                  <a:pt x="789" y="230"/>
                </a:lnTo>
                <a:lnTo>
                  <a:pt x="788" y="212"/>
                </a:lnTo>
                <a:lnTo>
                  <a:pt x="788" y="212"/>
                </a:lnTo>
                <a:close/>
              </a:path>
            </a:pathLst>
          </a:custGeom>
          <a:solidFill>
            <a:schemeClr val="bg2"/>
          </a:solidFill>
          <a:ln w="28575">
            <a:solidFill>
              <a:schemeClr val="accent1"/>
            </a:solidFill>
            <a:prstDash val="solid"/>
            <a:round/>
            <a:headEnd/>
            <a:tailEnd/>
          </a:ln>
        </p:spPr>
        <p:txBody>
          <a:bodyPr rIns="324000" anchor="ctr"/>
          <a:lstStyle/>
          <a:p>
            <a:pPr algn="ctr">
              <a:defRPr/>
            </a:pPr>
            <a:endParaRPr lang="en-US" sz="2000">
              <a:solidFill>
                <a:srgbClr val="A6CE39"/>
              </a:solidFill>
              <a:cs typeface="Arial" charset="0"/>
            </a:endParaRPr>
          </a:p>
          <a:p>
            <a:pPr algn="ctr">
              <a:defRPr/>
            </a:pPr>
            <a:r>
              <a:rPr lang="en-US" sz="2400">
                <a:solidFill>
                  <a:schemeClr val="accent6"/>
                </a:solidFill>
                <a:cs typeface="Arial" charset="0"/>
              </a:rPr>
              <a:t>School Psychologist</a:t>
            </a:r>
          </a:p>
          <a:p>
            <a:pPr algn="ctr">
              <a:defRPr/>
            </a:pPr>
            <a:endParaRPr lang="en-US" sz="2400">
              <a:solidFill>
                <a:srgbClr val="A6CE39"/>
              </a:solidFill>
              <a:cs typeface="Arial" charset="0"/>
            </a:endParaRPr>
          </a:p>
          <a:p>
            <a:pPr algn="ctr">
              <a:defRPr/>
            </a:pPr>
            <a:endParaRPr lang="en-US" sz="2400">
              <a:solidFill>
                <a:srgbClr val="A6CE39"/>
              </a:solidFill>
              <a:cs typeface="Arial" charset="0"/>
            </a:endParaRPr>
          </a:p>
        </p:txBody>
      </p:sp>
      <p:sp>
        <p:nvSpPr>
          <p:cNvPr id="16" name="Freeform 12"/>
          <p:cNvSpPr>
            <a:spLocks/>
          </p:cNvSpPr>
          <p:nvPr/>
        </p:nvSpPr>
        <p:spPr bwMode="auto">
          <a:xfrm>
            <a:off x="4048558" y="1981200"/>
            <a:ext cx="2496359" cy="2066810"/>
          </a:xfrm>
          <a:custGeom>
            <a:avLst/>
            <a:gdLst>
              <a:gd name="T0" fmla="*/ 1586 w 2377"/>
              <a:gd name="T1" fmla="*/ 1797 h 1975"/>
              <a:gd name="T2" fmla="*/ 1564 w 2377"/>
              <a:gd name="T3" fmla="*/ 1845 h 1975"/>
              <a:gd name="T4" fmla="*/ 1522 w 2377"/>
              <a:gd name="T5" fmla="*/ 1886 h 1975"/>
              <a:gd name="T6" fmla="*/ 1489 w 2377"/>
              <a:gd name="T7" fmla="*/ 1906 h 1975"/>
              <a:gd name="T8" fmla="*/ 1470 w 2377"/>
              <a:gd name="T9" fmla="*/ 1933 h 1975"/>
              <a:gd name="T10" fmla="*/ 1473 w 2377"/>
              <a:gd name="T11" fmla="*/ 1957 h 1975"/>
              <a:gd name="T12" fmla="*/ 1500 w 2377"/>
              <a:gd name="T13" fmla="*/ 1973 h 1975"/>
              <a:gd name="T14" fmla="*/ 2377 w 2377"/>
              <a:gd name="T15" fmla="*/ 0 h 1975"/>
              <a:gd name="T16" fmla="*/ 395 w 2377"/>
              <a:gd name="T17" fmla="*/ 855 h 1975"/>
              <a:gd name="T18" fmla="*/ 390 w 2377"/>
              <a:gd name="T19" fmla="*/ 886 h 1975"/>
              <a:gd name="T20" fmla="*/ 371 w 2377"/>
              <a:gd name="T21" fmla="*/ 907 h 1975"/>
              <a:gd name="T22" fmla="*/ 346 w 2377"/>
              <a:gd name="T23" fmla="*/ 904 h 1975"/>
              <a:gd name="T24" fmla="*/ 320 w 2377"/>
              <a:gd name="T25" fmla="*/ 877 h 1975"/>
              <a:gd name="T26" fmla="*/ 298 w 2377"/>
              <a:gd name="T27" fmla="*/ 842 h 1975"/>
              <a:gd name="T28" fmla="*/ 254 w 2377"/>
              <a:gd name="T29" fmla="*/ 806 h 1975"/>
              <a:gd name="T30" fmla="*/ 201 w 2377"/>
              <a:gd name="T31" fmla="*/ 788 h 1975"/>
              <a:gd name="T32" fmla="*/ 148 w 2377"/>
              <a:gd name="T33" fmla="*/ 792 h 1975"/>
              <a:gd name="T34" fmla="*/ 83 w 2377"/>
              <a:gd name="T35" fmla="*/ 827 h 1975"/>
              <a:gd name="T36" fmla="*/ 32 w 2377"/>
              <a:gd name="T37" fmla="*/ 888 h 1975"/>
              <a:gd name="T38" fmla="*/ 5 w 2377"/>
              <a:gd name="T39" fmla="*/ 970 h 1975"/>
              <a:gd name="T40" fmla="*/ 2 w 2377"/>
              <a:gd name="T41" fmla="*/ 1040 h 1975"/>
              <a:gd name="T42" fmla="*/ 23 w 2377"/>
              <a:gd name="T43" fmla="*/ 1126 h 1975"/>
              <a:gd name="T44" fmla="*/ 68 w 2377"/>
              <a:gd name="T45" fmla="*/ 1193 h 1975"/>
              <a:gd name="T46" fmla="*/ 130 w 2377"/>
              <a:gd name="T47" fmla="*/ 1236 h 1975"/>
              <a:gd name="T48" fmla="*/ 184 w 2377"/>
              <a:gd name="T49" fmla="*/ 1245 h 1975"/>
              <a:gd name="T50" fmla="*/ 243 w 2377"/>
              <a:gd name="T51" fmla="*/ 1233 h 1975"/>
              <a:gd name="T52" fmla="*/ 283 w 2377"/>
              <a:gd name="T53" fmla="*/ 1206 h 1975"/>
              <a:gd name="T54" fmla="*/ 314 w 2377"/>
              <a:gd name="T55" fmla="*/ 1166 h 1975"/>
              <a:gd name="T56" fmla="*/ 340 w 2377"/>
              <a:gd name="T57" fmla="*/ 1133 h 1975"/>
              <a:gd name="T58" fmla="*/ 365 w 2377"/>
              <a:gd name="T59" fmla="*/ 1124 h 1975"/>
              <a:gd name="T60" fmla="*/ 388 w 2377"/>
              <a:gd name="T61" fmla="*/ 1139 h 1975"/>
              <a:gd name="T62" fmla="*/ 395 w 2377"/>
              <a:gd name="T63" fmla="*/ 1178 h 1975"/>
              <a:gd name="T64" fmla="*/ 1199 w 2377"/>
              <a:gd name="T65" fmla="*/ 1975 h 1975"/>
              <a:gd name="T66" fmla="*/ 1229 w 2377"/>
              <a:gd name="T67" fmla="*/ 1970 h 1975"/>
              <a:gd name="T68" fmla="*/ 1250 w 2377"/>
              <a:gd name="T69" fmla="*/ 1951 h 1975"/>
              <a:gd name="T70" fmla="*/ 1247 w 2377"/>
              <a:gd name="T71" fmla="*/ 1925 h 1975"/>
              <a:gd name="T72" fmla="*/ 1222 w 2377"/>
              <a:gd name="T73" fmla="*/ 1900 h 1975"/>
              <a:gd name="T74" fmla="*/ 1186 w 2377"/>
              <a:gd name="T75" fmla="*/ 1878 h 1975"/>
              <a:gd name="T76" fmla="*/ 1150 w 2377"/>
              <a:gd name="T77" fmla="*/ 1834 h 1975"/>
              <a:gd name="T78" fmla="*/ 1132 w 2377"/>
              <a:gd name="T79" fmla="*/ 1780 h 1975"/>
              <a:gd name="T80" fmla="*/ 1135 w 2377"/>
              <a:gd name="T81" fmla="*/ 1728 h 1975"/>
              <a:gd name="T82" fmla="*/ 1169 w 2377"/>
              <a:gd name="T83" fmla="*/ 1662 h 1975"/>
              <a:gd name="T84" fmla="*/ 1232 w 2377"/>
              <a:gd name="T85" fmla="*/ 1611 h 1975"/>
              <a:gd name="T86" fmla="*/ 1314 w 2377"/>
              <a:gd name="T87" fmla="*/ 1585 h 1975"/>
              <a:gd name="T88" fmla="*/ 1383 w 2377"/>
              <a:gd name="T89" fmla="*/ 1582 h 1975"/>
              <a:gd name="T90" fmla="*/ 1470 w 2377"/>
              <a:gd name="T91" fmla="*/ 1602 h 1975"/>
              <a:gd name="T92" fmla="*/ 1537 w 2377"/>
              <a:gd name="T93" fmla="*/ 1647 h 1975"/>
              <a:gd name="T94" fmla="*/ 1579 w 2377"/>
              <a:gd name="T95" fmla="*/ 1710 h 1975"/>
              <a:gd name="T96" fmla="*/ 1589 w 2377"/>
              <a:gd name="T97" fmla="*/ 1764 h 1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77" h="1975">
                <a:moveTo>
                  <a:pt x="1589" y="1764"/>
                </a:moveTo>
                <a:lnTo>
                  <a:pt x="1589" y="1764"/>
                </a:lnTo>
                <a:lnTo>
                  <a:pt x="1588" y="1780"/>
                </a:lnTo>
                <a:lnTo>
                  <a:pt x="1586" y="1797"/>
                </a:lnTo>
                <a:lnTo>
                  <a:pt x="1582" y="1810"/>
                </a:lnTo>
                <a:lnTo>
                  <a:pt x="1577" y="1822"/>
                </a:lnTo>
                <a:lnTo>
                  <a:pt x="1571" y="1834"/>
                </a:lnTo>
                <a:lnTo>
                  <a:pt x="1564" y="1845"/>
                </a:lnTo>
                <a:lnTo>
                  <a:pt x="1556" y="1855"/>
                </a:lnTo>
                <a:lnTo>
                  <a:pt x="1549" y="1863"/>
                </a:lnTo>
                <a:lnTo>
                  <a:pt x="1534" y="1878"/>
                </a:lnTo>
                <a:lnTo>
                  <a:pt x="1522" y="1886"/>
                </a:lnTo>
                <a:lnTo>
                  <a:pt x="1509" y="1894"/>
                </a:lnTo>
                <a:lnTo>
                  <a:pt x="1509" y="1894"/>
                </a:lnTo>
                <a:lnTo>
                  <a:pt x="1498" y="1900"/>
                </a:lnTo>
                <a:lnTo>
                  <a:pt x="1489" y="1906"/>
                </a:lnTo>
                <a:lnTo>
                  <a:pt x="1483" y="1912"/>
                </a:lnTo>
                <a:lnTo>
                  <a:pt x="1477" y="1919"/>
                </a:lnTo>
                <a:lnTo>
                  <a:pt x="1473" y="1925"/>
                </a:lnTo>
                <a:lnTo>
                  <a:pt x="1470" y="1933"/>
                </a:lnTo>
                <a:lnTo>
                  <a:pt x="1468" y="1939"/>
                </a:lnTo>
                <a:lnTo>
                  <a:pt x="1468" y="1945"/>
                </a:lnTo>
                <a:lnTo>
                  <a:pt x="1470" y="1951"/>
                </a:lnTo>
                <a:lnTo>
                  <a:pt x="1473" y="1957"/>
                </a:lnTo>
                <a:lnTo>
                  <a:pt x="1477" y="1963"/>
                </a:lnTo>
                <a:lnTo>
                  <a:pt x="1483" y="1967"/>
                </a:lnTo>
                <a:lnTo>
                  <a:pt x="1491" y="1970"/>
                </a:lnTo>
                <a:lnTo>
                  <a:pt x="1500" y="1973"/>
                </a:lnTo>
                <a:lnTo>
                  <a:pt x="1509" y="1975"/>
                </a:lnTo>
                <a:lnTo>
                  <a:pt x="1521" y="1975"/>
                </a:lnTo>
                <a:lnTo>
                  <a:pt x="2377" y="1975"/>
                </a:lnTo>
                <a:lnTo>
                  <a:pt x="2377" y="0"/>
                </a:lnTo>
                <a:lnTo>
                  <a:pt x="398" y="0"/>
                </a:lnTo>
                <a:lnTo>
                  <a:pt x="398" y="454"/>
                </a:lnTo>
                <a:lnTo>
                  <a:pt x="395" y="454"/>
                </a:lnTo>
                <a:lnTo>
                  <a:pt x="395" y="855"/>
                </a:lnTo>
                <a:lnTo>
                  <a:pt x="395" y="855"/>
                </a:lnTo>
                <a:lnTo>
                  <a:pt x="395" y="867"/>
                </a:lnTo>
                <a:lnTo>
                  <a:pt x="393" y="877"/>
                </a:lnTo>
                <a:lnTo>
                  <a:pt x="390" y="886"/>
                </a:lnTo>
                <a:lnTo>
                  <a:pt x="388" y="894"/>
                </a:lnTo>
                <a:lnTo>
                  <a:pt x="383" y="900"/>
                </a:lnTo>
                <a:lnTo>
                  <a:pt x="377" y="904"/>
                </a:lnTo>
                <a:lnTo>
                  <a:pt x="371" y="907"/>
                </a:lnTo>
                <a:lnTo>
                  <a:pt x="365" y="909"/>
                </a:lnTo>
                <a:lnTo>
                  <a:pt x="359" y="909"/>
                </a:lnTo>
                <a:lnTo>
                  <a:pt x="353" y="907"/>
                </a:lnTo>
                <a:lnTo>
                  <a:pt x="346" y="904"/>
                </a:lnTo>
                <a:lnTo>
                  <a:pt x="340" y="900"/>
                </a:lnTo>
                <a:lnTo>
                  <a:pt x="332" y="894"/>
                </a:lnTo>
                <a:lnTo>
                  <a:pt x="326" y="886"/>
                </a:lnTo>
                <a:lnTo>
                  <a:pt x="320" y="877"/>
                </a:lnTo>
                <a:lnTo>
                  <a:pt x="314" y="867"/>
                </a:lnTo>
                <a:lnTo>
                  <a:pt x="314" y="867"/>
                </a:lnTo>
                <a:lnTo>
                  <a:pt x="307" y="855"/>
                </a:lnTo>
                <a:lnTo>
                  <a:pt x="298" y="842"/>
                </a:lnTo>
                <a:lnTo>
                  <a:pt x="283" y="827"/>
                </a:lnTo>
                <a:lnTo>
                  <a:pt x="275" y="819"/>
                </a:lnTo>
                <a:lnTo>
                  <a:pt x="265" y="813"/>
                </a:lnTo>
                <a:lnTo>
                  <a:pt x="254" y="806"/>
                </a:lnTo>
                <a:lnTo>
                  <a:pt x="243" y="800"/>
                </a:lnTo>
                <a:lnTo>
                  <a:pt x="231" y="795"/>
                </a:lnTo>
                <a:lnTo>
                  <a:pt x="217" y="791"/>
                </a:lnTo>
                <a:lnTo>
                  <a:pt x="201" y="788"/>
                </a:lnTo>
                <a:lnTo>
                  <a:pt x="184" y="788"/>
                </a:lnTo>
                <a:lnTo>
                  <a:pt x="184" y="788"/>
                </a:lnTo>
                <a:lnTo>
                  <a:pt x="166" y="788"/>
                </a:lnTo>
                <a:lnTo>
                  <a:pt x="148" y="792"/>
                </a:lnTo>
                <a:lnTo>
                  <a:pt x="130" y="797"/>
                </a:lnTo>
                <a:lnTo>
                  <a:pt x="112" y="806"/>
                </a:lnTo>
                <a:lnTo>
                  <a:pt x="98" y="815"/>
                </a:lnTo>
                <a:lnTo>
                  <a:pt x="83" y="827"/>
                </a:lnTo>
                <a:lnTo>
                  <a:pt x="68" y="840"/>
                </a:lnTo>
                <a:lnTo>
                  <a:pt x="54" y="855"/>
                </a:lnTo>
                <a:lnTo>
                  <a:pt x="42" y="870"/>
                </a:lnTo>
                <a:lnTo>
                  <a:pt x="32" y="888"/>
                </a:lnTo>
                <a:lnTo>
                  <a:pt x="23" y="907"/>
                </a:lnTo>
                <a:lnTo>
                  <a:pt x="15" y="927"/>
                </a:lnTo>
                <a:lnTo>
                  <a:pt x="9" y="948"/>
                </a:lnTo>
                <a:lnTo>
                  <a:pt x="5" y="970"/>
                </a:lnTo>
                <a:lnTo>
                  <a:pt x="2" y="993"/>
                </a:lnTo>
                <a:lnTo>
                  <a:pt x="0" y="1016"/>
                </a:lnTo>
                <a:lnTo>
                  <a:pt x="0" y="1016"/>
                </a:lnTo>
                <a:lnTo>
                  <a:pt x="2" y="1040"/>
                </a:lnTo>
                <a:lnTo>
                  <a:pt x="5" y="1063"/>
                </a:lnTo>
                <a:lnTo>
                  <a:pt x="9" y="1085"/>
                </a:lnTo>
                <a:lnTo>
                  <a:pt x="15" y="1106"/>
                </a:lnTo>
                <a:lnTo>
                  <a:pt x="23" y="1126"/>
                </a:lnTo>
                <a:lnTo>
                  <a:pt x="32" y="1145"/>
                </a:lnTo>
                <a:lnTo>
                  <a:pt x="42" y="1163"/>
                </a:lnTo>
                <a:lnTo>
                  <a:pt x="54" y="1179"/>
                </a:lnTo>
                <a:lnTo>
                  <a:pt x="68" y="1193"/>
                </a:lnTo>
                <a:lnTo>
                  <a:pt x="83" y="1206"/>
                </a:lnTo>
                <a:lnTo>
                  <a:pt x="98" y="1218"/>
                </a:lnTo>
                <a:lnTo>
                  <a:pt x="112" y="1227"/>
                </a:lnTo>
                <a:lnTo>
                  <a:pt x="130" y="1236"/>
                </a:lnTo>
                <a:lnTo>
                  <a:pt x="148" y="1241"/>
                </a:lnTo>
                <a:lnTo>
                  <a:pt x="166" y="1245"/>
                </a:lnTo>
                <a:lnTo>
                  <a:pt x="184" y="1245"/>
                </a:lnTo>
                <a:lnTo>
                  <a:pt x="184" y="1245"/>
                </a:lnTo>
                <a:lnTo>
                  <a:pt x="201" y="1245"/>
                </a:lnTo>
                <a:lnTo>
                  <a:pt x="217" y="1242"/>
                </a:lnTo>
                <a:lnTo>
                  <a:pt x="231" y="1239"/>
                </a:lnTo>
                <a:lnTo>
                  <a:pt x="243" y="1233"/>
                </a:lnTo>
                <a:lnTo>
                  <a:pt x="254" y="1227"/>
                </a:lnTo>
                <a:lnTo>
                  <a:pt x="265" y="1220"/>
                </a:lnTo>
                <a:lnTo>
                  <a:pt x="275" y="1214"/>
                </a:lnTo>
                <a:lnTo>
                  <a:pt x="283" y="1206"/>
                </a:lnTo>
                <a:lnTo>
                  <a:pt x="298" y="1191"/>
                </a:lnTo>
                <a:lnTo>
                  <a:pt x="307" y="1178"/>
                </a:lnTo>
                <a:lnTo>
                  <a:pt x="314" y="1166"/>
                </a:lnTo>
                <a:lnTo>
                  <a:pt x="314" y="1166"/>
                </a:lnTo>
                <a:lnTo>
                  <a:pt x="320" y="1155"/>
                </a:lnTo>
                <a:lnTo>
                  <a:pt x="326" y="1147"/>
                </a:lnTo>
                <a:lnTo>
                  <a:pt x="332" y="1139"/>
                </a:lnTo>
                <a:lnTo>
                  <a:pt x="340" y="1133"/>
                </a:lnTo>
                <a:lnTo>
                  <a:pt x="346" y="1129"/>
                </a:lnTo>
                <a:lnTo>
                  <a:pt x="353" y="1126"/>
                </a:lnTo>
                <a:lnTo>
                  <a:pt x="359" y="1124"/>
                </a:lnTo>
                <a:lnTo>
                  <a:pt x="365" y="1124"/>
                </a:lnTo>
                <a:lnTo>
                  <a:pt x="371" y="1126"/>
                </a:lnTo>
                <a:lnTo>
                  <a:pt x="377" y="1129"/>
                </a:lnTo>
                <a:lnTo>
                  <a:pt x="383" y="1133"/>
                </a:lnTo>
                <a:lnTo>
                  <a:pt x="388" y="1139"/>
                </a:lnTo>
                <a:lnTo>
                  <a:pt x="390" y="1147"/>
                </a:lnTo>
                <a:lnTo>
                  <a:pt x="393" y="1155"/>
                </a:lnTo>
                <a:lnTo>
                  <a:pt x="395" y="1166"/>
                </a:lnTo>
                <a:lnTo>
                  <a:pt x="395" y="1178"/>
                </a:lnTo>
                <a:lnTo>
                  <a:pt x="395" y="1429"/>
                </a:lnTo>
                <a:lnTo>
                  <a:pt x="398" y="1429"/>
                </a:lnTo>
                <a:lnTo>
                  <a:pt x="398" y="1975"/>
                </a:lnTo>
                <a:lnTo>
                  <a:pt x="1199" y="1975"/>
                </a:lnTo>
                <a:lnTo>
                  <a:pt x="1199" y="1975"/>
                </a:lnTo>
                <a:lnTo>
                  <a:pt x="1211" y="1975"/>
                </a:lnTo>
                <a:lnTo>
                  <a:pt x="1220" y="1973"/>
                </a:lnTo>
                <a:lnTo>
                  <a:pt x="1229" y="1970"/>
                </a:lnTo>
                <a:lnTo>
                  <a:pt x="1237" y="1967"/>
                </a:lnTo>
                <a:lnTo>
                  <a:pt x="1242" y="1963"/>
                </a:lnTo>
                <a:lnTo>
                  <a:pt x="1247" y="1957"/>
                </a:lnTo>
                <a:lnTo>
                  <a:pt x="1250" y="1951"/>
                </a:lnTo>
                <a:lnTo>
                  <a:pt x="1251" y="1945"/>
                </a:lnTo>
                <a:lnTo>
                  <a:pt x="1251" y="1939"/>
                </a:lnTo>
                <a:lnTo>
                  <a:pt x="1250" y="1933"/>
                </a:lnTo>
                <a:lnTo>
                  <a:pt x="1247" y="1925"/>
                </a:lnTo>
                <a:lnTo>
                  <a:pt x="1242" y="1919"/>
                </a:lnTo>
                <a:lnTo>
                  <a:pt x="1238" y="1912"/>
                </a:lnTo>
                <a:lnTo>
                  <a:pt x="1231" y="1906"/>
                </a:lnTo>
                <a:lnTo>
                  <a:pt x="1222" y="1900"/>
                </a:lnTo>
                <a:lnTo>
                  <a:pt x="1211" y="1894"/>
                </a:lnTo>
                <a:lnTo>
                  <a:pt x="1211" y="1894"/>
                </a:lnTo>
                <a:lnTo>
                  <a:pt x="1198" y="1886"/>
                </a:lnTo>
                <a:lnTo>
                  <a:pt x="1186" y="1878"/>
                </a:lnTo>
                <a:lnTo>
                  <a:pt x="1171" y="1863"/>
                </a:lnTo>
                <a:lnTo>
                  <a:pt x="1163" y="1855"/>
                </a:lnTo>
                <a:lnTo>
                  <a:pt x="1156" y="1845"/>
                </a:lnTo>
                <a:lnTo>
                  <a:pt x="1150" y="1834"/>
                </a:lnTo>
                <a:lnTo>
                  <a:pt x="1142" y="1822"/>
                </a:lnTo>
                <a:lnTo>
                  <a:pt x="1138" y="1810"/>
                </a:lnTo>
                <a:lnTo>
                  <a:pt x="1133" y="1797"/>
                </a:lnTo>
                <a:lnTo>
                  <a:pt x="1132" y="1780"/>
                </a:lnTo>
                <a:lnTo>
                  <a:pt x="1130" y="1764"/>
                </a:lnTo>
                <a:lnTo>
                  <a:pt x="1130" y="1764"/>
                </a:lnTo>
                <a:lnTo>
                  <a:pt x="1132" y="1746"/>
                </a:lnTo>
                <a:lnTo>
                  <a:pt x="1135" y="1728"/>
                </a:lnTo>
                <a:lnTo>
                  <a:pt x="1141" y="1710"/>
                </a:lnTo>
                <a:lnTo>
                  <a:pt x="1148" y="1692"/>
                </a:lnTo>
                <a:lnTo>
                  <a:pt x="1159" y="1677"/>
                </a:lnTo>
                <a:lnTo>
                  <a:pt x="1169" y="1662"/>
                </a:lnTo>
                <a:lnTo>
                  <a:pt x="1183" y="1647"/>
                </a:lnTo>
                <a:lnTo>
                  <a:pt x="1198" y="1634"/>
                </a:lnTo>
                <a:lnTo>
                  <a:pt x="1214" y="1622"/>
                </a:lnTo>
                <a:lnTo>
                  <a:pt x="1232" y="1611"/>
                </a:lnTo>
                <a:lnTo>
                  <a:pt x="1250" y="1602"/>
                </a:lnTo>
                <a:lnTo>
                  <a:pt x="1271" y="1595"/>
                </a:lnTo>
                <a:lnTo>
                  <a:pt x="1292" y="1589"/>
                </a:lnTo>
                <a:lnTo>
                  <a:pt x="1314" y="1585"/>
                </a:lnTo>
                <a:lnTo>
                  <a:pt x="1337" y="1582"/>
                </a:lnTo>
                <a:lnTo>
                  <a:pt x="1361" y="1580"/>
                </a:lnTo>
                <a:lnTo>
                  <a:pt x="1361" y="1580"/>
                </a:lnTo>
                <a:lnTo>
                  <a:pt x="1383" y="1582"/>
                </a:lnTo>
                <a:lnTo>
                  <a:pt x="1405" y="1585"/>
                </a:lnTo>
                <a:lnTo>
                  <a:pt x="1428" y="1589"/>
                </a:lnTo>
                <a:lnTo>
                  <a:pt x="1449" y="1595"/>
                </a:lnTo>
                <a:lnTo>
                  <a:pt x="1470" y="1602"/>
                </a:lnTo>
                <a:lnTo>
                  <a:pt x="1488" y="1611"/>
                </a:lnTo>
                <a:lnTo>
                  <a:pt x="1506" y="1622"/>
                </a:lnTo>
                <a:lnTo>
                  <a:pt x="1522" y="1634"/>
                </a:lnTo>
                <a:lnTo>
                  <a:pt x="1537" y="1647"/>
                </a:lnTo>
                <a:lnTo>
                  <a:pt x="1550" y="1662"/>
                </a:lnTo>
                <a:lnTo>
                  <a:pt x="1561" y="1677"/>
                </a:lnTo>
                <a:lnTo>
                  <a:pt x="1571" y="1692"/>
                </a:lnTo>
                <a:lnTo>
                  <a:pt x="1579" y="1710"/>
                </a:lnTo>
                <a:lnTo>
                  <a:pt x="1585" y="1728"/>
                </a:lnTo>
                <a:lnTo>
                  <a:pt x="1588" y="1746"/>
                </a:lnTo>
                <a:lnTo>
                  <a:pt x="1589" y="1764"/>
                </a:lnTo>
                <a:lnTo>
                  <a:pt x="1589" y="1764"/>
                </a:lnTo>
                <a:close/>
              </a:path>
            </a:pathLst>
          </a:custGeom>
          <a:solidFill>
            <a:schemeClr val="bg2"/>
          </a:solidFill>
          <a:ln w="28575">
            <a:solidFill>
              <a:schemeClr val="accent1"/>
            </a:solidFill>
            <a:prstDash val="solid"/>
            <a:round/>
            <a:headEnd/>
            <a:tailEnd/>
          </a:ln>
        </p:spPr>
        <p:txBody>
          <a:bodyPr lIns="360000" anchor="t"/>
          <a:lstStyle/>
          <a:p>
            <a:pPr algn="ctr">
              <a:defRPr/>
            </a:pPr>
            <a:r>
              <a:rPr lang="en-US" sz="2000">
                <a:solidFill>
                  <a:srgbClr val="A6CE39"/>
                </a:solidFill>
                <a:cs typeface="Arial" charset="0"/>
              </a:rPr>
              <a:t>  </a:t>
            </a:r>
            <a:r>
              <a:rPr lang="en-US" sz="2400">
                <a:solidFill>
                  <a:schemeClr val="accent6"/>
                </a:solidFill>
                <a:cs typeface="Arial" charset="0"/>
              </a:rPr>
              <a:t>General Education Teacher</a:t>
            </a:r>
          </a:p>
          <a:p>
            <a:pPr algn="ctr">
              <a:defRPr/>
            </a:pPr>
            <a:endParaRPr lang="en-US" sz="2000">
              <a:solidFill>
                <a:srgbClr val="A6CE39"/>
              </a:solidFill>
              <a:cs typeface="Arial" charset="0"/>
            </a:endParaRPr>
          </a:p>
          <a:p>
            <a:pPr algn="ctr">
              <a:defRPr/>
            </a:pPr>
            <a:endParaRPr lang="en-GB">
              <a:solidFill>
                <a:srgbClr val="A6CE39"/>
              </a:solidFill>
              <a:cs typeface="Arial" charset="0"/>
            </a:endParaRPr>
          </a:p>
        </p:txBody>
      </p:sp>
      <p:sp>
        <p:nvSpPr>
          <p:cNvPr id="17" name="Freeform 13"/>
          <p:cNvSpPr>
            <a:spLocks/>
          </p:cNvSpPr>
          <p:nvPr/>
        </p:nvSpPr>
        <p:spPr bwMode="auto">
          <a:xfrm>
            <a:off x="4472336" y="3633968"/>
            <a:ext cx="2076624" cy="2606811"/>
          </a:xfrm>
          <a:custGeom>
            <a:avLst/>
            <a:gdLst>
              <a:gd name="T0" fmla="*/ 179 w 1976"/>
              <a:gd name="T1" fmla="*/ 1584 h 2375"/>
              <a:gd name="T2" fmla="*/ 130 w 1976"/>
              <a:gd name="T3" fmla="*/ 1563 h 2375"/>
              <a:gd name="T4" fmla="*/ 88 w 1976"/>
              <a:gd name="T5" fmla="*/ 1520 h 2375"/>
              <a:gd name="T6" fmla="*/ 70 w 1976"/>
              <a:gd name="T7" fmla="*/ 1489 h 2375"/>
              <a:gd name="T8" fmla="*/ 43 w 1976"/>
              <a:gd name="T9" fmla="*/ 1468 h 2375"/>
              <a:gd name="T10" fmla="*/ 18 w 1976"/>
              <a:gd name="T11" fmla="*/ 1472 h 2375"/>
              <a:gd name="T12" fmla="*/ 1 w 1976"/>
              <a:gd name="T13" fmla="*/ 1498 h 2375"/>
              <a:gd name="T14" fmla="*/ 1976 w 1976"/>
              <a:gd name="T15" fmla="*/ 2375 h 2375"/>
              <a:gd name="T16" fmla="*/ 1120 w 1976"/>
              <a:gd name="T17" fmla="*/ 394 h 2375"/>
              <a:gd name="T18" fmla="*/ 1088 w 1976"/>
              <a:gd name="T19" fmla="*/ 390 h 2375"/>
              <a:gd name="T20" fmla="*/ 1069 w 1976"/>
              <a:gd name="T21" fmla="*/ 370 h 2375"/>
              <a:gd name="T22" fmla="*/ 1070 w 1976"/>
              <a:gd name="T23" fmla="*/ 345 h 2375"/>
              <a:gd name="T24" fmla="*/ 1097 w 1976"/>
              <a:gd name="T25" fmla="*/ 318 h 2375"/>
              <a:gd name="T26" fmla="*/ 1133 w 1976"/>
              <a:gd name="T27" fmla="*/ 296 h 2375"/>
              <a:gd name="T28" fmla="*/ 1169 w 1976"/>
              <a:gd name="T29" fmla="*/ 254 h 2375"/>
              <a:gd name="T30" fmla="*/ 1187 w 1976"/>
              <a:gd name="T31" fmla="*/ 200 h 2375"/>
              <a:gd name="T32" fmla="*/ 1184 w 1976"/>
              <a:gd name="T33" fmla="*/ 146 h 2375"/>
              <a:gd name="T34" fmla="*/ 1149 w 1976"/>
              <a:gd name="T35" fmla="*/ 80 h 2375"/>
              <a:gd name="T36" fmla="*/ 1087 w 1976"/>
              <a:gd name="T37" fmla="*/ 31 h 2375"/>
              <a:gd name="T38" fmla="*/ 1004 w 1976"/>
              <a:gd name="T39" fmla="*/ 3 h 2375"/>
              <a:gd name="T40" fmla="*/ 936 w 1976"/>
              <a:gd name="T41" fmla="*/ 1 h 2375"/>
              <a:gd name="T42" fmla="*/ 849 w 1976"/>
              <a:gd name="T43" fmla="*/ 22 h 2375"/>
              <a:gd name="T44" fmla="*/ 782 w 1976"/>
              <a:gd name="T45" fmla="*/ 67 h 2375"/>
              <a:gd name="T46" fmla="*/ 740 w 1976"/>
              <a:gd name="T47" fmla="*/ 130 h 2375"/>
              <a:gd name="T48" fmla="*/ 729 w 1976"/>
              <a:gd name="T49" fmla="*/ 184 h 2375"/>
              <a:gd name="T50" fmla="*/ 741 w 1976"/>
              <a:gd name="T51" fmla="*/ 242 h 2375"/>
              <a:gd name="T52" fmla="*/ 770 w 1976"/>
              <a:gd name="T53" fmla="*/ 282 h 2375"/>
              <a:gd name="T54" fmla="*/ 810 w 1976"/>
              <a:gd name="T55" fmla="*/ 314 h 2375"/>
              <a:gd name="T56" fmla="*/ 841 w 1976"/>
              <a:gd name="T57" fmla="*/ 338 h 2375"/>
              <a:gd name="T58" fmla="*/ 850 w 1976"/>
              <a:gd name="T59" fmla="*/ 364 h 2375"/>
              <a:gd name="T60" fmla="*/ 836 w 1976"/>
              <a:gd name="T61" fmla="*/ 385 h 2375"/>
              <a:gd name="T62" fmla="*/ 798 w 1976"/>
              <a:gd name="T63" fmla="*/ 394 h 2375"/>
              <a:gd name="T64" fmla="*/ 0 w 1976"/>
              <a:gd name="T65" fmla="*/ 1199 h 2375"/>
              <a:gd name="T66" fmla="*/ 4 w 1976"/>
              <a:gd name="T67" fmla="*/ 1228 h 2375"/>
              <a:gd name="T68" fmla="*/ 24 w 1976"/>
              <a:gd name="T69" fmla="*/ 1249 h 2375"/>
              <a:gd name="T70" fmla="*/ 49 w 1976"/>
              <a:gd name="T71" fmla="*/ 1246 h 2375"/>
              <a:gd name="T72" fmla="*/ 76 w 1976"/>
              <a:gd name="T73" fmla="*/ 1219 h 2375"/>
              <a:gd name="T74" fmla="*/ 99 w 1976"/>
              <a:gd name="T75" fmla="*/ 1185 h 2375"/>
              <a:gd name="T76" fmla="*/ 140 w 1976"/>
              <a:gd name="T77" fmla="*/ 1148 h 2375"/>
              <a:gd name="T78" fmla="*/ 194 w 1976"/>
              <a:gd name="T79" fmla="*/ 1130 h 2375"/>
              <a:gd name="T80" fmla="*/ 248 w 1976"/>
              <a:gd name="T81" fmla="*/ 1134 h 2375"/>
              <a:gd name="T82" fmla="*/ 314 w 1976"/>
              <a:gd name="T83" fmla="*/ 1169 h 2375"/>
              <a:gd name="T84" fmla="*/ 363 w 1976"/>
              <a:gd name="T85" fmla="*/ 1230 h 2375"/>
              <a:gd name="T86" fmla="*/ 392 w 1976"/>
              <a:gd name="T87" fmla="*/ 1312 h 2375"/>
              <a:gd name="T88" fmla="*/ 393 w 1976"/>
              <a:gd name="T89" fmla="*/ 1382 h 2375"/>
              <a:gd name="T90" fmla="*/ 372 w 1976"/>
              <a:gd name="T91" fmla="*/ 1468 h 2375"/>
              <a:gd name="T92" fmla="*/ 327 w 1976"/>
              <a:gd name="T93" fmla="*/ 1536 h 2375"/>
              <a:gd name="T94" fmla="*/ 265 w 1976"/>
              <a:gd name="T95" fmla="*/ 1578 h 2375"/>
              <a:gd name="T96" fmla="*/ 211 w 1976"/>
              <a:gd name="T97" fmla="*/ 1589 h 2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76" h="2375">
                <a:moveTo>
                  <a:pt x="211" y="1589"/>
                </a:moveTo>
                <a:lnTo>
                  <a:pt x="211" y="1589"/>
                </a:lnTo>
                <a:lnTo>
                  <a:pt x="194" y="1587"/>
                </a:lnTo>
                <a:lnTo>
                  <a:pt x="179" y="1584"/>
                </a:lnTo>
                <a:lnTo>
                  <a:pt x="164" y="1581"/>
                </a:lnTo>
                <a:lnTo>
                  <a:pt x="152" y="1575"/>
                </a:lnTo>
                <a:lnTo>
                  <a:pt x="140" y="1569"/>
                </a:lnTo>
                <a:lnTo>
                  <a:pt x="130" y="1563"/>
                </a:lnTo>
                <a:lnTo>
                  <a:pt x="121" y="1556"/>
                </a:lnTo>
                <a:lnTo>
                  <a:pt x="112" y="1548"/>
                </a:lnTo>
                <a:lnTo>
                  <a:pt x="99" y="1533"/>
                </a:lnTo>
                <a:lnTo>
                  <a:pt x="88" y="1520"/>
                </a:lnTo>
                <a:lnTo>
                  <a:pt x="81" y="1508"/>
                </a:lnTo>
                <a:lnTo>
                  <a:pt x="81" y="1508"/>
                </a:lnTo>
                <a:lnTo>
                  <a:pt x="76" y="1498"/>
                </a:lnTo>
                <a:lnTo>
                  <a:pt x="70" y="1489"/>
                </a:lnTo>
                <a:lnTo>
                  <a:pt x="63" y="1481"/>
                </a:lnTo>
                <a:lnTo>
                  <a:pt x="57" y="1475"/>
                </a:lnTo>
                <a:lnTo>
                  <a:pt x="49" y="1471"/>
                </a:lnTo>
                <a:lnTo>
                  <a:pt x="43" y="1468"/>
                </a:lnTo>
                <a:lnTo>
                  <a:pt x="36" y="1468"/>
                </a:lnTo>
                <a:lnTo>
                  <a:pt x="30" y="1468"/>
                </a:lnTo>
                <a:lnTo>
                  <a:pt x="24" y="1469"/>
                </a:lnTo>
                <a:lnTo>
                  <a:pt x="18" y="1472"/>
                </a:lnTo>
                <a:lnTo>
                  <a:pt x="13" y="1477"/>
                </a:lnTo>
                <a:lnTo>
                  <a:pt x="9" y="1483"/>
                </a:lnTo>
                <a:lnTo>
                  <a:pt x="4" y="1489"/>
                </a:lnTo>
                <a:lnTo>
                  <a:pt x="1" y="1498"/>
                </a:lnTo>
                <a:lnTo>
                  <a:pt x="0" y="1508"/>
                </a:lnTo>
                <a:lnTo>
                  <a:pt x="0" y="1520"/>
                </a:lnTo>
                <a:lnTo>
                  <a:pt x="0" y="2375"/>
                </a:lnTo>
                <a:lnTo>
                  <a:pt x="1976" y="2375"/>
                </a:lnTo>
                <a:lnTo>
                  <a:pt x="1976" y="396"/>
                </a:lnTo>
                <a:lnTo>
                  <a:pt x="1522" y="396"/>
                </a:lnTo>
                <a:lnTo>
                  <a:pt x="1522" y="394"/>
                </a:lnTo>
                <a:lnTo>
                  <a:pt x="1120" y="394"/>
                </a:lnTo>
                <a:lnTo>
                  <a:pt x="1120" y="394"/>
                </a:lnTo>
                <a:lnTo>
                  <a:pt x="1108" y="394"/>
                </a:lnTo>
                <a:lnTo>
                  <a:pt x="1097" y="393"/>
                </a:lnTo>
                <a:lnTo>
                  <a:pt x="1088" y="390"/>
                </a:lnTo>
                <a:lnTo>
                  <a:pt x="1082" y="385"/>
                </a:lnTo>
                <a:lnTo>
                  <a:pt x="1076" y="381"/>
                </a:lnTo>
                <a:lnTo>
                  <a:pt x="1072" y="376"/>
                </a:lnTo>
                <a:lnTo>
                  <a:pt x="1069" y="370"/>
                </a:lnTo>
                <a:lnTo>
                  <a:pt x="1067" y="364"/>
                </a:lnTo>
                <a:lnTo>
                  <a:pt x="1067" y="358"/>
                </a:lnTo>
                <a:lnTo>
                  <a:pt x="1067" y="351"/>
                </a:lnTo>
                <a:lnTo>
                  <a:pt x="1070" y="345"/>
                </a:lnTo>
                <a:lnTo>
                  <a:pt x="1075" y="338"/>
                </a:lnTo>
                <a:lnTo>
                  <a:pt x="1081" y="332"/>
                </a:lnTo>
                <a:lnTo>
                  <a:pt x="1088" y="324"/>
                </a:lnTo>
                <a:lnTo>
                  <a:pt x="1097" y="318"/>
                </a:lnTo>
                <a:lnTo>
                  <a:pt x="1108" y="314"/>
                </a:lnTo>
                <a:lnTo>
                  <a:pt x="1108" y="314"/>
                </a:lnTo>
                <a:lnTo>
                  <a:pt x="1120" y="306"/>
                </a:lnTo>
                <a:lnTo>
                  <a:pt x="1133" y="296"/>
                </a:lnTo>
                <a:lnTo>
                  <a:pt x="1148" y="282"/>
                </a:lnTo>
                <a:lnTo>
                  <a:pt x="1155" y="273"/>
                </a:lnTo>
                <a:lnTo>
                  <a:pt x="1163" y="264"/>
                </a:lnTo>
                <a:lnTo>
                  <a:pt x="1169" y="254"/>
                </a:lnTo>
                <a:lnTo>
                  <a:pt x="1175" y="242"/>
                </a:lnTo>
                <a:lnTo>
                  <a:pt x="1181" y="230"/>
                </a:lnTo>
                <a:lnTo>
                  <a:pt x="1184" y="215"/>
                </a:lnTo>
                <a:lnTo>
                  <a:pt x="1187" y="200"/>
                </a:lnTo>
                <a:lnTo>
                  <a:pt x="1188" y="184"/>
                </a:lnTo>
                <a:lnTo>
                  <a:pt x="1188" y="184"/>
                </a:lnTo>
                <a:lnTo>
                  <a:pt x="1187" y="166"/>
                </a:lnTo>
                <a:lnTo>
                  <a:pt x="1184" y="146"/>
                </a:lnTo>
                <a:lnTo>
                  <a:pt x="1178" y="130"/>
                </a:lnTo>
                <a:lnTo>
                  <a:pt x="1170" y="112"/>
                </a:lnTo>
                <a:lnTo>
                  <a:pt x="1160" y="95"/>
                </a:lnTo>
                <a:lnTo>
                  <a:pt x="1149" y="80"/>
                </a:lnTo>
                <a:lnTo>
                  <a:pt x="1136" y="67"/>
                </a:lnTo>
                <a:lnTo>
                  <a:pt x="1121" y="53"/>
                </a:lnTo>
                <a:lnTo>
                  <a:pt x="1105" y="42"/>
                </a:lnTo>
                <a:lnTo>
                  <a:pt x="1087" y="31"/>
                </a:lnTo>
                <a:lnTo>
                  <a:pt x="1067" y="22"/>
                </a:lnTo>
                <a:lnTo>
                  <a:pt x="1048" y="15"/>
                </a:lnTo>
                <a:lnTo>
                  <a:pt x="1027" y="7"/>
                </a:lnTo>
                <a:lnTo>
                  <a:pt x="1004" y="3"/>
                </a:lnTo>
                <a:lnTo>
                  <a:pt x="982" y="1"/>
                </a:lnTo>
                <a:lnTo>
                  <a:pt x="958" y="0"/>
                </a:lnTo>
                <a:lnTo>
                  <a:pt x="958" y="0"/>
                </a:lnTo>
                <a:lnTo>
                  <a:pt x="936" y="1"/>
                </a:lnTo>
                <a:lnTo>
                  <a:pt x="912" y="3"/>
                </a:lnTo>
                <a:lnTo>
                  <a:pt x="891" y="7"/>
                </a:lnTo>
                <a:lnTo>
                  <a:pt x="870" y="15"/>
                </a:lnTo>
                <a:lnTo>
                  <a:pt x="849" y="22"/>
                </a:lnTo>
                <a:lnTo>
                  <a:pt x="830" y="31"/>
                </a:lnTo>
                <a:lnTo>
                  <a:pt x="813" y="42"/>
                </a:lnTo>
                <a:lnTo>
                  <a:pt x="797" y="53"/>
                </a:lnTo>
                <a:lnTo>
                  <a:pt x="782" y="67"/>
                </a:lnTo>
                <a:lnTo>
                  <a:pt x="768" y="80"/>
                </a:lnTo>
                <a:lnTo>
                  <a:pt x="756" y="95"/>
                </a:lnTo>
                <a:lnTo>
                  <a:pt x="747" y="112"/>
                </a:lnTo>
                <a:lnTo>
                  <a:pt x="740" y="130"/>
                </a:lnTo>
                <a:lnTo>
                  <a:pt x="734" y="146"/>
                </a:lnTo>
                <a:lnTo>
                  <a:pt x="731" y="166"/>
                </a:lnTo>
                <a:lnTo>
                  <a:pt x="729" y="184"/>
                </a:lnTo>
                <a:lnTo>
                  <a:pt x="729" y="184"/>
                </a:lnTo>
                <a:lnTo>
                  <a:pt x="729" y="200"/>
                </a:lnTo>
                <a:lnTo>
                  <a:pt x="732" y="215"/>
                </a:lnTo>
                <a:lnTo>
                  <a:pt x="737" y="230"/>
                </a:lnTo>
                <a:lnTo>
                  <a:pt x="741" y="242"/>
                </a:lnTo>
                <a:lnTo>
                  <a:pt x="747" y="254"/>
                </a:lnTo>
                <a:lnTo>
                  <a:pt x="755" y="264"/>
                </a:lnTo>
                <a:lnTo>
                  <a:pt x="762" y="273"/>
                </a:lnTo>
                <a:lnTo>
                  <a:pt x="770" y="282"/>
                </a:lnTo>
                <a:lnTo>
                  <a:pt x="785" y="296"/>
                </a:lnTo>
                <a:lnTo>
                  <a:pt x="797" y="306"/>
                </a:lnTo>
                <a:lnTo>
                  <a:pt x="810" y="314"/>
                </a:lnTo>
                <a:lnTo>
                  <a:pt x="810" y="314"/>
                </a:lnTo>
                <a:lnTo>
                  <a:pt x="819" y="318"/>
                </a:lnTo>
                <a:lnTo>
                  <a:pt x="828" y="324"/>
                </a:lnTo>
                <a:lnTo>
                  <a:pt x="836" y="332"/>
                </a:lnTo>
                <a:lnTo>
                  <a:pt x="841" y="338"/>
                </a:lnTo>
                <a:lnTo>
                  <a:pt x="846" y="345"/>
                </a:lnTo>
                <a:lnTo>
                  <a:pt x="849" y="351"/>
                </a:lnTo>
                <a:lnTo>
                  <a:pt x="850" y="358"/>
                </a:lnTo>
                <a:lnTo>
                  <a:pt x="850" y="364"/>
                </a:lnTo>
                <a:lnTo>
                  <a:pt x="849" y="370"/>
                </a:lnTo>
                <a:lnTo>
                  <a:pt x="846" y="376"/>
                </a:lnTo>
                <a:lnTo>
                  <a:pt x="841" y="381"/>
                </a:lnTo>
                <a:lnTo>
                  <a:pt x="836" y="385"/>
                </a:lnTo>
                <a:lnTo>
                  <a:pt x="828" y="390"/>
                </a:lnTo>
                <a:lnTo>
                  <a:pt x="819" y="393"/>
                </a:lnTo>
                <a:lnTo>
                  <a:pt x="809" y="394"/>
                </a:lnTo>
                <a:lnTo>
                  <a:pt x="798" y="394"/>
                </a:lnTo>
                <a:lnTo>
                  <a:pt x="547" y="394"/>
                </a:lnTo>
                <a:lnTo>
                  <a:pt x="547" y="396"/>
                </a:lnTo>
                <a:lnTo>
                  <a:pt x="0" y="396"/>
                </a:lnTo>
                <a:lnTo>
                  <a:pt x="0" y="1199"/>
                </a:lnTo>
                <a:lnTo>
                  <a:pt x="0" y="1199"/>
                </a:lnTo>
                <a:lnTo>
                  <a:pt x="0" y="1209"/>
                </a:lnTo>
                <a:lnTo>
                  <a:pt x="1" y="1219"/>
                </a:lnTo>
                <a:lnTo>
                  <a:pt x="4" y="1228"/>
                </a:lnTo>
                <a:lnTo>
                  <a:pt x="9" y="1236"/>
                </a:lnTo>
                <a:lnTo>
                  <a:pt x="13" y="1242"/>
                </a:lnTo>
                <a:lnTo>
                  <a:pt x="18" y="1246"/>
                </a:lnTo>
                <a:lnTo>
                  <a:pt x="24" y="1249"/>
                </a:lnTo>
                <a:lnTo>
                  <a:pt x="30" y="1251"/>
                </a:lnTo>
                <a:lnTo>
                  <a:pt x="36" y="1251"/>
                </a:lnTo>
                <a:lnTo>
                  <a:pt x="43" y="1249"/>
                </a:lnTo>
                <a:lnTo>
                  <a:pt x="49" y="1246"/>
                </a:lnTo>
                <a:lnTo>
                  <a:pt x="57" y="1242"/>
                </a:lnTo>
                <a:lnTo>
                  <a:pt x="63" y="1236"/>
                </a:lnTo>
                <a:lnTo>
                  <a:pt x="70" y="1228"/>
                </a:lnTo>
                <a:lnTo>
                  <a:pt x="76" y="1219"/>
                </a:lnTo>
                <a:lnTo>
                  <a:pt x="81" y="1211"/>
                </a:lnTo>
                <a:lnTo>
                  <a:pt x="81" y="1211"/>
                </a:lnTo>
                <a:lnTo>
                  <a:pt x="88" y="1197"/>
                </a:lnTo>
                <a:lnTo>
                  <a:pt x="99" y="1185"/>
                </a:lnTo>
                <a:lnTo>
                  <a:pt x="112" y="1170"/>
                </a:lnTo>
                <a:lnTo>
                  <a:pt x="121" y="1163"/>
                </a:lnTo>
                <a:lnTo>
                  <a:pt x="130" y="1155"/>
                </a:lnTo>
                <a:lnTo>
                  <a:pt x="140" y="1148"/>
                </a:lnTo>
                <a:lnTo>
                  <a:pt x="152" y="1142"/>
                </a:lnTo>
                <a:lnTo>
                  <a:pt x="164" y="1137"/>
                </a:lnTo>
                <a:lnTo>
                  <a:pt x="179" y="1133"/>
                </a:lnTo>
                <a:lnTo>
                  <a:pt x="194" y="1130"/>
                </a:lnTo>
                <a:lnTo>
                  <a:pt x="211" y="1130"/>
                </a:lnTo>
                <a:lnTo>
                  <a:pt x="211" y="1130"/>
                </a:lnTo>
                <a:lnTo>
                  <a:pt x="229" y="1131"/>
                </a:lnTo>
                <a:lnTo>
                  <a:pt x="248" y="1134"/>
                </a:lnTo>
                <a:lnTo>
                  <a:pt x="265" y="1140"/>
                </a:lnTo>
                <a:lnTo>
                  <a:pt x="282" y="1148"/>
                </a:lnTo>
                <a:lnTo>
                  <a:pt x="299" y="1157"/>
                </a:lnTo>
                <a:lnTo>
                  <a:pt x="314" y="1169"/>
                </a:lnTo>
                <a:lnTo>
                  <a:pt x="327" y="1182"/>
                </a:lnTo>
                <a:lnTo>
                  <a:pt x="341" y="1197"/>
                </a:lnTo>
                <a:lnTo>
                  <a:pt x="353" y="1214"/>
                </a:lnTo>
                <a:lnTo>
                  <a:pt x="363" y="1230"/>
                </a:lnTo>
                <a:lnTo>
                  <a:pt x="372" y="1249"/>
                </a:lnTo>
                <a:lnTo>
                  <a:pt x="380" y="1270"/>
                </a:lnTo>
                <a:lnTo>
                  <a:pt x="387" y="1291"/>
                </a:lnTo>
                <a:lnTo>
                  <a:pt x="392" y="1312"/>
                </a:lnTo>
                <a:lnTo>
                  <a:pt x="393" y="1336"/>
                </a:lnTo>
                <a:lnTo>
                  <a:pt x="395" y="1359"/>
                </a:lnTo>
                <a:lnTo>
                  <a:pt x="395" y="1359"/>
                </a:lnTo>
                <a:lnTo>
                  <a:pt x="393" y="1382"/>
                </a:lnTo>
                <a:lnTo>
                  <a:pt x="392" y="1405"/>
                </a:lnTo>
                <a:lnTo>
                  <a:pt x="387" y="1427"/>
                </a:lnTo>
                <a:lnTo>
                  <a:pt x="380" y="1448"/>
                </a:lnTo>
                <a:lnTo>
                  <a:pt x="372" y="1468"/>
                </a:lnTo>
                <a:lnTo>
                  <a:pt x="363" y="1487"/>
                </a:lnTo>
                <a:lnTo>
                  <a:pt x="353" y="1505"/>
                </a:lnTo>
                <a:lnTo>
                  <a:pt x="341" y="1521"/>
                </a:lnTo>
                <a:lnTo>
                  <a:pt x="327" y="1536"/>
                </a:lnTo>
                <a:lnTo>
                  <a:pt x="314" y="1548"/>
                </a:lnTo>
                <a:lnTo>
                  <a:pt x="299" y="1560"/>
                </a:lnTo>
                <a:lnTo>
                  <a:pt x="282" y="1571"/>
                </a:lnTo>
                <a:lnTo>
                  <a:pt x="265" y="1578"/>
                </a:lnTo>
                <a:lnTo>
                  <a:pt x="248" y="1584"/>
                </a:lnTo>
                <a:lnTo>
                  <a:pt x="229" y="1587"/>
                </a:lnTo>
                <a:lnTo>
                  <a:pt x="211" y="1589"/>
                </a:lnTo>
                <a:lnTo>
                  <a:pt x="211" y="1589"/>
                </a:lnTo>
                <a:close/>
              </a:path>
            </a:pathLst>
          </a:custGeom>
          <a:solidFill>
            <a:schemeClr val="bg2"/>
          </a:solidFill>
          <a:ln w="28575">
            <a:solidFill>
              <a:schemeClr val="accent1"/>
            </a:solidFill>
            <a:prstDash val="solid"/>
            <a:round/>
            <a:headEnd/>
            <a:tailEnd/>
          </a:ln>
        </p:spPr>
        <p:txBody>
          <a:bodyPr lIns="324000" tIns="288000" anchor="ctr"/>
          <a:lstStyle/>
          <a:p>
            <a:pPr algn="ctr">
              <a:defRPr/>
            </a:pPr>
            <a:r>
              <a:rPr lang="en-US" sz="2600">
                <a:solidFill>
                  <a:schemeClr val="accent6"/>
                </a:solidFill>
                <a:cs typeface="Arial" charset="0"/>
              </a:rPr>
              <a:t>Student</a:t>
            </a:r>
          </a:p>
          <a:p>
            <a:pPr algn="ctr">
              <a:defRPr/>
            </a:pPr>
            <a:endParaRPr lang="en-GB">
              <a:solidFill>
                <a:srgbClr val="A6CE39"/>
              </a:solidFill>
              <a:cs typeface="Arial" charset="0"/>
            </a:endParaRPr>
          </a:p>
        </p:txBody>
      </p:sp>
      <p:sp>
        <p:nvSpPr>
          <p:cNvPr id="18" name="Freeform 6"/>
          <p:cNvSpPr>
            <a:spLocks/>
          </p:cNvSpPr>
          <p:nvPr/>
        </p:nvSpPr>
        <p:spPr bwMode="auto">
          <a:xfrm rot="5400000">
            <a:off x="2556949" y="3920929"/>
            <a:ext cx="2170013" cy="2469688"/>
          </a:xfrm>
          <a:custGeom>
            <a:avLst/>
            <a:gdLst>
              <a:gd name="T0" fmla="*/ 1085 w 1979"/>
              <a:gd name="T1" fmla="*/ 386 h 2371"/>
              <a:gd name="T2" fmla="*/ 1070 w 1979"/>
              <a:gd name="T3" fmla="*/ 368 h 2371"/>
              <a:gd name="T4" fmla="*/ 1073 w 1979"/>
              <a:gd name="T5" fmla="*/ 345 h 2371"/>
              <a:gd name="T6" fmla="*/ 1094 w 1979"/>
              <a:gd name="T7" fmla="*/ 323 h 2371"/>
              <a:gd name="T8" fmla="*/ 1124 w 1979"/>
              <a:gd name="T9" fmla="*/ 305 h 2371"/>
              <a:gd name="T10" fmla="*/ 1166 w 1979"/>
              <a:gd name="T11" fmla="*/ 265 h 2371"/>
              <a:gd name="T12" fmla="*/ 1188 w 1979"/>
              <a:gd name="T13" fmla="*/ 215 h 2371"/>
              <a:gd name="T14" fmla="*/ 1190 w 1979"/>
              <a:gd name="T15" fmla="*/ 164 h 2371"/>
              <a:gd name="T16" fmla="*/ 1163 w 1979"/>
              <a:gd name="T17" fmla="*/ 96 h 2371"/>
              <a:gd name="T18" fmla="*/ 1108 w 1979"/>
              <a:gd name="T19" fmla="*/ 42 h 2371"/>
              <a:gd name="T20" fmla="*/ 1030 w 1979"/>
              <a:gd name="T21" fmla="*/ 7 h 2371"/>
              <a:gd name="T22" fmla="*/ 963 w 1979"/>
              <a:gd name="T23" fmla="*/ 0 h 2371"/>
              <a:gd name="T24" fmla="*/ 873 w 1979"/>
              <a:gd name="T25" fmla="*/ 13 h 2371"/>
              <a:gd name="T26" fmla="*/ 800 w 1979"/>
              <a:gd name="T27" fmla="*/ 54 h 2371"/>
              <a:gd name="T28" fmla="*/ 750 w 1979"/>
              <a:gd name="T29" fmla="*/ 112 h 2371"/>
              <a:gd name="T30" fmla="*/ 732 w 1979"/>
              <a:gd name="T31" fmla="*/ 184 h 2371"/>
              <a:gd name="T32" fmla="*/ 740 w 1979"/>
              <a:gd name="T33" fmla="*/ 229 h 2371"/>
              <a:gd name="T34" fmla="*/ 765 w 1979"/>
              <a:gd name="T35" fmla="*/ 274 h 2371"/>
              <a:gd name="T36" fmla="*/ 813 w 1979"/>
              <a:gd name="T37" fmla="*/ 312 h 2371"/>
              <a:gd name="T38" fmla="*/ 837 w 1979"/>
              <a:gd name="T39" fmla="*/ 329 h 2371"/>
              <a:gd name="T40" fmla="*/ 852 w 1979"/>
              <a:gd name="T41" fmla="*/ 351 h 2371"/>
              <a:gd name="T42" fmla="*/ 850 w 1979"/>
              <a:gd name="T43" fmla="*/ 374 h 2371"/>
              <a:gd name="T44" fmla="*/ 831 w 1979"/>
              <a:gd name="T45" fmla="*/ 389 h 2371"/>
              <a:gd name="T46" fmla="*/ 0 w 1979"/>
              <a:gd name="T47" fmla="*/ 1233 h 2371"/>
              <a:gd name="T48" fmla="*/ 33 w 1979"/>
              <a:gd name="T49" fmla="*/ 1244 h 2371"/>
              <a:gd name="T50" fmla="*/ 70 w 1979"/>
              <a:gd name="T51" fmla="*/ 1205 h 2371"/>
              <a:gd name="T52" fmla="*/ 102 w 1979"/>
              <a:gd name="T53" fmla="*/ 1165 h 2371"/>
              <a:gd name="T54" fmla="*/ 142 w 1979"/>
              <a:gd name="T55" fmla="*/ 1138 h 2371"/>
              <a:gd name="T56" fmla="*/ 200 w 1979"/>
              <a:gd name="T57" fmla="*/ 1124 h 2371"/>
              <a:gd name="T58" fmla="*/ 254 w 1979"/>
              <a:gd name="T59" fmla="*/ 1135 h 2371"/>
              <a:gd name="T60" fmla="*/ 317 w 1979"/>
              <a:gd name="T61" fmla="*/ 1176 h 2371"/>
              <a:gd name="T62" fmla="*/ 362 w 1979"/>
              <a:gd name="T63" fmla="*/ 1245 h 2371"/>
              <a:gd name="T64" fmla="*/ 383 w 1979"/>
              <a:gd name="T65" fmla="*/ 1330 h 2371"/>
              <a:gd name="T66" fmla="*/ 380 w 1979"/>
              <a:gd name="T67" fmla="*/ 1401 h 2371"/>
              <a:gd name="T68" fmla="*/ 353 w 1979"/>
              <a:gd name="T69" fmla="*/ 1483 h 2371"/>
              <a:gd name="T70" fmla="*/ 303 w 1979"/>
              <a:gd name="T71" fmla="*/ 1544 h 2371"/>
              <a:gd name="T72" fmla="*/ 238 w 1979"/>
              <a:gd name="T73" fmla="*/ 1579 h 2371"/>
              <a:gd name="T74" fmla="*/ 184 w 1979"/>
              <a:gd name="T75" fmla="*/ 1583 h 2371"/>
              <a:gd name="T76" fmla="*/ 130 w 1979"/>
              <a:gd name="T77" fmla="*/ 1565 h 2371"/>
              <a:gd name="T78" fmla="*/ 88 w 1979"/>
              <a:gd name="T79" fmla="*/ 1528 h 2371"/>
              <a:gd name="T80" fmla="*/ 63 w 1979"/>
              <a:gd name="T81" fmla="*/ 1489 h 2371"/>
              <a:gd name="T82" fmla="*/ 24 w 1979"/>
              <a:gd name="T83" fmla="*/ 1462 h 2371"/>
              <a:gd name="T84" fmla="*/ 0 w 1979"/>
              <a:gd name="T85" fmla="*/ 2371 h 2371"/>
              <a:gd name="T86" fmla="*/ 853 w 1979"/>
              <a:gd name="T87" fmla="*/ 2356 h 2371"/>
              <a:gd name="T88" fmla="*/ 836 w 1979"/>
              <a:gd name="T89" fmla="*/ 2322 h 2371"/>
              <a:gd name="T90" fmla="*/ 800 w 1979"/>
              <a:gd name="T91" fmla="*/ 2298 h 2371"/>
              <a:gd name="T92" fmla="*/ 758 w 1979"/>
              <a:gd name="T93" fmla="*/ 2257 h 2371"/>
              <a:gd name="T94" fmla="*/ 735 w 1979"/>
              <a:gd name="T95" fmla="*/ 2208 h 2371"/>
              <a:gd name="T96" fmla="*/ 734 w 1979"/>
              <a:gd name="T97" fmla="*/ 2157 h 2371"/>
              <a:gd name="T98" fmla="*/ 759 w 1979"/>
              <a:gd name="T99" fmla="*/ 2088 h 2371"/>
              <a:gd name="T100" fmla="*/ 816 w 1979"/>
              <a:gd name="T101" fmla="*/ 2035 h 2371"/>
              <a:gd name="T102" fmla="*/ 894 w 1979"/>
              <a:gd name="T103" fmla="*/ 2000 h 2371"/>
              <a:gd name="T104" fmla="*/ 961 w 1979"/>
              <a:gd name="T105" fmla="*/ 1993 h 2371"/>
              <a:gd name="T106" fmla="*/ 1051 w 1979"/>
              <a:gd name="T107" fmla="*/ 2006 h 2371"/>
              <a:gd name="T108" fmla="*/ 1124 w 1979"/>
              <a:gd name="T109" fmla="*/ 2046 h 2371"/>
              <a:gd name="T110" fmla="*/ 1173 w 1979"/>
              <a:gd name="T111" fmla="*/ 2105 h 2371"/>
              <a:gd name="T112" fmla="*/ 1191 w 1979"/>
              <a:gd name="T113" fmla="*/ 2177 h 2371"/>
              <a:gd name="T114" fmla="*/ 1184 w 1979"/>
              <a:gd name="T115" fmla="*/ 2221 h 2371"/>
              <a:gd name="T116" fmla="*/ 1158 w 1979"/>
              <a:gd name="T117" fmla="*/ 2266 h 2371"/>
              <a:gd name="T118" fmla="*/ 1111 w 1979"/>
              <a:gd name="T119" fmla="*/ 2305 h 2371"/>
              <a:gd name="T120" fmla="*/ 1079 w 1979"/>
              <a:gd name="T121" fmla="*/ 2329 h 2371"/>
              <a:gd name="T122" fmla="*/ 1072 w 1979"/>
              <a:gd name="T123" fmla="*/ 2363 h 2371"/>
              <a:gd name="T124" fmla="*/ 1100 w 1979"/>
              <a:gd name="T125" fmla="*/ 392 h 2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9" h="2371">
                <a:moveTo>
                  <a:pt x="1100" y="392"/>
                </a:moveTo>
                <a:lnTo>
                  <a:pt x="1100" y="392"/>
                </a:lnTo>
                <a:lnTo>
                  <a:pt x="1093" y="389"/>
                </a:lnTo>
                <a:lnTo>
                  <a:pt x="1085" y="386"/>
                </a:lnTo>
                <a:lnTo>
                  <a:pt x="1081" y="383"/>
                </a:lnTo>
                <a:lnTo>
                  <a:pt x="1076" y="378"/>
                </a:lnTo>
                <a:lnTo>
                  <a:pt x="1073" y="374"/>
                </a:lnTo>
                <a:lnTo>
                  <a:pt x="1070" y="368"/>
                </a:lnTo>
                <a:lnTo>
                  <a:pt x="1070" y="363"/>
                </a:lnTo>
                <a:lnTo>
                  <a:pt x="1070" y="357"/>
                </a:lnTo>
                <a:lnTo>
                  <a:pt x="1072" y="351"/>
                </a:lnTo>
                <a:lnTo>
                  <a:pt x="1073" y="345"/>
                </a:lnTo>
                <a:lnTo>
                  <a:pt x="1078" y="339"/>
                </a:lnTo>
                <a:lnTo>
                  <a:pt x="1082" y="333"/>
                </a:lnTo>
                <a:lnTo>
                  <a:pt x="1087" y="329"/>
                </a:lnTo>
                <a:lnTo>
                  <a:pt x="1094" y="323"/>
                </a:lnTo>
                <a:lnTo>
                  <a:pt x="1102" y="317"/>
                </a:lnTo>
                <a:lnTo>
                  <a:pt x="1111" y="312"/>
                </a:lnTo>
                <a:lnTo>
                  <a:pt x="1111" y="312"/>
                </a:lnTo>
                <a:lnTo>
                  <a:pt x="1124" y="305"/>
                </a:lnTo>
                <a:lnTo>
                  <a:pt x="1136" y="296"/>
                </a:lnTo>
                <a:lnTo>
                  <a:pt x="1151" y="283"/>
                </a:lnTo>
                <a:lnTo>
                  <a:pt x="1158" y="274"/>
                </a:lnTo>
                <a:lnTo>
                  <a:pt x="1166" y="265"/>
                </a:lnTo>
                <a:lnTo>
                  <a:pt x="1173" y="254"/>
                </a:lnTo>
                <a:lnTo>
                  <a:pt x="1179" y="242"/>
                </a:lnTo>
                <a:lnTo>
                  <a:pt x="1184" y="229"/>
                </a:lnTo>
                <a:lnTo>
                  <a:pt x="1188" y="215"/>
                </a:lnTo>
                <a:lnTo>
                  <a:pt x="1190" y="200"/>
                </a:lnTo>
                <a:lnTo>
                  <a:pt x="1191" y="184"/>
                </a:lnTo>
                <a:lnTo>
                  <a:pt x="1191" y="184"/>
                </a:lnTo>
                <a:lnTo>
                  <a:pt x="1190" y="164"/>
                </a:lnTo>
                <a:lnTo>
                  <a:pt x="1187" y="147"/>
                </a:lnTo>
                <a:lnTo>
                  <a:pt x="1181" y="129"/>
                </a:lnTo>
                <a:lnTo>
                  <a:pt x="1173" y="112"/>
                </a:lnTo>
                <a:lnTo>
                  <a:pt x="1163" y="96"/>
                </a:lnTo>
                <a:lnTo>
                  <a:pt x="1152" y="81"/>
                </a:lnTo>
                <a:lnTo>
                  <a:pt x="1139" y="66"/>
                </a:lnTo>
                <a:lnTo>
                  <a:pt x="1124" y="54"/>
                </a:lnTo>
                <a:lnTo>
                  <a:pt x="1108" y="42"/>
                </a:lnTo>
                <a:lnTo>
                  <a:pt x="1090" y="31"/>
                </a:lnTo>
                <a:lnTo>
                  <a:pt x="1072" y="21"/>
                </a:lnTo>
                <a:lnTo>
                  <a:pt x="1051" y="13"/>
                </a:lnTo>
                <a:lnTo>
                  <a:pt x="1030" y="7"/>
                </a:lnTo>
                <a:lnTo>
                  <a:pt x="1007" y="3"/>
                </a:lnTo>
                <a:lnTo>
                  <a:pt x="985" y="0"/>
                </a:lnTo>
                <a:lnTo>
                  <a:pt x="963" y="0"/>
                </a:lnTo>
                <a:lnTo>
                  <a:pt x="963" y="0"/>
                </a:lnTo>
                <a:lnTo>
                  <a:pt x="939" y="0"/>
                </a:lnTo>
                <a:lnTo>
                  <a:pt x="916" y="3"/>
                </a:lnTo>
                <a:lnTo>
                  <a:pt x="894" y="7"/>
                </a:lnTo>
                <a:lnTo>
                  <a:pt x="873" y="13"/>
                </a:lnTo>
                <a:lnTo>
                  <a:pt x="852" y="21"/>
                </a:lnTo>
                <a:lnTo>
                  <a:pt x="834" y="31"/>
                </a:lnTo>
                <a:lnTo>
                  <a:pt x="816" y="42"/>
                </a:lnTo>
                <a:lnTo>
                  <a:pt x="800" y="54"/>
                </a:lnTo>
                <a:lnTo>
                  <a:pt x="785" y="66"/>
                </a:lnTo>
                <a:lnTo>
                  <a:pt x="771" y="81"/>
                </a:lnTo>
                <a:lnTo>
                  <a:pt x="761" y="96"/>
                </a:lnTo>
                <a:lnTo>
                  <a:pt x="750" y="112"/>
                </a:lnTo>
                <a:lnTo>
                  <a:pt x="743" y="129"/>
                </a:lnTo>
                <a:lnTo>
                  <a:pt x="737" y="147"/>
                </a:lnTo>
                <a:lnTo>
                  <a:pt x="734" y="164"/>
                </a:lnTo>
                <a:lnTo>
                  <a:pt x="732" y="184"/>
                </a:lnTo>
                <a:lnTo>
                  <a:pt x="732" y="184"/>
                </a:lnTo>
                <a:lnTo>
                  <a:pt x="734" y="200"/>
                </a:lnTo>
                <a:lnTo>
                  <a:pt x="735" y="215"/>
                </a:lnTo>
                <a:lnTo>
                  <a:pt x="740" y="229"/>
                </a:lnTo>
                <a:lnTo>
                  <a:pt x="744" y="242"/>
                </a:lnTo>
                <a:lnTo>
                  <a:pt x="752" y="254"/>
                </a:lnTo>
                <a:lnTo>
                  <a:pt x="758" y="265"/>
                </a:lnTo>
                <a:lnTo>
                  <a:pt x="765" y="274"/>
                </a:lnTo>
                <a:lnTo>
                  <a:pt x="773" y="283"/>
                </a:lnTo>
                <a:lnTo>
                  <a:pt x="788" y="296"/>
                </a:lnTo>
                <a:lnTo>
                  <a:pt x="800" y="305"/>
                </a:lnTo>
                <a:lnTo>
                  <a:pt x="813" y="312"/>
                </a:lnTo>
                <a:lnTo>
                  <a:pt x="813" y="312"/>
                </a:lnTo>
                <a:lnTo>
                  <a:pt x="822" y="317"/>
                </a:lnTo>
                <a:lnTo>
                  <a:pt x="830" y="323"/>
                </a:lnTo>
                <a:lnTo>
                  <a:pt x="837" y="329"/>
                </a:lnTo>
                <a:lnTo>
                  <a:pt x="843" y="333"/>
                </a:lnTo>
                <a:lnTo>
                  <a:pt x="847" y="339"/>
                </a:lnTo>
                <a:lnTo>
                  <a:pt x="850" y="345"/>
                </a:lnTo>
                <a:lnTo>
                  <a:pt x="852" y="351"/>
                </a:lnTo>
                <a:lnTo>
                  <a:pt x="853" y="357"/>
                </a:lnTo>
                <a:lnTo>
                  <a:pt x="853" y="363"/>
                </a:lnTo>
                <a:lnTo>
                  <a:pt x="853" y="368"/>
                </a:lnTo>
                <a:lnTo>
                  <a:pt x="850" y="374"/>
                </a:lnTo>
                <a:lnTo>
                  <a:pt x="847" y="378"/>
                </a:lnTo>
                <a:lnTo>
                  <a:pt x="843" y="383"/>
                </a:lnTo>
                <a:lnTo>
                  <a:pt x="839" y="386"/>
                </a:lnTo>
                <a:lnTo>
                  <a:pt x="831" y="389"/>
                </a:lnTo>
                <a:lnTo>
                  <a:pt x="824" y="392"/>
                </a:lnTo>
                <a:lnTo>
                  <a:pt x="0" y="392"/>
                </a:lnTo>
                <a:lnTo>
                  <a:pt x="0" y="1233"/>
                </a:lnTo>
                <a:lnTo>
                  <a:pt x="0" y="1233"/>
                </a:lnTo>
                <a:lnTo>
                  <a:pt x="6" y="1241"/>
                </a:lnTo>
                <a:lnTo>
                  <a:pt x="15" y="1245"/>
                </a:lnTo>
                <a:lnTo>
                  <a:pt x="24" y="1245"/>
                </a:lnTo>
                <a:lnTo>
                  <a:pt x="33" y="1244"/>
                </a:lnTo>
                <a:lnTo>
                  <a:pt x="43" y="1239"/>
                </a:lnTo>
                <a:lnTo>
                  <a:pt x="54" y="1230"/>
                </a:lnTo>
                <a:lnTo>
                  <a:pt x="63" y="1220"/>
                </a:lnTo>
                <a:lnTo>
                  <a:pt x="70" y="1205"/>
                </a:lnTo>
                <a:lnTo>
                  <a:pt x="70" y="1205"/>
                </a:lnTo>
                <a:lnTo>
                  <a:pt x="78" y="1193"/>
                </a:lnTo>
                <a:lnTo>
                  <a:pt x="88" y="1179"/>
                </a:lnTo>
                <a:lnTo>
                  <a:pt x="102" y="1165"/>
                </a:lnTo>
                <a:lnTo>
                  <a:pt x="109" y="1157"/>
                </a:lnTo>
                <a:lnTo>
                  <a:pt x="120" y="1150"/>
                </a:lnTo>
                <a:lnTo>
                  <a:pt x="130" y="1144"/>
                </a:lnTo>
                <a:lnTo>
                  <a:pt x="142" y="1138"/>
                </a:lnTo>
                <a:lnTo>
                  <a:pt x="154" y="1132"/>
                </a:lnTo>
                <a:lnTo>
                  <a:pt x="169" y="1129"/>
                </a:lnTo>
                <a:lnTo>
                  <a:pt x="184" y="1126"/>
                </a:lnTo>
                <a:lnTo>
                  <a:pt x="200" y="1124"/>
                </a:lnTo>
                <a:lnTo>
                  <a:pt x="200" y="1124"/>
                </a:lnTo>
                <a:lnTo>
                  <a:pt x="218" y="1126"/>
                </a:lnTo>
                <a:lnTo>
                  <a:pt x="238" y="1129"/>
                </a:lnTo>
                <a:lnTo>
                  <a:pt x="254" y="1135"/>
                </a:lnTo>
                <a:lnTo>
                  <a:pt x="272" y="1142"/>
                </a:lnTo>
                <a:lnTo>
                  <a:pt x="287" y="1153"/>
                </a:lnTo>
                <a:lnTo>
                  <a:pt x="303" y="1163"/>
                </a:lnTo>
                <a:lnTo>
                  <a:pt x="317" y="1176"/>
                </a:lnTo>
                <a:lnTo>
                  <a:pt x="330" y="1191"/>
                </a:lnTo>
                <a:lnTo>
                  <a:pt x="342" y="1208"/>
                </a:lnTo>
                <a:lnTo>
                  <a:pt x="353" y="1226"/>
                </a:lnTo>
                <a:lnTo>
                  <a:pt x="362" y="1245"/>
                </a:lnTo>
                <a:lnTo>
                  <a:pt x="369" y="1265"/>
                </a:lnTo>
                <a:lnTo>
                  <a:pt x="375" y="1286"/>
                </a:lnTo>
                <a:lnTo>
                  <a:pt x="380" y="1308"/>
                </a:lnTo>
                <a:lnTo>
                  <a:pt x="383" y="1330"/>
                </a:lnTo>
                <a:lnTo>
                  <a:pt x="384" y="1354"/>
                </a:lnTo>
                <a:lnTo>
                  <a:pt x="384" y="1354"/>
                </a:lnTo>
                <a:lnTo>
                  <a:pt x="383" y="1377"/>
                </a:lnTo>
                <a:lnTo>
                  <a:pt x="380" y="1401"/>
                </a:lnTo>
                <a:lnTo>
                  <a:pt x="375" y="1422"/>
                </a:lnTo>
                <a:lnTo>
                  <a:pt x="369" y="1443"/>
                </a:lnTo>
                <a:lnTo>
                  <a:pt x="362" y="1463"/>
                </a:lnTo>
                <a:lnTo>
                  <a:pt x="353" y="1483"/>
                </a:lnTo>
                <a:lnTo>
                  <a:pt x="342" y="1499"/>
                </a:lnTo>
                <a:lnTo>
                  <a:pt x="330" y="1516"/>
                </a:lnTo>
                <a:lnTo>
                  <a:pt x="317" y="1531"/>
                </a:lnTo>
                <a:lnTo>
                  <a:pt x="303" y="1544"/>
                </a:lnTo>
                <a:lnTo>
                  <a:pt x="287" y="1556"/>
                </a:lnTo>
                <a:lnTo>
                  <a:pt x="272" y="1565"/>
                </a:lnTo>
                <a:lnTo>
                  <a:pt x="254" y="1573"/>
                </a:lnTo>
                <a:lnTo>
                  <a:pt x="238" y="1579"/>
                </a:lnTo>
                <a:lnTo>
                  <a:pt x="218" y="1582"/>
                </a:lnTo>
                <a:lnTo>
                  <a:pt x="200" y="1583"/>
                </a:lnTo>
                <a:lnTo>
                  <a:pt x="200" y="1583"/>
                </a:lnTo>
                <a:lnTo>
                  <a:pt x="184" y="1583"/>
                </a:lnTo>
                <a:lnTo>
                  <a:pt x="169" y="1580"/>
                </a:lnTo>
                <a:lnTo>
                  <a:pt x="154" y="1576"/>
                </a:lnTo>
                <a:lnTo>
                  <a:pt x="142" y="1571"/>
                </a:lnTo>
                <a:lnTo>
                  <a:pt x="130" y="1565"/>
                </a:lnTo>
                <a:lnTo>
                  <a:pt x="120" y="1558"/>
                </a:lnTo>
                <a:lnTo>
                  <a:pt x="109" y="1550"/>
                </a:lnTo>
                <a:lnTo>
                  <a:pt x="102" y="1543"/>
                </a:lnTo>
                <a:lnTo>
                  <a:pt x="88" y="1528"/>
                </a:lnTo>
                <a:lnTo>
                  <a:pt x="78" y="1516"/>
                </a:lnTo>
                <a:lnTo>
                  <a:pt x="70" y="1502"/>
                </a:lnTo>
                <a:lnTo>
                  <a:pt x="70" y="1502"/>
                </a:lnTo>
                <a:lnTo>
                  <a:pt x="63" y="1489"/>
                </a:lnTo>
                <a:lnTo>
                  <a:pt x="54" y="1477"/>
                </a:lnTo>
                <a:lnTo>
                  <a:pt x="43" y="1469"/>
                </a:lnTo>
                <a:lnTo>
                  <a:pt x="33" y="1463"/>
                </a:lnTo>
                <a:lnTo>
                  <a:pt x="24" y="1462"/>
                </a:lnTo>
                <a:lnTo>
                  <a:pt x="15" y="1463"/>
                </a:lnTo>
                <a:lnTo>
                  <a:pt x="6" y="1468"/>
                </a:lnTo>
                <a:lnTo>
                  <a:pt x="0" y="1474"/>
                </a:lnTo>
                <a:lnTo>
                  <a:pt x="0" y="2371"/>
                </a:lnTo>
                <a:lnTo>
                  <a:pt x="847" y="2371"/>
                </a:lnTo>
                <a:lnTo>
                  <a:pt x="847" y="2371"/>
                </a:lnTo>
                <a:lnTo>
                  <a:pt x="852" y="2363"/>
                </a:lnTo>
                <a:lnTo>
                  <a:pt x="853" y="2356"/>
                </a:lnTo>
                <a:lnTo>
                  <a:pt x="853" y="2347"/>
                </a:lnTo>
                <a:lnTo>
                  <a:pt x="850" y="2338"/>
                </a:lnTo>
                <a:lnTo>
                  <a:pt x="844" y="2329"/>
                </a:lnTo>
                <a:lnTo>
                  <a:pt x="836" y="2322"/>
                </a:lnTo>
                <a:lnTo>
                  <a:pt x="825" y="2313"/>
                </a:lnTo>
                <a:lnTo>
                  <a:pt x="813" y="2305"/>
                </a:lnTo>
                <a:lnTo>
                  <a:pt x="813" y="2305"/>
                </a:lnTo>
                <a:lnTo>
                  <a:pt x="800" y="2298"/>
                </a:lnTo>
                <a:lnTo>
                  <a:pt x="788" y="2289"/>
                </a:lnTo>
                <a:lnTo>
                  <a:pt x="773" y="2275"/>
                </a:lnTo>
                <a:lnTo>
                  <a:pt x="765" y="2266"/>
                </a:lnTo>
                <a:lnTo>
                  <a:pt x="758" y="2257"/>
                </a:lnTo>
                <a:lnTo>
                  <a:pt x="750" y="2247"/>
                </a:lnTo>
                <a:lnTo>
                  <a:pt x="744" y="2235"/>
                </a:lnTo>
                <a:lnTo>
                  <a:pt x="740" y="2221"/>
                </a:lnTo>
                <a:lnTo>
                  <a:pt x="735" y="2208"/>
                </a:lnTo>
                <a:lnTo>
                  <a:pt x="732" y="2193"/>
                </a:lnTo>
                <a:lnTo>
                  <a:pt x="732" y="2177"/>
                </a:lnTo>
                <a:lnTo>
                  <a:pt x="732" y="2177"/>
                </a:lnTo>
                <a:lnTo>
                  <a:pt x="734" y="2157"/>
                </a:lnTo>
                <a:lnTo>
                  <a:pt x="737" y="2139"/>
                </a:lnTo>
                <a:lnTo>
                  <a:pt x="743" y="2121"/>
                </a:lnTo>
                <a:lnTo>
                  <a:pt x="750" y="2105"/>
                </a:lnTo>
                <a:lnTo>
                  <a:pt x="759" y="2088"/>
                </a:lnTo>
                <a:lnTo>
                  <a:pt x="771" y="2073"/>
                </a:lnTo>
                <a:lnTo>
                  <a:pt x="785" y="2060"/>
                </a:lnTo>
                <a:lnTo>
                  <a:pt x="800" y="2046"/>
                </a:lnTo>
                <a:lnTo>
                  <a:pt x="816" y="2035"/>
                </a:lnTo>
                <a:lnTo>
                  <a:pt x="833" y="2024"/>
                </a:lnTo>
                <a:lnTo>
                  <a:pt x="852" y="2015"/>
                </a:lnTo>
                <a:lnTo>
                  <a:pt x="873" y="2006"/>
                </a:lnTo>
                <a:lnTo>
                  <a:pt x="894" y="2000"/>
                </a:lnTo>
                <a:lnTo>
                  <a:pt x="915" y="1996"/>
                </a:lnTo>
                <a:lnTo>
                  <a:pt x="939" y="1993"/>
                </a:lnTo>
                <a:lnTo>
                  <a:pt x="961" y="1993"/>
                </a:lnTo>
                <a:lnTo>
                  <a:pt x="961" y="1993"/>
                </a:lnTo>
                <a:lnTo>
                  <a:pt x="985" y="1993"/>
                </a:lnTo>
                <a:lnTo>
                  <a:pt x="1007" y="1996"/>
                </a:lnTo>
                <a:lnTo>
                  <a:pt x="1030" y="2000"/>
                </a:lnTo>
                <a:lnTo>
                  <a:pt x="1051" y="2006"/>
                </a:lnTo>
                <a:lnTo>
                  <a:pt x="1070" y="2015"/>
                </a:lnTo>
                <a:lnTo>
                  <a:pt x="1090" y="2024"/>
                </a:lnTo>
                <a:lnTo>
                  <a:pt x="1108" y="2035"/>
                </a:lnTo>
                <a:lnTo>
                  <a:pt x="1124" y="2046"/>
                </a:lnTo>
                <a:lnTo>
                  <a:pt x="1139" y="2060"/>
                </a:lnTo>
                <a:lnTo>
                  <a:pt x="1152" y="2073"/>
                </a:lnTo>
                <a:lnTo>
                  <a:pt x="1163" y="2088"/>
                </a:lnTo>
                <a:lnTo>
                  <a:pt x="1173" y="2105"/>
                </a:lnTo>
                <a:lnTo>
                  <a:pt x="1181" y="2121"/>
                </a:lnTo>
                <a:lnTo>
                  <a:pt x="1187" y="2139"/>
                </a:lnTo>
                <a:lnTo>
                  <a:pt x="1190" y="2157"/>
                </a:lnTo>
                <a:lnTo>
                  <a:pt x="1191" y="2177"/>
                </a:lnTo>
                <a:lnTo>
                  <a:pt x="1191" y="2177"/>
                </a:lnTo>
                <a:lnTo>
                  <a:pt x="1190" y="2193"/>
                </a:lnTo>
                <a:lnTo>
                  <a:pt x="1187" y="2208"/>
                </a:lnTo>
                <a:lnTo>
                  <a:pt x="1184" y="2221"/>
                </a:lnTo>
                <a:lnTo>
                  <a:pt x="1178" y="2235"/>
                </a:lnTo>
                <a:lnTo>
                  <a:pt x="1172" y="2247"/>
                </a:lnTo>
                <a:lnTo>
                  <a:pt x="1166" y="2257"/>
                </a:lnTo>
                <a:lnTo>
                  <a:pt x="1158" y="2266"/>
                </a:lnTo>
                <a:lnTo>
                  <a:pt x="1151" y="2275"/>
                </a:lnTo>
                <a:lnTo>
                  <a:pt x="1136" y="2289"/>
                </a:lnTo>
                <a:lnTo>
                  <a:pt x="1123" y="2298"/>
                </a:lnTo>
                <a:lnTo>
                  <a:pt x="1111" y="2305"/>
                </a:lnTo>
                <a:lnTo>
                  <a:pt x="1111" y="2305"/>
                </a:lnTo>
                <a:lnTo>
                  <a:pt x="1097" y="2313"/>
                </a:lnTo>
                <a:lnTo>
                  <a:pt x="1087" y="2322"/>
                </a:lnTo>
                <a:lnTo>
                  <a:pt x="1079" y="2329"/>
                </a:lnTo>
                <a:lnTo>
                  <a:pt x="1073" y="2338"/>
                </a:lnTo>
                <a:lnTo>
                  <a:pt x="1070" y="2347"/>
                </a:lnTo>
                <a:lnTo>
                  <a:pt x="1070" y="2356"/>
                </a:lnTo>
                <a:lnTo>
                  <a:pt x="1072" y="2363"/>
                </a:lnTo>
                <a:lnTo>
                  <a:pt x="1076" y="2371"/>
                </a:lnTo>
                <a:lnTo>
                  <a:pt x="1979" y="2371"/>
                </a:lnTo>
                <a:lnTo>
                  <a:pt x="1979" y="392"/>
                </a:lnTo>
                <a:lnTo>
                  <a:pt x="1100" y="392"/>
                </a:lnTo>
                <a:close/>
              </a:path>
            </a:pathLst>
          </a:custGeom>
          <a:solidFill>
            <a:schemeClr val="bg2"/>
          </a:solidFill>
          <a:ln w="28575">
            <a:solidFill>
              <a:schemeClr val="accent1"/>
            </a:solidFill>
            <a:prstDash val="solid"/>
            <a:round/>
            <a:headEnd/>
            <a:tailEnd/>
          </a:ln>
        </p:spPr>
        <p:txBody>
          <a:bodyPr vert="vert270" lIns="288000" tIns="288000" anchor="ctr"/>
          <a:lstStyle/>
          <a:p>
            <a:pPr lvl="1">
              <a:defRPr/>
            </a:pPr>
            <a:r>
              <a:rPr lang="en-GB" sz="2000">
                <a:solidFill>
                  <a:srgbClr val="A6CE39"/>
                </a:solidFill>
                <a:cs typeface="Arial" charset="0"/>
              </a:rPr>
              <a:t>    </a:t>
            </a:r>
            <a:r>
              <a:rPr lang="en-GB" sz="2000">
                <a:solidFill>
                  <a:schemeClr val="accent6"/>
                </a:solidFill>
                <a:cs typeface="Arial" charset="0"/>
              </a:rPr>
              <a:t>District Representative</a:t>
            </a:r>
          </a:p>
          <a:p>
            <a:pPr lvl="1">
              <a:defRPr/>
            </a:pPr>
            <a:endParaRPr lang="en-GB" sz="2000">
              <a:solidFill>
                <a:srgbClr val="A6CE39"/>
              </a:solidFill>
              <a:cs typeface="Arial" charset="0"/>
            </a:endParaRPr>
          </a:p>
          <a:p>
            <a:pPr algn="ctr">
              <a:defRPr/>
            </a:pPr>
            <a:endParaRPr lang="en-US" sz="1200">
              <a:solidFill>
                <a:srgbClr val="524135"/>
              </a:solidFill>
            </a:endParaRPr>
          </a:p>
        </p:txBody>
      </p:sp>
      <p:sp>
        <p:nvSpPr>
          <p:cNvPr id="19" name="Freeform 9"/>
          <p:cNvSpPr>
            <a:spLocks/>
          </p:cNvSpPr>
          <p:nvPr/>
        </p:nvSpPr>
        <p:spPr bwMode="auto">
          <a:xfrm rot="1138914">
            <a:off x="6191541" y="3310065"/>
            <a:ext cx="2711804" cy="1933090"/>
          </a:xfrm>
          <a:custGeom>
            <a:avLst/>
            <a:gdLst>
              <a:gd name="T0" fmla="*/ 2529 w 2773"/>
              <a:gd name="T1" fmla="*/ 743 h 1976"/>
              <a:gd name="T2" fmla="*/ 2466 w 2773"/>
              <a:gd name="T3" fmla="*/ 798 h 1976"/>
              <a:gd name="T4" fmla="*/ 2421 w 2773"/>
              <a:gd name="T5" fmla="*/ 849 h 1976"/>
              <a:gd name="T6" fmla="*/ 2382 w 2773"/>
              <a:gd name="T7" fmla="*/ 831 h 1976"/>
              <a:gd name="T8" fmla="*/ 2375 w 2773"/>
              <a:gd name="T9" fmla="*/ 0 h 1976"/>
              <a:gd name="T10" fmla="*/ 1536 w 2773"/>
              <a:gd name="T11" fmla="*/ 9 h 1976"/>
              <a:gd name="T12" fmla="*/ 1523 w 2773"/>
              <a:gd name="T13" fmla="*/ 43 h 1976"/>
              <a:gd name="T14" fmla="*/ 1562 w 2773"/>
              <a:gd name="T15" fmla="*/ 82 h 1976"/>
              <a:gd name="T16" fmla="*/ 1617 w 2773"/>
              <a:gd name="T17" fmla="*/ 130 h 1976"/>
              <a:gd name="T18" fmla="*/ 1643 w 2773"/>
              <a:gd name="T19" fmla="*/ 210 h 1976"/>
              <a:gd name="T20" fmla="*/ 1614 w 2773"/>
              <a:gd name="T21" fmla="*/ 299 h 1976"/>
              <a:gd name="T22" fmla="*/ 1521 w 2773"/>
              <a:gd name="T23" fmla="*/ 373 h 1976"/>
              <a:gd name="T24" fmla="*/ 1412 w 2773"/>
              <a:gd name="T25" fmla="*/ 396 h 1976"/>
              <a:gd name="T26" fmla="*/ 1284 w 2773"/>
              <a:gd name="T27" fmla="*/ 363 h 1976"/>
              <a:gd name="T28" fmla="*/ 1202 w 2773"/>
              <a:gd name="T29" fmla="*/ 282 h 1976"/>
              <a:gd name="T30" fmla="*/ 1184 w 2773"/>
              <a:gd name="T31" fmla="*/ 194 h 1976"/>
              <a:gd name="T32" fmla="*/ 1217 w 2773"/>
              <a:gd name="T33" fmla="*/ 121 h 1976"/>
              <a:gd name="T34" fmla="*/ 1275 w 2773"/>
              <a:gd name="T35" fmla="*/ 76 h 1976"/>
              <a:gd name="T36" fmla="*/ 1305 w 2773"/>
              <a:gd name="T37" fmla="*/ 37 h 1976"/>
              <a:gd name="T38" fmla="*/ 1282 w 2773"/>
              <a:gd name="T39" fmla="*/ 6 h 1976"/>
              <a:gd name="T40" fmla="*/ 394 w 2773"/>
              <a:gd name="T41" fmla="*/ 454 h 1976"/>
              <a:gd name="T42" fmla="*/ 384 w 2773"/>
              <a:gd name="T43" fmla="*/ 897 h 1976"/>
              <a:gd name="T44" fmla="*/ 341 w 2773"/>
              <a:gd name="T45" fmla="*/ 903 h 1976"/>
              <a:gd name="T46" fmla="*/ 296 w 2773"/>
              <a:gd name="T47" fmla="*/ 843 h 1976"/>
              <a:gd name="T48" fmla="*/ 230 w 2773"/>
              <a:gd name="T49" fmla="*/ 795 h 1976"/>
              <a:gd name="T50" fmla="*/ 146 w 2773"/>
              <a:gd name="T51" fmla="*/ 792 h 1976"/>
              <a:gd name="T52" fmla="*/ 54 w 2773"/>
              <a:gd name="T53" fmla="*/ 855 h 1976"/>
              <a:gd name="T54" fmla="*/ 3 w 2773"/>
              <a:gd name="T55" fmla="*/ 971 h 1976"/>
              <a:gd name="T56" fmla="*/ 7 w 2773"/>
              <a:gd name="T57" fmla="*/ 1085 h 1976"/>
              <a:gd name="T58" fmla="*/ 67 w 2773"/>
              <a:gd name="T59" fmla="*/ 1194 h 1976"/>
              <a:gd name="T60" fmla="*/ 166 w 2773"/>
              <a:gd name="T61" fmla="*/ 1245 h 1976"/>
              <a:gd name="T62" fmla="*/ 242 w 2773"/>
              <a:gd name="T63" fmla="*/ 1234 h 1976"/>
              <a:gd name="T64" fmla="*/ 306 w 2773"/>
              <a:gd name="T65" fmla="*/ 1179 h 1976"/>
              <a:gd name="T66" fmla="*/ 350 w 2773"/>
              <a:gd name="T67" fmla="*/ 1127 h 1976"/>
              <a:gd name="T68" fmla="*/ 388 w 2773"/>
              <a:gd name="T69" fmla="*/ 1145 h 1976"/>
              <a:gd name="T70" fmla="*/ 396 w 2773"/>
              <a:gd name="T71" fmla="*/ 1976 h 1976"/>
              <a:gd name="T72" fmla="*/ 1236 w 2773"/>
              <a:gd name="T73" fmla="*/ 1967 h 1976"/>
              <a:gd name="T74" fmla="*/ 1249 w 2773"/>
              <a:gd name="T75" fmla="*/ 1933 h 1976"/>
              <a:gd name="T76" fmla="*/ 1211 w 2773"/>
              <a:gd name="T77" fmla="*/ 1894 h 1976"/>
              <a:gd name="T78" fmla="*/ 1155 w 2773"/>
              <a:gd name="T79" fmla="*/ 1846 h 1976"/>
              <a:gd name="T80" fmla="*/ 1130 w 2773"/>
              <a:gd name="T81" fmla="*/ 1765 h 1976"/>
              <a:gd name="T82" fmla="*/ 1157 w 2773"/>
              <a:gd name="T83" fmla="*/ 1677 h 1976"/>
              <a:gd name="T84" fmla="*/ 1249 w 2773"/>
              <a:gd name="T85" fmla="*/ 1604 h 1976"/>
              <a:gd name="T86" fmla="*/ 1359 w 2773"/>
              <a:gd name="T87" fmla="*/ 1581 h 1976"/>
              <a:gd name="T88" fmla="*/ 1487 w 2773"/>
              <a:gd name="T89" fmla="*/ 1613 h 1976"/>
              <a:gd name="T90" fmla="*/ 1571 w 2773"/>
              <a:gd name="T91" fmla="*/ 1693 h 1976"/>
              <a:gd name="T92" fmla="*/ 1587 w 2773"/>
              <a:gd name="T93" fmla="*/ 1782 h 1976"/>
              <a:gd name="T94" fmla="*/ 1556 w 2773"/>
              <a:gd name="T95" fmla="*/ 1855 h 1976"/>
              <a:gd name="T96" fmla="*/ 1498 w 2773"/>
              <a:gd name="T97" fmla="*/ 1900 h 1976"/>
              <a:gd name="T98" fmla="*/ 1468 w 2773"/>
              <a:gd name="T99" fmla="*/ 1940 h 1976"/>
              <a:gd name="T100" fmla="*/ 1489 w 2773"/>
              <a:gd name="T101" fmla="*/ 1971 h 1976"/>
              <a:gd name="T102" fmla="*/ 2376 w 2773"/>
              <a:gd name="T103" fmla="*/ 1521 h 1976"/>
              <a:gd name="T104" fmla="*/ 2387 w 2773"/>
              <a:gd name="T105" fmla="*/ 1079 h 1976"/>
              <a:gd name="T106" fmla="*/ 2432 w 2773"/>
              <a:gd name="T107" fmla="*/ 1074 h 1976"/>
              <a:gd name="T108" fmla="*/ 2475 w 2773"/>
              <a:gd name="T109" fmla="*/ 1133 h 1976"/>
              <a:gd name="T110" fmla="*/ 2542 w 2773"/>
              <a:gd name="T111" fmla="*/ 1181 h 1976"/>
              <a:gd name="T112" fmla="*/ 2625 w 2773"/>
              <a:gd name="T113" fmla="*/ 1184 h 1976"/>
              <a:gd name="T114" fmla="*/ 2719 w 2773"/>
              <a:gd name="T115" fmla="*/ 1121 h 1976"/>
              <a:gd name="T116" fmla="*/ 2768 w 2773"/>
              <a:gd name="T117" fmla="*/ 1006 h 1976"/>
              <a:gd name="T118" fmla="*/ 2764 w 2773"/>
              <a:gd name="T119" fmla="*/ 891 h 1976"/>
              <a:gd name="T120" fmla="*/ 2705 w 2773"/>
              <a:gd name="T121" fmla="*/ 781 h 1976"/>
              <a:gd name="T122" fmla="*/ 2607 w 2773"/>
              <a:gd name="T123" fmla="*/ 731 h 1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73" h="1976">
                <a:moveTo>
                  <a:pt x="2587" y="729"/>
                </a:moveTo>
                <a:lnTo>
                  <a:pt x="2587" y="729"/>
                </a:lnTo>
                <a:lnTo>
                  <a:pt x="2571" y="731"/>
                </a:lnTo>
                <a:lnTo>
                  <a:pt x="2556" y="734"/>
                </a:lnTo>
                <a:lnTo>
                  <a:pt x="2542" y="737"/>
                </a:lnTo>
                <a:lnTo>
                  <a:pt x="2529" y="743"/>
                </a:lnTo>
                <a:lnTo>
                  <a:pt x="2518" y="749"/>
                </a:lnTo>
                <a:lnTo>
                  <a:pt x="2507" y="755"/>
                </a:lnTo>
                <a:lnTo>
                  <a:pt x="2498" y="762"/>
                </a:lnTo>
                <a:lnTo>
                  <a:pt x="2489" y="770"/>
                </a:lnTo>
                <a:lnTo>
                  <a:pt x="2475" y="784"/>
                </a:lnTo>
                <a:lnTo>
                  <a:pt x="2466" y="798"/>
                </a:lnTo>
                <a:lnTo>
                  <a:pt x="2459" y="810"/>
                </a:lnTo>
                <a:lnTo>
                  <a:pt x="2459" y="810"/>
                </a:lnTo>
                <a:lnTo>
                  <a:pt x="2450" y="825"/>
                </a:lnTo>
                <a:lnTo>
                  <a:pt x="2441" y="835"/>
                </a:lnTo>
                <a:lnTo>
                  <a:pt x="2432" y="844"/>
                </a:lnTo>
                <a:lnTo>
                  <a:pt x="2421" y="849"/>
                </a:lnTo>
                <a:lnTo>
                  <a:pt x="2412" y="850"/>
                </a:lnTo>
                <a:lnTo>
                  <a:pt x="2403" y="850"/>
                </a:lnTo>
                <a:lnTo>
                  <a:pt x="2394" y="846"/>
                </a:lnTo>
                <a:lnTo>
                  <a:pt x="2387" y="838"/>
                </a:lnTo>
                <a:lnTo>
                  <a:pt x="2387" y="838"/>
                </a:lnTo>
                <a:lnTo>
                  <a:pt x="2382" y="831"/>
                </a:lnTo>
                <a:lnTo>
                  <a:pt x="2379" y="822"/>
                </a:lnTo>
                <a:lnTo>
                  <a:pt x="2378" y="810"/>
                </a:lnTo>
                <a:lnTo>
                  <a:pt x="2376" y="798"/>
                </a:lnTo>
                <a:lnTo>
                  <a:pt x="2376" y="547"/>
                </a:lnTo>
                <a:lnTo>
                  <a:pt x="2375" y="547"/>
                </a:lnTo>
                <a:lnTo>
                  <a:pt x="2375" y="0"/>
                </a:lnTo>
                <a:lnTo>
                  <a:pt x="1574" y="0"/>
                </a:lnTo>
                <a:lnTo>
                  <a:pt x="1574" y="0"/>
                </a:lnTo>
                <a:lnTo>
                  <a:pt x="1562" y="1"/>
                </a:lnTo>
                <a:lnTo>
                  <a:pt x="1551" y="3"/>
                </a:lnTo>
                <a:lnTo>
                  <a:pt x="1542" y="6"/>
                </a:lnTo>
                <a:lnTo>
                  <a:pt x="1536" y="9"/>
                </a:lnTo>
                <a:lnTo>
                  <a:pt x="1530" y="13"/>
                </a:lnTo>
                <a:lnTo>
                  <a:pt x="1526" y="18"/>
                </a:lnTo>
                <a:lnTo>
                  <a:pt x="1523" y="24"/>
                </a:lnTo>
                <a:lnTo>
                  <a:pt x="1521" y="30"/>
                </a:lnTo>
                <a:lnTo>
                  <a:pt x="1521" y="37"/>
                </a:lnTo>
                <a:lnTo>
                  <a:pt x="1523" y="43"/>
                </a:lnTo>
                <a:lnTo>
                  <a:pt x="1524" y="50"/>
                </a:lnTo>
                <a:lnTo>
                  <a:pt x="1529" y="56"/>
                </a:lnTo>
                <a:lnTo>
                  <a:pt x="1535" y="64"/>
                </a:lnTo>
                <a:lnTo>
                  <a:pt x="1542" y="70"/>
                </a:lnTo>
                <a:lnTo>
                  <a:pt x="1551" y="76"/>
                </a:lnTo>
                <a:lnTo>
                  <a:pt x="1562" y="82"/>
                </a:lnTo>
                <a:lnTo>
                  <a:pt x="1562" y="82"/>
                </a:lnTo>
                <a:lnTo>
                  <a:pt x="1574" y="89"/>
                </a:lnTo>
                <a:lnTo>
                  <a:pt x="1587" y="98"/>
                </a:lnTo>
                <a:lnTo>
                  <a:pt x="1602" y="112"/>
                </a:lnTo>
                <a:lnTo>
                  <a:pt x="1610" y="121"/>
                </a:lnTo>
                <a:lnTo>
                  <a:pt x="1617" y="130"/>
                </a:lnTo>
                <a:lnTo>
                  <a:pt x="1623" y="140"/>
                </a:lnTo>
                <a:lnTo>
                  <a:pt x="1629" y="152"/>
                </a:lnTo>
                <a:lnTo>
                  <a:pt x="1635" y="166"/>
                </a:lnTo>
                <a:lnTo>
                  <a:pt x="1638" y="179"/>
                </a:lnTo>
                <a:lnTo>
                  <a:pt x="1641" y="194"/>
                </a:lnTo>
                <a:lnTo>
                  <a:pt x="1643" y="210"/>
                </a:lnTo>
                <a:lnTo>
                  <a:pt x="1643" y="210"/>
                </a:lnTo>
                <a:lnTo>
                  <a:pt x="1641" y="230"/>
                </a:lnTo>
                <a:lnTo>
                  <a:pt x="1638" y="248"/>
                </a:lnTo>
                <a:lnTo>
                  <a:pt x="1632" y="266"/>
                </a:lnTo>
                <a:lnTo>
                  <a:pt x="1625" y="282"/>
                </a:lnTo>
                <a:lnTo>
                  <a:pt x="1614" y="299"/>
                </a:lnTo>
                <a:lnTo>
                  <a:pt x="1604" y="314"/>
                </a:lnTo>
                <a:lnTo>
                  <a:pt x="1590" y="329"/>
                </a:lnTo>
                <a:lnTo>
                  <a:pt x="1575" y="340"/>
                </a:lnTo>
                <a:lnTo>
                  <a:pt x="1559" y="352"/>
                </a:lnTo>
                <a:lnTo>
                  <a:pt x="1541" y="363"/>
                </a:lnTo>
                <a:lnTo>
                  <a:pt x="1521" y="373"/>
                </a:lnTo>
                <a:lnTo>
                  <a:pt x="1502" y="381"/>
                </a:lnTo>
                <a:lnTo>
                  <a:pt x="1481" y="387"/>
                </a:lnTo>
                <a:lnTo>
                  <a:pt x="1459" y="391"/>
                </a:lnTo>
                <a:lnTo>
                  <a:pt x="1436" y="394"/>
                </a:lnTo>
                <a:lnTo>
                  <a:pt x="1412" y="396"/>
                </a:lnTo>
                <a:lnTo>
                  <a:pt x="1412" y="396"/>
                </a:lnTo>
                <a:lnTo>
                  <a:pt x="1390" y="394"/>
                </a:lnTo>
                <a:lnTo>
                  <a:pt x="1366" y="391"/>
                </a:lnTo>
                <a:lnTo>
                  <a:pt x="1345" y="387"/>
                </a:lnTo>
                <a:lnTo>
                  <a:pt x="1324" y="381"/>
                </a:lnTo>
                <a:lnTo>
                  <a:pt x="1303" y="373"/>
                </a:lnTo>
                <a:lnTo>
                  <a:pt x="1284" y="363"/>
                </a:lnTo>
                <a:lnTo>
                  <a:pt x="1267" y="352"/>
                </a:lnTo>
                <a:lnTo>
                  <a:pt x="1251" y="340"/>
                </a:lnTo>
                <a:lnTo>
                  <a:pt x="1236" y="329"/>
                </a:lnTo>
                <a:lnTo>
                  <a:pt x="1223" y="314"/>
                </a:lnTo>
                <a:lnTo>
                  <a:pt x="1211" y="299"/>
                </a:lnTo>
                <a:lnTo>
                  <a:pt x="1202" y="282"/>
                </a:lnTo>
                <a:lnTo>
                  <a:pt x="1194" y="266"/>
                </a:lnTo>
                <a:lnTo>
                  <a:pt x="1188" y="248"/>
                </a:lnTo>
                <a:lnTo>
                  <a:pt x="1185" y="230"/>
                </a:lnTo>
                <a:lnTo>
                  <a:pt x="1184" y="210"/>
                </a:lnTo>
                <a:lnTo>
                  <a:pt x="1184" y="210"/>
                </a:lnTo>
                <a:lnTo>
                  <a:pt x="1184" y="194"/>
                </a:lnTo>
                <a:lnTo>
                  <a:pt x="1187" y="179"/>
                </a:lnTo>
                <a:lnTo>
                  <a:pt x="1191" y="166"/>
                </a:lnTo>
                <a:lnTo>
                  <a:pt x="1196" y="152"/>
                </a:lnTo>
                <a:lnTo>
                  <a:pt x="1202" y="140"/>
                </a:lnTo>
                <a:lnTo>
                  <a:pt x="1209" y="130"/>
                </a:lnTo>
                <a:lnTo>
                  <a:pt x="1217" y="121"/>
                </a:lnTo>
                <a:lnTo>
                  <a:pt x="1224" y="112"/>
                </a:lnTo>
                <a:lnTo>
                  <a:pt x="1239" y="98"/>
                </a:lnTo>
                <a:lnTo>
                  <a:pt x="1251" y="89"/>
                </a:lnTo>
                <a:lnTo>
                  <a:pt x="1264" y="82"/>
                </a:lnTo>
                <a:lnTo>
                  <a:pt x="1264" y="82"/>
                </a:lnTo>
                <a:lnTo>
                  <a:pt x="1275" y="76"/>
                </a:lnTo>
                <a:lnTo>
                  <a:pt x="1282" y="70"/>
                </a:lnTo>
                <a:lnTo>
                  <a:pt x="1290" y="64"/>
                </a:lnTo>
                <a:lnTo>
                  <a:pt x="1296" y="56"/>
                </a:lnTo>
                <a:lnTo>
                  <a:pt x="1300" y="50"/>
                </a:lnTo>
                <a:lnTo>
                  <a:pt x="1303" y="43"/>
                </a:lnTo>
                <a:lnTo>
                  <a:pt x="1305" y="37"/>
                </a:lnTo>
                <a:lnTo>
                  <a:pt x="1305" y="30"/>
                </a:lnTo>
                <a:lnTo>
                  <a:pt x="1303" y="24"/>
                </a:lnTo>
                <a:lnTo>
                  <a:pt x="1300" y="18"/>
                </a:lnTo>
                <a:lnTo>
                  <a:pt x="1296" y="13"/>
                </a:lnTo>
                <a:lnTo>
                  <a:pt x="1290" y="9"/>
                </a:lnTo>
                <a:lnTo>
                  <a:pt x="1282" y="6"/>
                </a:lnTo>
                <a:lnTo>
                  <a:pt x="1273" y="3"/>
                </a:lnTo>
                <a:lnTo>
                  <a:pt x="1263" y="1"/>
                </a:lnTo>
                <a:lnTo>
                  <a:pt x="1252" y="0"/>
                </a:lnTo>
                <a:lnTo>
                  <a:pt x="396" y="0"/>
                </a:lnTo>
                <a:lnTo>
                  <a:pt x="396" y="454"/>
                </a:lnTo>
                <a:lnTo>
                  <a:pt x="394" y="454"/>
                </a:lnTo>
                <a:lnTo>
                  <a:pt x="394" y="856"/>
                </a:lnTo>
                <a:lnTo>
                  <a:pt x="394" y="856"/>
                </a:lnTo>
                <a:lnTo>
                  <a:pt x="394" y="868"/>
                </a:lnTo>
                <a:lnTo>
                  <a:pt x="391" y="880"/>
                </a:lnTo>
                <a:lnTo>
                  <a:pt x="388" y="889"/>
                </a:lnTo>
                <a:lnTo>
                  <a:pt x="384" y="897"/>
                </a:lnTo>
                <a:lnTo>
                  <a:pt x="384" y="897"/>
                </a:lnTo>
                <a:lnTo>
                  <a:pt x="378" y="904"/>
                </a:lnTo>
                <a:lnTo>
                  <a:pt x="369" y="909"/>
                </a:lnTo>
                <a:lnTo>
                  <a:pt x="360" y="909"/>
                </a:lnTo>
                <a:lnTo>
                  <a:pt x="350" y="907"/>
                </a:lnTo>
                <a:lnTo>
                  <a:pt x="341" y="903"/>
                </a:lnTo>
                <a:lnTo>
                  <a:pt x="330" y="894"/>
                </a:lnTo>
                <a:lnTo>
                  <a:pt x="321" y="883"/>
                </a:lnTo>
                <a:lnTo>
                  <a:pt x="314" y="868"/>
                </a:lnTo>
                <a:lnTo>
                  <a:pt x="314" y="868"/>
                </a:lnTo>
                <a:lnTo>
                  <a:pt x="306" y="855"/>
                </a:lnTo>
                <a:lnTo>
                  <a:pt x="296" y="843"/>
                </a:lnTo>
                <a:lnTo>
                  <a:pt x="282" y="828"/>
                </a:lnTo>
                <a:lnTo>
                  <a:pt x="273" y="820"/>
                </a:lnTo>
                <a:lnTo>
                  <a:pt x="264" y="813"/>
                </a:lnTo>
                <a:lnTo>
                  <a:pt x="254" y="807"/>
                </a:lnTo>
                <a:lnTo>
                  <a:pt x="242" y="801"/>
                </a:lnTo>
                <a:lnTo>
                  <a:pt x="230" y="795"/>
                </a:lnTo>
                <a:lnTo>
                  <a:pt x="215" y="790"/>
                </a:lnTo>
                <a:lnTo>
                  <a:pt x="200" y="789"/>
                </a:lnTo>
                <a:lnTo>
                  <a:pt x="184" y="787"/>
                </a:lnTo>
                <a:lnTo>
                  <a:pt x="184" y="787"/>
                </a:lnTo>
                <a:lnTo>
                  <a:pt x="166" y="789"/>
                </a:lnTo>
                <a:lnTo>
                  <a:pt x="146" y="792"/>
                </a:lnTo>
                <a:lnTo>
                  <a:pt x="128" y="798"/>
                </a:lnTo>
                <a:lnTo>
                  <a:pt x="112" y="805"/>
                </a:lnTo>
                <a:lnTo>
                  <a:pt x="95" y="816"/>
                </a:lnTo>
                <a:lnTo>
                  <a:pt x="81" y="826"/>
                </a:lnTo>
                <a:lnTo>
                  <a:pt x="67" y="840"/>
                </a:lnTo>
                <a:lnTo>
                  <a:pt x="54" y="855"/>
                </a:lnTo>
                <a:lnTo>
                  <a:pt x="42" y="871"/>
                </a:lnTo>
                <a:lnTo>
                  <a:pt x="31" y="889"/>
                </a:lnTo>
                <a:lnTo>
                  <a:pt x="22" y="907"/>
                </a:lnTo>
                <a:lnTo>
                  <a:pt x="15" y="928"/>
                </a:lnTo>
                <a:lnTo>
                  <a:pt x="7" y="949"/>
                </a:lnTo>
                <a:lnTo>
                  <a:pt x="3" y="971"/>
                </a:lnTo>
                <a:lnTo>
                  <a:pt x="1" y="994"/>
                </a:lnTo>
                <a:lnTo>
                  <a:pt x="0" y="1018"/>
                </a:lnTo>
                <a:lnTo>
                  <a:pt x="0" y="1018"/>
                </a:lnTo>
                <a:lnTo>
                  <a:pt x="1" y="1040"/>
                </a:lnTo>
                <a:lnTo>
                  <a:pt x="3" y="1064"/>
                </a:lnTo>
                <a:lnTo>
                  <a:pt x="7" y="1085"/>
                </a:lnTo>
                <a:lnTo>
                  <a:pt x="15" y="1106"/>
                </a:lnTo>
                <a:lnTo>
                  <a:pt x="22" y="1127"/>
                </a:lnTo>
                <a:lnTo>
                  <a:pt x="31" y="1145"/>
                </a:lnTo>
                <a:lnTo>
                  <a:pt x="42" y="1163"/>
                </a:lnTo>
                <a:lnTo>
                  <a:pt x="54" y="1179"/>
                </a:lnTo>
                <a:lnTo>
                  <a:pt x="67" y="1194"/>
                </a:lnTo>
                <a:lnTo>
                  <a:pt x="81" y="1208"/>
                </a:lnTo>
                <a:lnTo>
                  <a:pt x="95" y="1219"/>
                </a:lnTo>
                <a:lnTo>
                  <a:pt x="112" y="1228"/>
                </a:lnTo>
                <a:lnTo>
                  <a:pt x="128" y="1236"/>
                </a:lnTo>
                <a:lnTo>
                  <a:pt x="146" y="1242"/>
                </a:lnTo>
                <a:lnTo>
                  <a:pt x="166" y="1245"/>
                </a:lnTo>
                <a:lnTo>
                  <a:pt x="184" y="1246"/>
                </a:lnTo>
                <a:lnTo>
                  <a:pt x="184" y="1246"/>
                </a:lnTo>
                <a:lnTo>
                  <a:pt x="200" y="1245"/>
                </a:lnTo>
                <a:lnTo>
                  <a:pt x="215" y="1243"/>
                </a:lnTo>
                <a:lnTo>
                  <a:pt x="230" y="1239"/>
                </a:lnTo>
                <a:lnTo>
                  <a:pt x="242" y="1234"/>
                </a:lnTo>
                <a:lnTo>
                  <a:pt x="254" y="1228"/>
                </a:lnTo>
                <a:lnTo>
                  <a:pt x="264" y="1221"/>
                </a:lnTo>
                <a:lnTo>
                  <a:pt x="273" y="1213"/>
                </a:lnTo>
                <a:lnTo>
                  <a:pt x="282" y="1206"/>
                </a:lnTo>
                <a:lnTo>
                  <a:pt x="296" y="1191"/>
                </a:lnTo>
                <a:lnTo>
                  <a:pt x="306" y="1179"/>
                </a:lnTo>
                <a:lnTo>
                  <a:pt x="314" y="1166"/>
                </a:lnTo>
                <a:lnTo>
                  <a:pt x="314" y="1166"/>
                </a:lnTo>
                <a:lnTo>
                  <a:pt x="321" y="1152"/>
                </a:lnTo>
                <a:lnTo>
                  <a:pt x="330" y="1140"/>
                </a:lnTo>
                <a:lnTo>
                  <a:pt x="341" y="1131"/>
                </a:lnTo>
                <a:lnTo>
                  <a:pt x="350" y="1127"/>
                </a:lnTo>
                <a:lnTo>
                  <a:pt x="360" y="1125"/>
                </a:lnTo>
                <a:lnTo>
                  <a:pt x="369" y="1127"/>
                </a:lnTo>
                <a:lnTo>
                  <a:pt x="378" y="1130"/>
                </a:lnTo>
                <a:lnTo>
                  <a:pt x="384" y="1137"/>
                </a:lnTo>
                <a:lnTo>
                  <a:pt x="384" y="1137"/>
                </a:lnTo>
                <a:lnTo>
                  <a:pt x="388" y="1145"/>
                </a:lnTo>
                <a:lnTo>
                  <a:pt x="391" y="1154"/>
                </a:lnTo>
                <a:lnTo>
                  <a:pt x="394" y="1166"/>
                </a:lnTo>
                <a:lnTo>
                  <a:pt x="394" y="1178"/>
                </a:lnTo>
                <a:lnTo>
                  <a:pt x="394" y="1429"/>
                </a:lnTo>
                <a:lnTo>
                  <a:pt x="396" y="1429"/>
                </a:lnTo>
                <a:lnTo>
                  <a:pt x="396" y="1976"/>
                </a:lnTo>
                <a:lnTo>
                  <a:pt x="1199" y="1976"/>
                </a:lnTo>
                <a:lnTo>
                  <a:pt x="1199" y="1976"/>
                </a:lnTo>
                <a:lnTo>
                  <a:pt x="1209" y="1976"/>
                </a:lnTo>
                <a:lnTo>
                  <a:pt x="1220" y="1973"/>
                </a:lnTo>
                <a:lnTo>
                  <a:pt x="1229" y="1971"/>
                </a:lnTo>
                <a:lnTo>
                  <a:pt x="1236" y="1967"/>
                </a:lnTo>
                <a:lnTo>
                  <a:pt x="1242" y="1962"/>
                </a:lnTo>
                <a:lnTo>
                  <a:pt x="1246" y="1958"/>
                </a:lnTo>
                <a:lnTo>
                  <a:pt x="1249" y="1952"/>
                </a:lnTo>
                <a:lnTo>
                  <a:pt x="1251" y="1946"/>
                </a:lnTo>
                <a:lnTo>
                  <a:pt x="1251" y="1940"/>
                </a:lnTo>
                <a:lnTo>
                  <a:pt x="1249" y="1933"/>
                </a:lnTo>
                <a:lnTo>
                  <a:pt x="1246" y="1927"/>
                </a:lnTo>
                <a:lnTo>
                  <a:pt x="1242" y="1919"/>
                </a:lnTo>
                <a:lnTo>
                  <a:pt x="1236" y="1913"/>
                </a:lnTo>
                <a:lnTo>
                  <a:pt x="1229" y="1906"/>
                </a:lnTo>
                <a:lnTo>
                  <a:pt x="1220" y="1900"/>
                </a:lnTo>
                <a:lnTo>
                  <a:pt x="1211" y="1894"/>
                </a:lnTo>
                <a:lnTo>
                  <a:pt x="1211" y="1894"/>
                </a:lnTo>
                <a:lnTo>
                  <a:pt x="1197" y="1886"/>
                </a:lnTo>
                <a:lnTo>
                  <a:pt x="1185" y="1877"/>
                </a:lnTo>
                <a:lnTo>
                  <a:pt x="1170" y="1864"/>
                </a:lnTo>
                <a:lnTo>
                  <a:pt x="1163" y="1855"/>
                </a:lnTo>
                <a:lnTo>
                  <a:pt x="1155" y="1846"/>
                </a:lnTo>
                <a:lnTo>
                  <a:pt x="1148" y="1835"/>
                </a:lnTo>
                <a:lnTo>
                  <a:pt x="1142" y="1823"/>
                </a:lnTo>
                <a:lnTo>
                  <a:pt x="1137" y="1810"/>
                </a:lnTo>
                <a:lnTo>
                  <a:pt x="1133" y="1796"/>
                </a:lnTo>
                <a:lnTo>
                  <a:pt x="1130" y="1782"/>
                </a:lnTo>
                <a:lnTo>
                  <a:pt x="1130" y="1765"/>
                </a:lnTo>
                <a:lnTo>
                  <a:pt x="1130" y="1765"/>
                </a:lnTo>
                <a:lnTo>
                  <a:pt x="1131" y="1746"/>
                </a:lnTo>
                <a:lnTo>
                  <a:pt x="1134" y="1728"/>
                </a:lnTo>
                <a:lnTo>
                  <a:pt x="1140" y="1710"/>
                </a:lnTo>
                <a:lnTo>
                  <a:pt x="1148" y="1693"/>
                </a:lnTo>
                <a:lnTo>
                  <a:pt x="1157" y="1677"/>
                </a:lnTo>
                <a:lnTo>
                  <a:pt x="1169" y="1662"/>
                </a:lnTo>
                <a:lnTo>
                  <a:pt x="1182" y="1648"/>
                </a:lnTo>
                <a:lnTo>
                  <a:pt x="1197" y="1635"/>
                </a:lnTo>
                <a:lnTo>
                  <a:pt x="1214" y="1623"/>
                </a:lnTo>
                <a:lnTo>
                  <a:pt x="1230" y="1613"/>
                </a:lnTo>
                <a:lnTo>
                  <a:pt x="1249" y="1604"/>
                </a:lnTo>
                <a:lnTo>
                  <a:pt x="1269" y="1595"/>
                </a:lnTo>
                <a:lnTo>
                  <a:pt x="1291" y="1589"/>
                </a:lnTo>
                <a:lnTo>
                  <a:pt x="1312" y="1584"/>
                </a:lnTo>
                <a:lnTo>
                  <a:pt x="1336" y="1581"/>
                </a:lnTo>
                <a:lnTo>
                  <a:pt x="1359" y="1581"/>
                </a:lnTo>
                <a:lnTo>
                  <a:pt x="1359" y="1581"/>
                </a:lnTo>
                <a:lnTo>
                  <a:pt x="1382" y="1581"/>
                </a:lnTo>
                <a:lnTo>
                  <a:pt x="1405" y="1584"/>
                </a:lnTo>
                <a:lnTo>
                  <a:pt x="1427" y="1589"/>
                </a:lnTo>
                <a:lnTo>
                  <a:pt x="1448" y="1595"/>
                </a:lnTo>
                <a:lnTo>
                  <a:pt x="1468" y="1604"/>
                </a:lnTo>
                <a:lnTo>
                  <a:pt x="1487" y="1613"/>
                </a:lnTo>
                <a:lnTo>
                  <a:pt x="1505" y="1623"/>
                </a:lnTo>
                <a:lnTo>
                  <a:pt x="1521" y="1635"/>
                </a:lnTo>
                <a:lnTo>
                  <a:pt x="1536" y="1648"/>
                </a:lnTo>
                <a:lnTo>
                  <a:pt x="1548" y="1662"/>
                </a:lnTo>
                <a:lnTo>
                  <a:pt x="1560" y="1677"/>
                </a:lnTo>
                <a:lnTo>
                  <a:pt x="1571" y="1693"/>
                </a:lnTo>
                <a:lnTo>
                  <a:pt x="1578" y="1710"/>
                </a:lnTo>
                <a:lnTo>
                  <a:pt x="1584" y="1728"/>
                </a:lnTo>
                <a:lnTo>
                  <a:pt x="1587" y="1746"/>
                </a:lnTo>
                <a:lnTo>
                  <a:pt x="1589" y="1765"/>
                </a:lnTo>
                <a:lnTo>
                  <a:pt x="1589" y="1765"/>
                </a:lnTo>
                <a:lnTo>
                  <a:pt x="1587" y="1782"/>
                </a:lnTo>
                <a:lnTo>
                  <a:pt x="1584" y="1796"/>
                </a:lnTo>
                <a:lnTo>
                  <a:pt x="1581" y="1810"/>
                </a:lnTo>
                <a:lnTo>
                  <a:pt x="1575" y="1823"/>
                </a:lnTo>
                <a:lnTo>
                  <a:pt x="1569" y="1835"/>
                </a:lnTo>
                <a:lnTo>
                  <a:pt x="1563" y="1846"/>
                </a:lnTo>
                <a:lnTo>
                  <a:pt x="1556" y="1855"/>
                </a:lnTo>
                <a:lnTo>
                  <a:pt x="1548" y="1864"/>
                </a:lnTo>
                <a:lnTo>
                  <a:pt x="1533" y="1877"/>
                </a:lnTo>
                <a:lnTo>
                  <a:pt x="1520" y="1886"/>
                </a:lnTo>
                <a:lnTo>
                  <a:pt x="1508" y="1894"/>
                </a:lnTo>
                <a:lnTo>
                  <a:pt x="1508" y="1894"/>
                </a:lnTo>
                <a:lnTo>
                  <a:pt x="1498" y="1900"/>
                </a:lnTo>
                <a:lnTo>
                  <a:pt x="1489" y="1906"/>
                </a:lnTo>
                <a:lnTo>
                  <a:pt x="1481" y="1913"/>
                </a:lnTo>
                <a:lnTo>
                  <a:pt x="1475" y="1919"/>
                </a:lnTo>
                <a:lnTo>
                  <a:pt x="1471" y="1927"/>
                </a:lnTo>
                <a:lnTo>
                  <a:pt x="1468" y="1933"/>
                </a:lnTo>
                <a:lnTo>
                  <a:pt x="1468" y="1940"/>
                </a:lnTo>
                <a:lnTo>
                  <a:pt x="1468" y="1946"/>
                </a:lnTo>
                <a:lnTo>
                  <a:pt x="1469" y="1952"/>
                </a:lnTo>
                <a:lnTo>
                  <a:pt x="1472" y="1958"/>
                </a:lnTo>
                <a:lnTo>
                  <a:pt x="1477" y="1962"/>
                </a:lnTo>
                <a:lnTo>
                  <a:pt x="1483" y="1967"/>
                </a:lnTo>
                <a:lnTo>
                  <a:pt x="1489" y="1971"/>
                </a:lnTo>
                <a:lnTo>
                  <a:pt x="1498" y="1973"/>
                </a:lnTo>
                <a:lnTo>
                  <a:pt x="1508" y="1976"/>
                </a:lnTo>
                <a:lnTo>
                  <a:pt x="1520" y="1976"/>
                </a:lnTo>
                <a:lnTo>
                  <a:pt x="2375" y="1976"/>
                </a:lnTo>
                <a:lnTo>
                  <a:pt x="2375" y="1521"/>
                </a:lnTo>
                <a:lnTo>
                  <a:pt x="2376" y="1521"/>
                </a:lnTo>
                <a:lnTo>
                  <a:pt x="2376" y="1119"/>
                </a:lnTo>
                <a:lnTo>
                  <a:pt x="2376" y="1119"/>
                </a:lnTo>
                <a:lnTo>
                  <a:pt x="2378" y="1107"/>
                </a:lnTo>
                <a:lnTo>
                  <a:pt x="2379" y="1097"/>
                </a:lnTo>
                <a:lnTo>
                  <a:pt x="2382" y="1086"/>
                </a:lnTo>
                <a:lnTo>
                  <a:pt x="2387" y="1079"/>
                </a:lnTo>
                <a:lnTo>
                  <a:pt x="2387" y="1079"/>
                </a:lnTo>
                <a:lnTo>
                  <a:pt x="2394" y="1073"/>
                </a:lnTo>
                <a:lnTo>
                  <a:pt x="2403" y="1068"/>
                </a:lnTo>
                <a:lnTo>
                  <a:pt x="2412" y="1067"/>
                </a:lnTo>
                <a:lnTo>
                  <a:pt x="2421" y="1068"/>
                </a:lnTo>
                <a:lnTo>
                  <a:pt x="2432" y="1074"/>
                </a:lnTo>
                <a:lnTo>
                  <a:pt x="2441" y="1082"/>
                </a:lnTo>
                <a:lnTo>
                  <a:pt x="2450" y="1094"/>
                </a:lnTo>
                <a:lnTo>
                  <a:pt x="2459" y="1107"/>
                </a:lnTo>
                <a:lnTo>
                  <a:pt x="2459" y="1107"/>
                </a:lnTo>
                <a:lnTo>
                  <a:pt x="2466" y="1121"/>
                </a:lnTo>
                <a:lnTo>
                  <a:pt x="2475" y="1133"/>
                </a:lnTo>
                <a:lnTo>
                  <a:pt x="2489" y="1148"/>
                </a:lnTo>
                <a:lnTo>
                  <a:pt x="2498" y="1155"/>
                </a:lnTo>
                <a:lnTo>
                  <a:pt x="2507" y="1163"/>
                </a:lnTo>
                <a:lnTo>
                  <a:pt x="2518" y="1170"/>
                </a:lnTo>
                <a:lnTo>
                  <a:pt x="2529" y="1176"/>
                </a:lnTo>
                <a:lnTo>
                  <a:pt x="2542" y="1181"/>
                </a:lnTo>
                <a:lnTo>
                  <a:pt x="2556" y="1185"/>
                </a:lnTo>
                <a:lnTo>
                  <a:pt x="2571" y="1188"/>
                </a:lnTo>
                <a:lnTo>
                  <a:pt x="2587" y="1188"/>
                </a:lnTo>
                <a:lnTo>
                  <a:pt x="2587" y="1188"/>
                </a:lnTo>
                <a:lnTo>
                  <a:pt x="2607" y="1187"/>
                </a:lnTo>
                <a:lnTo>
                  <a:pt x="2625" y="1184"/>
                </a:lnTo>
                <a:lnTo>
                  <a:pt x="2643" y="1178"/>
                </a:lnTo>
                <a:lnTo>
                  <a:pt x="2659" y="1170"/>
                </a:lnTo>
                <a:lnTo>
                  <a:pt x="2675" y="1161"/>
                </a:lnTo>
                <a:lnTo>
                  <a:pt x="2690" y="1149"/>
                </a:lnTo>
                <a:lnTo>
                  <a:pt x="2705" y="1136"/>
                </a:lnTo>
                <a:lnTo>
                  <a:pt x="2719" y="1121"/>
                </a:lnTo>
                <a:lnTo>
                  <a:pt x="2729" y="1104"/>
                </a:lnTo>
                <a:lnTo>
                  <a:pt x="2741" y="1088"/>
                </a:lnTo>
                <a:lnTo>
                  <a:pt x="2750" y="1068"/>
                </a:lnTo>
                <a:lnTo>
                  <a:pt x="2758" y="1048"/>
                </a:lnTo>
                <a:lnTo>
                  <a:pt x="2764" y="1027"/>
                </a:lnTo>
                <a:lnTo>
                  <a:pt x="2768" y="1006"/>
                </a:lnTo>
                <a:lnTo>
                  <a:pt x="2771" y="982"/>
                </a:lnTo>
                <a:lnTo>
                  <a:pt x="2773" y="959"/>
                </a:lnTo>
                <a:lnTo>
                  <a:pt x="2773" y="959"/>
                </a:lnTo>
                <a:lnTo>
                  <a:pt x="2771" y="935"/>
                </a:lnTo>
                <a:lnTo>
                  <a:pt x="2768" y="913"/>
                </a:lnTo>
                <a:lnTo>
                  <a:pt x="2764" y="891"/>
                </a:lnTo>
                <a:lnTo>
                  <a:pt x="2758" y="870"/>
                </a:lnTo>
                <a:lnTo>
                  <a:pt x="2750" y="850"/>
                </a:lnTo>
                <a:lnTo>
                  <a:pt x="2741" y="831"/>
                </a:lnTo>
                <a:lnTo>
                  <a:pt x="2729" y="813"/>
                </a:lnTo>
                <a:lnTo>
                  <a:pt x="2719" y="796"/>
                </a:lnTo>
                <a:lnTo>
                  <a:pt x="2705" y="781"/>
                </a:lnTo>
                <a:lnTo>
                  <a:pt x="2690" y="768"/>
                </a:lnTo>
                <a:lnTo>
                  <a:pt x="2675" y="758"/>
                </a:lnTo>
                <a:lnTo>
                  <a:pt x="2659" y="747"/>
                </a:lnTo>
                <a:lnTo>
                  <a:pt x="2643" y="740"/>
                </a:lnTo>
                <a:lnTo>
                  <a:pt x="2625" y="734"/>
                </a:lnTo>
                <a:lnTo>
                  <a:pt x="2607" y="731"/>
                </a:lnTo>
                <a:lnTo>
                  <a:pt x="2587" y="729"/>
                </a:lnTo>
                <a:lnTo>
                  <a:pt x="2587" y="729"/>
                </a:lnTo>
                <a:close/>
              </a:path>
            </a:pathLst>
          </a:custGeom>
          <a:solidFill>
            <a:schemeClr val="bg2"/>
          </a:solidFill>
          <a:ln w="28575">
            <a:solidFill>
              <a:schemeClr val="accent1"/>
            </a:solidFill>
            <a:prstDash val="solid"/>
            <a:round/>
            <a:headEnd/>
            <a:tailEnd/>
          </a:ln>
        </p:spPr>
        <p:txBody>
          <a:bodyPr anchor="ctr"/>
          <a:lstStyle/>
          <a:p>
            <a:pPr algn="ctr">
              <a:defRPr/>
            </a:pPr>
            <a:r>
              <a:rPr lang="en-US" sz="2000">
                <a:solidFill>
                  <a:srgbClr val="5BC4BE"/>
                </a:solidFill>
                <a:cs typeface="Arial" charset="0"/>
              </a:rPr>
              <a:t>Other Persons</a:t>
            </a:r>
          </a:p>
          <a:p>
            <a:pPr algn="ctr">
              <a:defRPr/>
            </a:pPr>
            <a:endParaRPr lang="en-US" sz="2000">
              <a:solidFill>
                <a:srgbClr val="5BC4BE"/>
              </a:solidFill>
              <a:cs typeface="Arial" charset="0"/>
            </a:endParaRPr>
          </a:p>
          <a:p>
            <a:pPr algn="ctr">
              <a:defRPr/>
            </a:pPr>
            <a:endParaRPr lang="en-US" sz="800">
              <a:solidFill>
                <a:srgbClr val="5BC4BE"/>
              </a:solidFill>
              <a:cs typeface="Arial" charset="0"/>
            </a:endParaRPr>
          </a:p>
        </p:txBody>
      </p:sp>
      <p:sp>
        <p:nvSpPr>
          <p:cNvPr id="12" name="TextBox 11"/>
          <p:cNvSpPr txBox="1"/>
          <p:nvPr/>
        </p:nvSpPr>
        <p:spPr>
          <a:xfrm>
            <a:off x="4539227" y="3106805"/>
            <a:ext cx="1907546" cy="523220"/>
          </a:xfrm>
          <a:prstGeom prst="rect">
            <a:avLst/>
          </a:prstGeom>
          <a:noFill/>
        </p:spPr>
        <p:txBody>
          <a:bodyPr wrap="square" rtlCol="0">
            <a:spAutoFit/>
          </a:bodyPr>
          <a:lstStyle/>
          <a:p>
            <a:pPr algn="ctr">
              <a:defRPr/>
            </a:pPr>
            <a:r>
              <a:rPr lang="en-US" sz="1400">
                <a:solidFill>
                  <a:srgbClr val="524135"/>
                </a:solidFill>
              </a:rPr>
              <a:t>If the student is or may be in general </a:t>
            </a:r>
            <a:r>
              <a:rPr lang="en-US" sz="1400" err="1">
                <a:solidFill>
                  <a:srgbClr val="524135"/>
                </a:solidFill>
              </a:rPr>
              <a:t>ed</a:t>
            </a:r>
            <a:r>
              <a:rPr lang="en-US" sz="1400">
                <a:solidFill>
                  <a:srgbClr val="524135"/>
                </a:solidFill>
              </a:rPr>
              <a:t> classes</a:t>
            </a:r>
          </a:p>
        </p:txBody>
      </p:sp>
      <p:sp>
        <p:nvSpPr>
          <p:cNvPr id="21" name="TextBox 20"/>
          <p:cNvSpPr txBox="1"/>
          <p:nvPr/>
        </p:nvSpPr>
        <p:spPr>
          <a:xfrm>
            <a:off x="456095" y="5296027"/>
            <a:ext cx="1907546" cy="523220"/>
          </a:xfrm>
          <a:prstGeom prst="rect">
            <a:avLst/>
          </a:prstGeom>
          <a:noFill/>
        </p:spPr>
        <p:txBody>
          <a:bodyPr wrap="square" rtlCol="0">
            <a:spAutoFit/>
          </a:bodyPr>
          <a:lstStyle/>
          <a:p>
            <a:pPr algn="ctr">
              <a:defRPr/>
            </a:pPr>
            <a:r>
              <a:rPr lang="en-US" sz="1400">
                <a:solidFill>
                  <a:srgbClr val="524135"/>
                </a:solidFill>
              </a:rPr>
              <a:t>Explains evaluations or change in setting</a:t>
            </a:r>
            <a:endParaRPr lang="en-GB" sz="1400">
              <a:solidFill>
                <a:srgbClr val="A6CE39"/>
              </a:solidFill>
              <a:cs typeface="Arial" charset="0"/>
            </a:endParaRPr>
          </a:p>
        </p:txBody>
      </p:sp>
      <p:sp>
        <p:nvSpPr>
          <p:cNvPr id="22" name="TextBox 21"/>
          <p:cNvSpPr txBox="1"/>
          <p:nvPr/>
        </p:nvSpPr>
        <p:spPr>
          <a:xfrm rot="1137005">
            <a:off x="6515019" y="4348384"/>
            <a:ext cx="1907546" cy="307777"/>
          </a:xfrm>
          <a:prstGeom prst="rect">
            <a:avLst/>
          </a:prstGeom>
          <a:noFill/>
        </p:spPr>
        <p:txBody>
          <a:bodyPr wrap="square" rtlCol="0">
            <a:spAutoFit/>
          </a:bodyPr>
          <a:lstStyle/>
          <a:p>
            <a:pPr algn="ctr">
              <a:defRPr/>
            </a:pPr>
            <a:r>
              <a:rPr lang="en-US" sz="1400">
                <a:solidFill>
                  <a:srgbClr val="524135"/>
                </a:solidFill>
              </a:rPr>
              <a:t>Including interpreters</a:t>
            </a:r>
          </a:p>
        </p:txBody>
      </p:sp>
      <p:sp>
        <p:nvSpPr>
          <p:cNvPr id="23" name="TextBox 22"/>
          <p:cNvSpPr txBox="1"/>
          <p:nvPr/>
        </p:nvSpPr>
        <p:spPr>
          <a:xfrm>
            <a:off x="4941051" y="5200353"/>
            <a:ext cx="1293495" cy="523220"/>
          </a:xfrm>
          <a:prstGeom prst="rect">
            <a:avLst/>
          </a:prstGeom>
          <a:noFill/>
        </p:spPr>
        <p:txBody>
          <a:bodyPr wrap="square" rtlCol="0">
            <a:spAutoFit/>
          </a:bodyPr>
          <a:lstStyle/>
          <a:p>
            <a:pPr algn="ctr">
              <a:defRPr/>
            </a:pPr>
            <a:r>
              <a:rPr lang="en-US" sz="1400">
                <a:solidFill>
                  <a:srgbClr val="524135"/>
                </a:solidFill>
              </a:rPr>
              <a:t>As appropriate (15 or older)</a:t>
            </a:r>
          </a:p>
        </p:txBody>
      </p:sp>
      <p:sp>
        <p:nvSpPr>
          <p:cNvPr id="24" name="TextBox 23"/>
          <p:cNvSpPr txBox="1"/>
          <p:nvPr/>
        </p:nvSpPr>
        <p:spPr>
          <a:xfrm>
            <a:off x="2498703" y="5429591"/>
            <a:ext cx="1907546" cy="307777"/>
          </a:xfrm>
          <a:prstGeom prst="rect">
            <a:avLst/>
          </a:prstGeom>
          <a:noFill/>
        </p:spPr>
        <p:txBody>
          <a:bodyPr wrap="square" rtlCol="0">
            <a:spAutoFit/>
          </a:bodyPr>
          <a:lstStyle/>
          <a:p>
            <a:pPr algn="ctr">
              <a:defRPr/>
            </a:pPr>
            <a:r>
              <a:rPr lang="en-US" sz="1400">
                <a:solidFill>
                  <a:srgbClr val="524135"/>
                </a:solidFill>
              </a:rPr>
              <a:t>Knows district services</a:t>
            </a:r>
            <a:endParaRPr lang="en-GB" sz="1400">
              <a:solidFill>
                <a:srgbClr val="A6CE39"/>
              </a:solidFill>
              <a:cs typeface="Arial" charset="0"/>
            </a:endParaRPr>
          </a:p>
        </p:txBody>
      </p:sp>
      <p:pic>
        <p:nvPicPr>
          <p:cNvPr id="20" name="Picture 2" descr="afc_fn2_al_tl_cmyk"/>
          <p:cNvPicPr>
            <a:picLocks noChangeAspect="1" noChangeArrowheads="1"/>
          </p:cNvPicPr>
          <p:nvPr/>
        </p:nvPicPr>
        <p:blipFill>
          <a:blip r:embed="rId3" cstate="print">
            <a:extLst>
              <a:ext uri="{28A0092B-C50C-407E-A947-70E740481C1C}">
                <a14:useLocalDpi xmlns:a14="http://schemas.microsoft.com/office/drawing/2010/main" val="0"/>
              </a:ext>
            </a:extLst>
          </a:blip>
          <a:srcRect r="78572"/>
          <a:stretch>
            <a:fillRect/>
          </a:stretch>
        </p:blipFill>
        <p:spPr bwMode="auto">
          <a:xfrm>
            <a:off x="208866" y="304800"/>
            <a:ext cx="553134"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5" name="TextBox 24"/>
          <p:cNvSpPr txBox="1"/>
          <p:nvPr/>
        </p:nvSpPr>
        <p:spPr>
          <a:xfrm>
            <a:off x="447357" y="3308666"/>
            <a:ext cx="1907546" cy="523220"/>
          </a:xfrm>
          <a:prstGeom prst="rect">
            <a:avLst/>
          </a:prstGeom>
          <a:noFill/>
        </p:spPr>
        <p:txBody>
          <a:bodyPr wrap="square" rtlCol="0">
            <a:spAutoFit/>
          </a:bodyPr>
          <a:lstStyle/>
          <a:p>
            <a:pPr algn="ctr">
              <a:defRPr/>
            </a:pPr>
            <a:r>
              <a:rPr lang="en-US" sz="1400">
                <a:solidFill>
                  <a:srgbClr val="524135"/>
                </a:solidFill>
              </a:rPr>
              <a:t>Have right to 7 days notice</a:t>
            </a:r>
          </a:p>
        </p:txBody>
      </p:sp>
      <p:sp>
        <p:nvSpPr>
          <p:cNvPr id="5" name="Slide Number Placeholder 8">
            <a:extLst>
              <a:ext uri="{FF2B5EF4-FFF2-40B4-BE49-F238E27FC236}">
                <a16:creationId xmlns:a16="http://schemas.microsoft.com/office/drawing/2014/main" id="{6957D3D3-A051-BCB0-C198-00365CA9B307}"/>
              </a:ext>
            </a:extLst>
          </p:cNvPr>
          <p:cNvSpPr>
            <a:spLocks noGrp="1"/>
          </p:cNvSpPr>
          <p:nvPr>
            <p:ph type="sldNum" sz="quarter" idx="12"/>
          </p:nvPr>
        </p:nvSpPr>
        <p:spPr>
          <a:xfrm>
            <a:off x="4343400" y="1036022"/>
            <a:ext cx="457200" cy="441325"/>
          </a:xfrm>
        </p:spPr>
        <p:txBody>
          <a:bodyPr/>
          <a:lstStyle/>
          <a:p>
            <a:fld id="{D5FF27AB-CAFE-4B84-A8E4-153E374E2C95}" type="slidenum">
              <a:rPr lang="en-US" smtClean="0">
                <a:solidFill>
                  <a:srgbClr val="FDB828">
                    <a:shade val="75000"/>
                  </a:srgbClr>
                </a:solidFill>
              </a:rPr>
              <a:pPr/>
              <a:t>38</a:t>
            </a:fld>
            <a:endParaRPr lang="en-US">
              <a:solidFill>
                <a:srgbClr val="FDB828">
                  <a:shade val="75000"/>
                </a:srgbClr>
              </a:solidFill>
            </a:endParaRPr>
          </a:p>
        </p:txBody>
      </p:sp>
    </p:spTree>
    <p:extLst>
      <p:ext uri="{BB962C8B-B14F-4D97-AF65-F5344CB8AC3E}">
        <p14:creationId xmlns:p14="http://schemas.microsoft.com/office/powerpoint/2010/main" val="16970386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b="1">
                <a:solidFill>
                  <a:schemeClr val="accent2"/>
                </a:solidFill>
              </a:rPr>
              <a:t>Tips for IEP Meetings</a:t>
            </a:r>
          </a:p>
        </p:txBody>
      </p:sp>
      <p:graphicFrame>
        <p:nvGraphicFramePr>
          <p:cNvPr id="4" name="Diagram 3"/>
          <p:cNvGraphicFramePr/>
          <p:nvPr/>
        </p:nvGraphicFramePr>
        <p:xfrm>
          <a:off x="1221348" y="1631373"/>
          <a:ext cx="6695208" cy="45985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2" descr="afc_fn2_al_tl_cmyk"/>
          <p:cNvPicPr>
            <a:picLocks noChangeAspect="1" noChangeArrowheads="1"/>
          </p:cNvPicPr>
          <p:nvPr/>
        </p:nvPicPr>
        <p:blipFill>
          <a:blip r:embed="rId8" cstate="print">
            <a:extLst>
              <a:ext uri="{28A0092B-C50C-407E-A947-70E740481C1C}">
                <a14:useLocalDpi xmlns:a14="http://schemas.microsoft.com/office/drawing/2010/main" val="0"/>
              </a:ext>
            </a:extLst>
          </a:blip>
          <a:srcRect r="78572"/>
          <a:stretch>
            <a:fillRect/>
          </a:stretch>
        </p:blipFill>
        <p:spPr bwMode="auto">
          <a:xfrm>
            <a:off x="208866" y="304800"/>
            <a:ext cx="553134"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6" name="Slide Number Placeholder 8">
            <a:extLst>
              <a:ext uri="{FF2B5EF4-FFF2-40B4-BE49-F238E27FC236}">
                <a16:creationId xmlns:a16="http://schemas.microsoft.com/office/drawing/2014/main" id="{67E2BA70-618D-1035-43D1-30D5E1FBEDA5}"/>
              </a:ext>
            </a:extLst>
          </p:cNvPr>
          <p:cNvSpPr>
            <a:spLocks noGrp="1"/>
          </p:cNvSpPr>
          <p:nvPr>
            <p:ph type="sldNum" sz="quarter" idx="12"/>
          </p:nvPr>
        </p:nvSpPr>
        <p:spPr>
          <a:xfrm>
            <a:off x="4343400" y="1036022"/>
            <a:ext cx="457200" cy="441325"/>
          </a:xfrm>
        </p:spPr>
        <p:txBody>
          <a:bodyPr/>
          <a:lstStyle/>
          <a:p>
            <a:fld id="{D5FF27AB-CAFE-4B84-A8E4-153E374E2C95}" type="slidenum">
              <a:rPr lang="en-US" smtClean="0">
                <a:solidFill>
                  <a:srgbClr val="FDB828">
                    <a:shade val="75000"/>
                  </a:srgbClr>
                </a:solidFill>
              </a:rPr>
              <a:pPr/>
              <a:t>39</a:t>
            </a:fld>
            <a:endParaRPr lang="en-US">
              <a:solidFill>
                <a:srgbClr val="FDB828">
                  <a:shade val="75000"/>
                </a:srgbClr>
              </a:solidFill>
            </a:endParaRPr>
          </a:p>
        </p:txBody>
      </p:sp>
    </p:spTree>
    <p:extLst>
      <p:ext uri="{BB962C8B-B14F-4D97-AF65-F5344CB8AC3E}">
        <p14:creationId xmlns:p14="http://schemas.microsoft.com/office/powerpoint/2010/main" val="2386134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21F2C-D2D8-A749-BDA7-652FFE14594E}"/>
              </a:ext>
            </a:extLst>
          </p:cNvPr>
          <p:cNvSpPr>
            <a:spLocks noGrp="1"/>
          </p:cNvSpPr>
          <p:nvPr>
            <p:ph type="title"/>
          </p:nvPr>
        </p:nvSpPr>
        <p:spPr/>
        <p:txBody>
          <a:bodyPr/>
          <a:lstStyle/>
          <a:p>
            <a:r>
              <a:rPr lang="en-US" b="1">
                <a:solidFill>
                  <a:schemeClr val="accent3"/>
                </a:solidFill>
              </a:rPr>
              <a:t>Check For Updates On Our </a:t>
            </a:r>
            <a:r>
              <a:rPr lang="en-US">
                <a:hlinkClick r:id="rId3"/>
              </a:rPr>
              <a:t>Website</a:t>
            </a:r>
            <a:endParaRPr lang="en-US"/>
          </a:p>
        </p:txBody>
      </p:sp>
      <p:sp>
        <p:nvSpPr>
          <p:cNvPr id="7" name="Slide Number Placeholder 5">
            <a:extLst>
              <a:ext uri="{FF2B5EF4-FFF2-40B4-BE49-F238E27FC236}">
                <a16:creationId xmlns:a16="http://schemas.microsoft.com/office/drawing/2014/main" id="{BD4F6D39-991A-4E63-A927-7473FB2519EE}"/>
              </a:ext>
            </a:extLst>
          </p:cNvPr>
          <p:cNvSpPr>
            <a:spLocks noGrp="1"/>
          </p:cNvSpPr>
          <p:nvPr/>
        </p:nvSpPr>
        <p:spPr>
          <a:xfrm>
            <a:off x="4361688" y="1026372"/>
            <a:ext cx="457200" cy="441325"/>
          </a:xfrm>
          <a:prstGeom prst="rect">
            <a:avLst/>
          </a:prstGeom>
        </p:spPr>
        <p:txBody>
          <a:bodyPr vert="horz" lIns="45720" rIns="45720" anchor="ctr">
            <a:normAutofit/>
          </a:bodyPr>
          <a:lstStyle>
            <a:defPPr>
              <a:defRPr lang="en-US"/>
            </a:defPPr>
            <a:lvl1pPr marL="0" algn="ctr" defTabSz="914400" rtl="0" eaLnBrk="1" latinLnBrk="0" hangingPunct="1">
              <a:defRPr kumimoji="0" sz="1600" kern="1200">
                <a:solidFill>
                  <a:schemeClr val="accent3">
                    <a:shade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86A8EE6-46FF-4027-A51E-962AB609C2D5}" type="slidenum">
              <a:rPr lang="en-US" smtClean="0">
                <a:solidFill>
                  <a:srgbClr val="FDB828">
                    <a:shade val="75000"/>
                  </a:srgbClr>
                </a:solidFill>
              </a:rPr>
              <a:pPr/>
              <a:t>4</a:t>
            </a:fld>
            <a:endParaRPr lang="en-US">
              <a:solidFill>
                <a:srgbClr val="FDB828">
                  <a:shade val="75000"/>
                </a:srgbClr>
              </a:solidFill>
            </a:endParaRPr>
          </a:p>
        </p:txBody>
      </p:sp>
      <p:pic>
        <p:nvPicPr>
          <p:cNvPr id="4" name="Picture 2" descr="afc_fn2_al_tl_cmyk">
            <a:extLst>
              <a:ext uri="{FF2B5EF4-FFF2-40B4-BE49-F238E27FC236}">
                <a16:creationId xmlns:a16="http://schemas.microsoft.com/office/drawing/2014/main" id="{6E1FF70E-4864-42C5-81E5-21735CAA8B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78572"/>
          <a:stretch>
            <a:fillRect/>
          </a:stretch>
        </p:blipFill>
        <p:spPr bwMode="auto">
          <a:xfrm>
            <a:off x="208866" y="304800"/>
            <a:ext cx="553134"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 name="Picture 5">
            <a:extLst>
              <a:ext uri="{FF2B5EF4-FFF2-40B4-BE49-F238E27FC236}">
                <a16:creationId xmlns:a16="http://schemas.microsoft.com/office/drawing/2014/main" id="{4119B324-2386-6A66-A02F-FFE83C4C74B0}"/>
              </a:ext>
            </a:extLst>
          </p:cNvPr>
          <p:cNvPicPr>
            <a:picLocks noChangeAspect="1"/>
          </p:cNvPicPr>
          <p:nvPr/>
        </p:nvPicPr>
        <p:blipFill>
          <a:blip r:embed="rId5"/>
          <a:stretch>
            <a:fillRect/>
          </a:stretch>
        </p:blipFill>
        <p:spPr>
          <a:xfrm>
            <a:off x="904572" y="1670326"/>
            <a:ext cx="7333851" cy="4366679"/>
          </a:xfrm>
          <a:prstGeom prst="rect">
            <a:avLst/>
          </a:prstGeom>
        </p:spPr>
      </p:pic>
    </p:spTree>
    <p:extLst>
      <p:ext uri="{BB962C8B-B14F-4D97-AF65-F5344CB8AC3E}">
        <p14:creationId xmlns:p14="http://schemas.microsoft.com/office/powerpoint/2010/main" val="35641651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b="1">
                <a:solidFill>
                  <a:schemeClr val="accent2"/>
                </a:solidFill>
              </a:rPr>
              <a:t>How to sort through papers:</a:t>
            </a:r>
          </a:p>
        </p:txBody>
      </p:sp>
      <p:graphicFrame>
        <p:nvGraphicFramePr>
          <p:cNvPr id="4" name="Content Placeholder 3">
            <a:extLst>
              <a:ext uri="{FF2B5EF4-FFF2-40B4-BE49-F238E27FC236}">
                <a16:creationId xmlns:a16="http://schemas.microsoft.com/office/drawing/2014/main" id="{8927B813-765C-45DC-BAF9-9783C5F000C5}"/>
              </a:ext>
            </a:extLst>
          </p:cNvPr>
          <p:cNvGraphicFramePr>
            <a:graphicFrameLocks noGrp="1"/>
          </p:cNvGraphicFramePr>
          <p:nvPr>
            <p:ph sz="quarter" idx="1"/>
            <p:extLst>
              <p:ext uri="{D42A27DB-BD31-4B8C-83A1-F6EECF244321}">
                <p14:modId xmlns:p14="http://schemas.microsoft.com/office/powerpoint/2010/main" val="1407545466"/>
              </p:ext>
            </p:extLst>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2" descr="afc_fn2_al_tl_cmyk"/>
          <p:cNvPicPr>
            <a:picLocks noChangeAspect="1" noChangeArrowheads="1"/>
          </p:cNvPicPr>
          <p:nvPr/>
        </p:nvPicPr>
        <p:blipFill>
          <a:blip r:embed="rId8" cstate="print">
            <a:extLst>
              <a:ext uri="{28A0092B-C50C-407E-A947-70E740481C1C}">
                <a14:useLocalDpi xmlns:a14="http://schemas.microsoft.com/office/drawing/2010/main" val="0"/>
              </a:ext>
            </a:extLst>
          </a:blip>
          <a:srcRect r="78572"/>
          <a:stretch>
            <a:fillRect/>
          </a:stretch>
        </p:blipFill>
        <p:spPr bwMode="auto">
          <a:xfrm>
            <a:off x="-1121664" y="342900"/>
            <a:ext cx="553134"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 name="Picture 2" descr="afc_fn2_al_tl_cmyk"/>
          <p:cNvPicPr>
            <a:picLocks noChangeAspect="1" noChangeArrowheads="1"/>
          </p:cNvPicPr>
          <p:nvPr/>
        </p:nvPicPr>
        <p:blipFill>
          <a:blip r:embed="rId8" cstate="print">
            <a:extLst>
              <a:ext uri="{28A0092B-C50C-407E-A947-70E740481C1C}">
                <a14:useLocalDpi xmlns:a14="http://schemas.microsoft.com/office/drawing/2010/main" val="0"/>
              </a:ext>
            </a:extLst>
          </a:blip>
          <a:srcRect r="78572"/>
          <a:stretch>
            <a:fillRect/>
          </a:stretch>
        </p:blipFill>
        <p:spPr bwMode="auto">
          <a:xfrm>
            <a:off x="208866" y="304800"/>
            <a:ext cx="553134"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5" name="Slide Number Placeholder 5">
            <a:extLst>
              <a:ext uri="{FF2B5EF4-FFF2-40B4-BE49-F238E27FC236}">
                <a16:creationId xmlns:a16="http://schemas.microsoft.com/office/drawing/2014/main" id="{234CFEBB-03ED-49DA-B07D-4A922F22A42A}"/>
              </a:ext>
            </a:extLst>
          </p:cNvPr>
          <p:cNvSpPr>
            <a:spLocks noGrp="1"/>
          </p:cNvSpPr>
          <p:nvPr/>
        </p:nvSpPr>
        <p:spPr>
          <a:xfrm>
            <a:off x="4361688" y="1026372"/>
            <a:ext cx="457200" cy="441325"/>
          </a:xfrm>
          <a:prstGeom prst="rect">
            <a:avLst/>
          </a:prstGeom>
        </p:spPr>
        <p:txBody>
          <a:bodyPr vert="horz" lIns="45720" rIns="45720" anchor="ctr">
            <a:normAutofit/>
          </a:bodyPr>
          <a:lstStyle>
            <a:defPPr>
              <a:defRPr lang="en-US"/>
            </a:defPPr>
            <a:lvl1pPr marL="0" algn="ctr" defTabSz="914400" rtl="0" eaLnBrk="1" latinLnBrk="0" hangingPunct="1">
              <a:defRPr kumimoji="0" sz="1600" kern="1200">
                <a:solidFill>
                  <a:schemeClr val="accent3">
                    <a:shade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86A8EE6-46FF-4027-A51E-962AB609C2D5}" type="slidenum">
              <a:rPr lang="en-US" smtClean="0">
                <a:solidFill>
                  <a:srgbClr val="FDB828">
                    <a:shade val="75000"/>
                  </a:srgbClr>
                </a:solidFill>
              </a:rPr>
              <a:pPr/>
              <a:t>40</a:t>
            </a:fld>
            <a:endParaRPr lang="en-US">
              <a:solidFill>
                <a:srgbClr val="FDB828">
                  <a:shade val="75000"/>
                </a:srgbClr>
              </a:solidFill>
            </a:endParaRPr>
          </a:p>
        </p:txBody>
      </p:sp>
    </p:spTree>
    <p:extLst>
      <p:ext uri="{BB962C8B-B14F-4D97-AF65-F5344CB8AC3E}">
        <p14:creationId xmlns:p14="http://schemas.microsoft.com/office/powerpoint/2010/main" val="245069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4F4C6F22-D21D-45E3-9D87-68A85948859F}"/>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60E14278-D0BF-4EE0-A808-33982EB59450}"/>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48C187FC-0D47-4291-849F-895D998A90A2}"/>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3EF395FD-47DD-40BB-80FA-283DE0B60ED7}"/>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9D7E5F7B-DE49-431A-AB56-007DFFFB2FB5}"/>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graphicEl>
                                              <a:dgm id="{FE1FF13B-284D-4BA5-9C2C-15932AEC583D}"/>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graphicEl>
                                              <a:dgm id="{290CE058-87FE-47BF-9CF8-851D1195EC09}"/>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graphicEl>
                                              <a:dgm id="{B977B372-E6E0-41F2-9C0A-10DEA957EF9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54152" y="4696047"/>
            <a:ext cx="8235698" cy="1384996"/>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381000" y="228600"/>
            <a:ext cx="8534400" cy="758952"/>
          </a:xfrm>
          <a:prstGeom prst="rect">
            <a:avLst/>
          </a:prstGeom>
        </p:spPr>
        <p:txBody>
          <a:bodyPr vert="horz" lIns="91440" tIns="45720" rIns="91440" bIns="45720"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b="1">
                <a:solidFill>
                  <a:srgbClr val="FDB828"/>
                </a:solidFill>
              </a:rPr>
              <a:t>Language Access Rights</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2074678"/>
            <a:ext cx="2074565" cy="1963922"/>
          </a:xfrm>
          <a:prstGeom prst="rect">
            <a:avLst/>
          </a:prstGeom>
        </p:spPr>
      </p:pic>
      <p:sp>
        <p:nvSpPr>
          <p:cNvPr id="7" name="Content Placeholder 2"/>
          <p:cNvSpPr txBox="1">
            <a:spLocks/>
          </p:cNvSpPr>
          <p:nvPr/>
        </p:nvSpPr>
        <p:spPr>
          <a:xfrm>
            <a:off x="228600" y="1524000"/>
            <a:ext cx="8503920" cy="2867247"/>
          </a:xfrm>
          <a:prstGeom prst="rect">
            <a:avLst/>
          </a:prstGeom>
        </p:spPr>
        <p:txBody>
          <a:bodyPr vert="horz">
            <a:normAutofit lnSpcReduction="10000"/>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r>
              <a:rPr lang="en-US" sz="2400">
                <a:solidFill>
                  <a:schemeClr val="tx2"/>
                </a:solidFill>
              </a:rPr>
              <a:t>Parents have the right to get documents translated, including report cards and IEPs</a:t>
            </a:r>
          </a:p>
          <a:p>
            <a:endParaRPr lang="en-US" sz="1300">
              <a:solidFill>
                <a:schemeClr val="tx2"/>
              </a:solidFill>
            </a:endParaRPr>
          </a:p>
          <a:p>
            <a:r>
              <a:rPr lang="en-US" sz="2400">
                <a:solidFill>
                  <a:schemeClr val="tx2"/>
                </a:solidFill>
              </a:rPr>
              <a:t>Parents also have the right to interpretation                           services at school meetings and events</a:t>
            </a:r>
          </a:p>
          <a:p>
            <a:endParaRPr lang="en-US" sz="1200">
              <a:solidFill>
                <a:schemeClr val="tx2"/>
              </a:solidFill>
            </a:endParaRPr>
          </a:p>
          <a:p>
            <a:r>
              <a:rPr lang="en-US" sz="2400">
                <a:solidFill>
                  <a:schemeClr val="tx2"/>
                </a:solidFill>
              </a:rPr>
              <a:t>DOE Languages: Spanish, French, Arabic, Chinese,              Bengali, Urdu, Russian, Korean, and Haitian-Creole</a:t>
            </a:r>
          </a:p>
        </p:txBody>
      </p:sp>
      <p:sp>
        <p:nvSpPr>
          <p:cNvPr id="3" name="Rectangle 2"/>
          <p:cNvSpPr/>
          <p:nvPr/>
        </p:nvSpPr>
        <p:spPr>
          <a:xfrm>
            <a:off x="603503" y="4800600"/>
            <a:ext cx="8235698" cy="1200329"/>
          </a:xfrm>
          <a:prstGeom prst="rect">
            <a:avLst/>
          </a:prstGeom>
        </p:spPr>
        <p:txBody>
          <a:bodyPr wrap="square" lIns="91440" tIns="45720" rIns="91440" bIns="45720" anchor="t">
            <a:spAutoFit/>
          </a:bodyPr>
          <a:lstStyle/>
          <a:p>
            <a:pPr algn="ctr"/>
            <a:r>
              <a:rPr lang="en-US" sz="2400" b="1">
                <a:solidFill>
                  <a:schemeClr val="tx2"/>
                </a:solidFill>
                <a:latin typeface="+mn-lt"/>
              </a:rPr>
              <a:t>Problems with translation or interpretation?</a:t>
            </a:r>
          </a:p>
          <a:p>
            <a:pPr algn="ctr"/>
            <a:r>
              <a:rPr lang="en-US" sz="2400" b="1">
                <a:solidFill>
                  <a:schemeClr val="tx2"/>
                </a:solidFill>
                <a:latin typeface="+mn-lt"/>
              </a:rPr>
              <a:t>Email </a:t>
            </a:r>
            <a:r>
              <a:rPr lang="en-US" sz="2400" b="1">
                <a:solidFill>
                  <a:schemeClr val="bg1"/>
                </a:solidFill>
                <a:latin typeface="+mn-lt"/>
                <a:hlinkClick r:id="rId4">
                  <a:extLst>
                    <a:ext uri="{A12FA001-AC4F-418D-AE19-62706E023703}">
                      <ahyp:hlinkClr xmlns:ahyp="http://schemas.microsoft.com/office/drawing/2018/hyperlinkcolor" val="tx"/>
                    </a:ext>
                  </a:extLst>
                </a:hlinkClick>
              </a:rPr>
              <a:t>Hello@schools.nyc.gov</a:t>
            </a:r>
            <a:r>
              <a:rPr lang="en-US" sz="2400" b="1">
                <a:solidFill>
                  <a:schemeClr val="tx2"/>
                </a:solidFill>
                <a:latin typeface="+mn-lt"/>
              </a:rPr>
              <a:t> or</a:t>
            </a:r>
            <a:r>
              <a:rPr lang="en-US" sz="2400" b="1">
                <a:solidFill>
                  <a:schemeClr val="tx2"/>
                </a:solidFill>
              </a:rPr>
              <a:t> </a:t>
            </a:r>
            <a:endParaRPr lang="en-US" sz="2400" b="1">
              <a:solidFill>
                <a:schemeClr val="tx2"/>
              </a:solidFill>
              <a:latin typeface="+mn-lt"/>
            </a:endParaRPr>
          </a:p>
          <a:p>
            <a:pPr algn="ctr"/>
            <a:r>
              <a:rPr lang="en-US" sz="2400" b="1">
                <a:solidFill>
                  <a:schemeClr val="tx2"/>
                </a:solidFill>
                <a:latin typeface="+mn-lt"/>
              </a:rPr>
              <a:t>Call DOE complaint line: (718) 935-2013</a:t>
            </a:r>
          </a:p>
        </p:txBody>
      </p:sp>
      <p:sp>
        <p:nvSpPr>
          <p:cNvPr id="2" name="TextBox 1">
            <a:extLst>
              <a:ext uri="{FF2B5EF4-FFF2-40B4-BE49-F238E27FC236}">
                <a16:creationId xmlns:a16="http://schemas.microsoft.com/office/drawing/2014/main" id="{2E7D7336-B96C-47E0-85AD-898EF8D3A4D1}"/>
              </a:ext>
            </a:extLst>
          </p:cNvPr>
          <p:cNvSpPr txBox="1"/>
          <p:nvPr/>
        </p:nvSpPr>
        <p:spPr>
          <a:xfrm>
            <a:off x="5494221" y="6303207"/>
            <a:ext cx="3429000" cy="400110"/>
          </a:xfrm>
          <a:prstGeom prst="rect">
            <a:avLst/>
          </a:prstGeom>
          <a:noFill/>
        </p:spPr>
        <p:txBody>
          <a:bodyPr wrap="square" rtlCol="0">
            <a:spAutoFit/>
          </a:bodyPr>
          <a:lstStyle/>
          <a:p>
            <a:pPr algn="r"/>
            <a:r>
              <a:rPr lang="en-US" sz="2000">
                <a:solidFill>
                  <a:schemeClr val="tx2"/>
                </a:solidFill>
                <a:latin typeface="+mn-lt"/>
              </a:rPr>
              <a:t>Chancellor’s Regulation A-663</a:t>
            </a:r>
          </a:p>
        </p:txBody>
      </p:sp>
      <p:sp>
        <p:nvSpPr>
          <p:cNvPr id="11" name="Slide Number Placeholder 5">
            <a:extLst>
              <a:ext uri="{FF2B5EF4-FFF2-40B4-BE49-F238E27FC236}">
                <a16:creationId xmlns:a16="http://schemas.microsoft.com/office/drawing/2014/main" id="{BD4F6D39-991A-4E63-A927-7473FB2519EE}"/>
              </a:ext>
            </a:extLst>
          </p:cNvPr>
          <p:cNvSpPr>
            <a:spLocks noGrp="1"/>
          </p:cNvSpPr>
          <p:nvPr/>
        </p:nvSpPr>
        <p:spPr>
          <a:xfrm>
            <a:off x="4361688" y="1026372"/>
            <a:ext cx="457200" cy="441325"/>
          </a:xfrm>
          <a:prstGeom prst="rect">
            <a:avLst/>
          </a:prstGeom>
        </p:spPr>
        <p:txBody>
          <a:bodyPr vert="horz" lIns="45720" rIns="45720" anchor="ctr">
            <a:normAutofit/>
          </a:bodyPr>
          <a:lstStyle>
            <a:defPPr>
              <a:defRPr lang="en-US"/>
            </a:defPPr>
            <a:lvl1pPr marL="0" algn="ctr" defTabSz="914400" rtl="0" eaLnBrk="1" latinLnBrk="0" hangingPunct="1">
              <a:defRPr kumimoji="0" sz="1600" kern="1200">
                <a:solidFill>
                  <a:schemeClr val="accent3">
                    <a:shade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86A8EE6-46FF-4027-A51E-962AB609C2D5}" type="slidenum">
              <a:rPr lang="en-US" smtClean="0">
                <a:solidFill>
                  <a:srgbClr val="FDB828">
                    <a:shade val="75000"/>
                  </a:srgbClr>
                </a:solidFill>
              </a:rPr>
              <a:pPr/>
              <a:t>41</a:t>
            </a:fld>
            <a:endParaRPr lang="en-US">
              <a:solidFill>
                <a:srgbClr val="FDB828">
                  <a:shade val="75000"/>
                </a:srgbClr>
              </a:solidFill>
            </a:endParaRPr>
          </a:p>
        </p:txBody>
      </p:sp>
      <p:pic>
        <p:nvPicPr>
          <p:cNvPr id="10" name="Picture 2" descr="afc_fn2_al_tl_cmyk">
            <a:extLst>
              <a:ext uri="{FF2B5EF4-FFF2-40B4-BE49-F238E27FC236}">
                <a16:creationId xmlns:a16="http://schemas.microsoft.com/office/drawing/2014/main" id="{FD891013-299F-FC71-15ED-CB0DDE1D45F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r="78572"/>
          <a:stretch>
            <a:fillRect/>
          </a:stretch>
        </p:blipFill>
        <p:spPr bwMode="auto">
          <a:xfrm>
            <a:off x="208866" y="304800"/>
            <a:ext cx="553134"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10142101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E909D-AC06-4D6D-BC51-F0156C75FC2E}"/>
              </a:ext>
            </a:extLst>
          </p:cNvPr>
          <p:cNvSpPr>
            <a:spLocks noGrp="1"/>
          </p:cNvSpPr>
          <p:nvPr>
            <p:ph type="title"/>
          </p:nvPr>
        </p:nvSpPr>
        <p:spPr/>
        <p:txBody>
          <a:bodyPr vert="horz" lIns="91440" tIns="45720" rIns="91440" bIns="45720" anchor="b">
            <a:normAutofit/>
          </a:bodyPr>
          <a:lstStyle/>
          <a:p>
            <a:r>
              <a:rPr lang="en-US" sz="2450"/>
              <a:t>Questions?</a:t>
            </a:r>
            <a:endParaRPr lang="en-US"/>
          </a:p>
        </p:txBody>
      </p:sp>
      <p:sp>
        <p:nvSpPr>
          <p:cNvPr id="3" name="Slide Number Placeholder 2">
            <a:extLst>
              <a:ext uri="{FF2B5EF4-FFF2-40B4-BE49-F238E27FC236}">
                <a16:creationId xmlns:a16="http://schemas.microsoft.com/office/drawing/2014/main" id="{F0313904-144E-40B5-8177-EF5F1B6979B5}"/>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42</a:t>
            </a:fld>
            <a:endParaRPr lang="en-US">
              <a:solidFill>
                <a:srgbClr val="FDB828">
                  <a:shade val="75000"/>
                </a:srgbClr>
              </a:solidFill>
            </a:endParaRPr>
          </a:p>
        </p:txBody>
      </p:sp>
      <p:pic>
        <p:nvPicPr>
          <p:cNvPr id="5" name="Picture 5" descr="Quizzical burrowing owl looking forward">
            <a:extLst>
              <a:ext uri="{FF2B5EF4-FFF2-40B4-BE49-F238E27FC236}">
                <a16:creationId xmlns:a16="http://schemas.microsoft.com/office/drawing/2014/main" id="{A0144242-F2B4-4009-A815-C06FE01D5BEC}"/>
              </a:ext>
            </a:extLst>
          </p:cNvPr>
          <p:cNvPicPr>
            <a:picLocks noGrp="1" noChangeAspect="1"/>
          </p:cNvPicPr>
          <p:nvPr>
            <p:ph sz="quarter" idx="1"/>
          </p:nvPr>
        </p:nvPicPr>
        <p:blipFill>
          <a:blip r:embed="rId2"/>
          <a:stretch>
            <a:fillRect/>
          </a:stretch>
        </p:blipFill>
        <p:spPr>
          <a:xfrm>
            <a:off x="1301025" y="1620481"/>
            <a:ext cx="6580081" cy="4572000"/>
          </a:xfrm>
        </p:spPr>
      </p:pic>
      <p:pic>
        <p:nvPicPr>
          <p:cNvPr id="6" name="Picture 2" descr="afc_fn2_al_tl_cmyk">
            <a:extLst>
              <a:ext uri="{FF2B5EF4-FFF2-40B4-BE49-F238E27FC236}">
                <a16:creationId xmlns:a16="http://schemas.microsoft.com/office/drawing/2014/main" id="{FFA86BBD-B36B-1E5B-196E-B901106AE2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78572"/>
          <a:stretch>
            <a:fillRect/>
          </a:stretch>
        </p:blipFill>
        <p:spPr bwMode="auto">
          <a:xfrm>
            <a:off x="208866" y="304800"/>
            <a:ext cx="553134"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5806049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CF3974-33A6-4F11-9864-299AB8D41D8F}"/>
              </a:ext>
            </a:extLst>
          </p:cNvPr>
          <p:cNvPicPr>
            <a:picLocks noChangeAspect="1"/>
          </p:cNvPicPr>
          <p:nvPr/>
        </p:nvPicPr>
        <p:blipFill>
          <a:blip r:embed="rId3"/>
          <a:stretch>
            <a:fillRect/>
          </a:stretch>
        </p:blipFill>
        <p:spPr>
          <a:xfrm>
            <a:off x="406322" y="1486997"/>
            <a:ext cx="8120743" cy="4401799"/>
          </a:xfrm>
          <a:prstGeom prst="rect">
            <a:avLst/>
          </a:prstGeom>
        </p:spPr>
      </p:pic>
      <p:sp>
        <p:nvSpPr>
          <p:cNvPr id="8" name="Title 7">
            <a:extLst>
              <a:ext uri="{FF2B5EF4-FFF2-40B4-BE49-F238E27FC236}">
                <a16:creationId xmlns:a16="http://schemas.microsoft.com/office/drawing/2014/main" id="{2C6E46AB-AB9A-477E-BAA1-9D7226044FB4}"/>
              </a:ext>
            </a:extLst>
          </p:cNvPr>
          <p:cNvSpPr>
            <a:spLocks noGrp="1"/>
          </p:cNvSpPr>
          <p:nvPr>
            <p:ph type="title"/>
          </p:nvPr>
        </p:nvSpPr>
        <p:spPr/>
        <p:txBody>
          <a:bodyPr vert="horz" lIns="91440" tIns="45720" rIns="91440" bIns="45720" anchor="b">
            <a:normAutofit/>
          </a:bodyPr>
          <a:lstStyle/>
          <a:p>
            <a:r>
              <a:rPr lang="en-US" sz="2450" b="1">
                <a:solidFill>
                  <a:srgbClr val="FDB828"/>
                </a:solidFill>
                <a:hlinkClick r:id="rId4"/>
              </a:rPr>
              <a:t>My Student Portal</a:t>
            </a:r>
            <a:r>
              <a:rPr lang="en-US" sz="2450" b="1">
                <a:solidFill>
                  <a:srgbClr val="FDB828"/>
                </a:solidFill>
              </a:rPr>
              <a:t> “NYCSA”</a:t>
            </a:r>
            <a:endParaRPr lang="en-US" sz="2450">
              <a:solidFill>
                <a:srgbClr val="FDB828"/>
              </a:solidFill>
            </a:endParaRPr>
          </a:p>
        </p:txBody>
      </p:sp>
      <p:sp>
        <p:nvSpPr>
          <p:cNvPr id="5" name="Slide Number Placeholder 5">
            <a:extLst>
              <a:ext uri="{FF2B5EF4-FFF2-40B4-BE49-F238E27FC236}">
                <a16:creationId xmlns:a16="http://schemas.microsoft.com/office/drawing/2014/main" id="{BD4F6D39-991A-4E63-A927-7473FB2519EE}"/>
              </a:ext>
            </a:extLst>
          </p:cNvPr>
          <p:cNvSpPr>
            <a:spLocks noGrp="1"/>
          </p:cNvSpPr>
          <p:nvPr/>
        </p:nvSpPr>
        <p:spPr>
          <a:xfrm>
            <a:off x="4361688" y="1026372"/>
            <a:ext cx="457200" cy="441325"/>
          </a:xfrm>
          <a:prstGeom prst="rect">
            <a:avLst/>
          </a:prstGeom>
        </p:spPr>
        <p:txBody>
          <a:bodyPr vert="horz" lIns="45720" rIns="45720" anchor="ctr">
            <a:normAutofit/>
          </a:bodyPr>
          <a:lstStyle>
            <a:defPPr>
              <a:defRPr lang="en-US"/>
            </a:defPPr>
            <a:lvl1pPr marL="0" algn="ctr" defTabSz="914400" rtl="0" eaLnBrk="1" latinLnBrk="0" hangingPunct="1">
              <a:defRPr kumimoji="0" sz="1600" kern="1200">
                <a:solidFill>
                  <a:schemeClr val="accent3">
                    <a:shade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86A8EE6-46FF-4027-A51E-962AB609C2D5}" type="slidenum">
              <a:rPr lang="en-US" smtClean="0">
                <a:solidFill>
                  <a:srgbClr val="FDB828">
                    <a:shade val="75000"/>
                  </a:srgbClr>
                </a:solidFill>
              </a:rPr>
              <a:pPr/>
              <a:t>43</a:t>
            </a:fld>
            <a:endParaRPr lang="en-US">
              <a:solidFill>
                <a:srgbClr val="FDB828">
                  <a:shade val="75000"/>
                </a:srgbClr>
              </a:solidFill>
            </a:endParaRPr>
          </a:p>
        </p:txBody>
      </p:sp>
      <p:sp>
        <p:nvSpPr>
          <p:cNvPr id="15" name="Oval 14">
            <a:extLst>
              <a:ext uri="{FF2B5EF4-FFF2-40B4-BE49-F238E27FC236}">
                <a16:creationId xmlns:a16="http://schemas.microsoft.com/office/drawing/2014/main" id="{244577FC-1869-4A7D-BFD6-C5D4FF75D57D}"/>
              </a:ext>
            </a:extLst>
          </p:cNvPr>
          <p:cNvSpPr/>
          <p:nvPr/>
        </p:nvSpPr>
        <p:spPr>
          <a:xfrm>
            <a:off x="2198914" y="1712992"/>
            <a:ext cx="1491344" cy="809111"/>
          </a:xfrm>
          <a:prstGeom prst="ellipse">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70929DF-F587-4EAD-BF0F-873494763ED7}"/>
              </a:ext>
            </a:extLst>
          </p:cNvPr>
          <p:cNvSpPr/>
          <p:nvPr/>
        </p:nvSpPr>
        <p:spPr>
          <a:xfrm>
            <a:off x="2198914" y="3072633"/>
            <a:ext cx="1393373" cy="855621"/>
          </a:xfrm>
          <a:prstGeom prst="ellipse">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9708489-4145-4584-B258-B121E0920F84}"/>
              </a:ext>
            </a:extLst>
          </p:cNvPr>
          <p:cNvSpPr/>
          <p:nvPr/>
        </p:nvSpPr>
        <p:spPr>
          <a:xfrm>
            <a:off x="3831770" y="3039976"/>
            <a:ext cx="1269849" cy="1161909"/>
          </a:xfrm>
          <a:prstGeom prst="ellipse">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 name="TextBox 1">
            <a:extLst>
              <a:ext uri="{FF2B5EF4-FFF2-40B4-BE49-F238E27FC236}">
                <a16:creationId xmlns:a16="http://schemas.microsoft.com/office/drawing/2014/main" id="{1BF7B0A1-F7D3-4DF3-BD3F-49CCC1B88BDE}"/>
              </a:ext>
            </a:extLst>
          </p:cNvPr>
          <p:cNvSpPr txBox="1"/>
          <p:nvPr/>
        </p:nvSpPr>
        <p:spPr>
          <a:xfrm flipH="1">
            <a:off x="762000" y="5596408"/>
            <a:ext cx="7842398" cy="584775"/>
          </a:xfrm>
          <a:prstGeom prst="rect">
            <a:avLst/>
          </a:prstGeom>
        </p:spPr>
        <p:txBody>
          <a:bodyPr wrap="square" rtlCol="0">
            <a:spAutoFit/>
          </a:bodyPr>
          <a:lstStyle/>
          <a:p>
            <a:r>
              <a:rPr lang="en-US" sz="3200">
                <a:solidFill>
                  <a:srgbClr val="00B0F0"/>
                </a:solidFill>
              </a:rPr>
              <a:t>Need an account? Ask your child’s school</a:t>
            </a:r>
          </a:p>
        </p:txBody>
      </p:sp>
      <p:pic>
        <p:nvPicPr>
          <p:cNvPr id="7" name="Picture 2" descr="afc_fn2_al_tl_cmyk">
            <a:extLst>
              <a:ext uri="{FF2B5EF4-FFF2-40B4-BE49-F238E27FC236}">
                <a16:creationId xmlns:a16="http://schemas.microsoft.com/office/drawing/2014/main" id="{7A9AF988-8A63-B010-7147-1DE495D7DFA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r="78572"/>
          <a:stretch>
            <a:fillRect/>
          </a:stretch>
        </p:blipFill>
        <p:spPr bwMode="auto">
          <a:xfrm>
            <a:off x="208866" y="304800"/>
            <a:ext cx="553134"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12818528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BC02E-1901-48AA-80EC-C8BF0B365419}"/>
              </a:ext>
            </a:extLst>
          </p:cNvPr>
          <p:cNvSpPr>
            <a:spLocks noGrp="1"/>
          </p:cNvSpPr>
          <p:nvPr>
            <p:ph type="title"/>
          </p:nvPr>
        </p:nvSpPr>
        <p:spPr/>
        <p:txBody>
          <a:bodyPr>
            <a:normAutofit/>
          </a:bodyPr>
          <a:lstStyle/>
          <a:p>
            <a:r>
              <a:rPr lang="en-US" sz="3200"/>
              <a:t>Are students getting what is on their IEPs?</a:t>
            </a:r>
          </a:p>
        </p:txBody>
      </p:sp>
      <p:sp>
        <p:nvSpPr>
          <p:cNvPr id="3" name="Slide Number Placeholder 2">
            <a:extLst>
              <a:ext uri="{FF2B5EF4-FFF2-40B4-BE49-F238E27FC236}">
                <a16:creationId xmlns:a16="http://schemas.microsoft.com/office/drawing/2014/main" id="{F610F615-355E-497C-B61F-D60CB1245EE7}"/>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44</a:t>
            </a:fld>
            <a:endParaRPr lang="en-US">
              <a:solidFill>
                <a:srgbClr val="FDB828">
                  <a:shade val="75000"/>
                </a:srgbClr>
              </a:solidFill>
            </a:endParaRPr>
          </a:p>
        </p:txBody>
      </p:sp>
      <p:pic>
        <p:nvPicPr>
          <p:cNvPr id="6" name="Picture 5">
            <a:extLst>
              <a:ext uri="{FF2B5EF4-FFF2-40B4-BE49-F238E27FC236}">
                <a16:creationId xmlns:a16="http://schemas.microsoft.com/office/drawing/2014/main" id="{A6E358D9-C645-4CB8-9A02-D04442355F9C}"/>
              </a:ext>
            </a:extLst>
          </p:cNvPr>
          <p:cNvPicPr>
            <a:picLocks noChangeAspect="1"/>
          </p:cNvPicPr>
          <p:nvPr/>
        </p:nvPicPr>
        <p:blipFill>
          <a:blip r:embed="rId3"/>
          <a:stretch>
            <a:fillRect/>
          </a:stretch>
        </p:blipFill>
        <p:spPr>
          <a:xfrm>
            <a:off x="301752" y="1494673"/>
            <a:ext cx="8534400" cy="4879321"/>
          </a:xfrm>
          <a:prstGeom prst="rect">
            <a:avLst/>
          </a:prstGeom>
        </p:spPr>
      </p:pic>
      <p:sp>
        <p:nvSpPr>
          <p:cNvPr id="7" name="TextBox 6">
            <a:extLst>
              <a:ext uri="{FF2B5EF4-FFF2-40B4-BE49-F238E27FC236}">
                <a16:creationId xmlns:a16="http://schemas.microsoft.com/office/drawing/2014/main" id="{48B577F8-F65F-498B-97BE-B7A11AB2A0FC}"/>
              </a:ext>
            </a:extLst>
          </p:cNvPr>
          <p:cNvSpPr txBox="1"/>
          <p:nvPr/>
        </p:nvSpPr>
        <p:spPr>
          <a:xfrm>
            <a:off x="301752" y="5831627"/>
            <a:ext cx="8534400" cy="861774"/>
          </a:xfrm>
          <a:prstGeom prst="rect">
            <a:avLst/>
          </a:prstGeom>
          <a:solidFill>
            <a:schemeClr val="bg2"/>
          </a:solidFill>
          <a:ln w="28575">
            <a:solidFill>
              <a:schemeClr val="tx2"/>
            </a:solidFill>
          </a:ln>
        </p:spPr>
        <p:txBody>
          <a:bodyPr wrap="square" rtlCol="0">
            <a:spAutoFit/>
          </a:bodyPr>
          <a:lstStyle/>
          <a:p>
            <a:r>
              <a:rPr lang="en-US" sz="2500">
                <a:solidFill>
                  <a:schemeClr val="tx2"/>
                </a:solidFill>
              </a:rPr>
              <a:t>Find school on DOE website, look for School Quality Reports, under Supportive Environment</a:t>
            </a:r>
          </a:p>
        </p:txBody>
      </p:sp>
      <p:sp>
        <p:nvSpPr>
          <p:cNvPr id="10" name="Oval 9">
            <a:extLst>
              <a:ext uri="{FF2B5EF4-FFF2-40B4-BE49-F238E27FC236}">
                <a16:creationId xmlns:a16="http://schemas.microsoft.com/office/drawing/2014/main" id="{0180CF36-5F19-4667-BDFB-A12270F0AB0B}"/>
              </a:ext>
            </a:extLst>
          </p:cNvPr>
          <p:cNvSpPr/>
          <p:nvPr/>
        </p:nvSpPr>
        <p:spPr>
          <a:xfrm>
            <a:off x="301752" y="2917372"/>
            <a:ext cx="4288536" cy="3061452"/>
          </a:xfrm>
          <a:prstGeom prst="ellipse">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afc_fn2_al_tl_cmyk">
            <a:extLst>
              <a:ext uri="{FF2B5EF4-FFF2-40B4-BE49-F238E27FC236}">
                <a16:creationId xmlns:a16="http://schemas.microsoft.com/office/drawing/2014/main" id="{19534668-8155-C3C7-B3EE-E5C33E1C119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78572"/>
          <a:stretch>
            <a:fillRect/>
          </a:stretch>
        </p:blipFill>
        <p:spPr bwMode="auto">
          <a:xfrm>
            <a:off x="208866" y="304800"/>
            <a:ext cx="553134"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8918359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B5D8F-F85B-4925-8F96-46560BA4445E}"/>
              </a:ext>
            </a:extLst>
          </p:cNvPr>
          <p:cNvSpPr>
            <a:spLocks noGrp="1"/>
          </p:cNvSpPr>
          <p:nvPr>
            <p:ph type="title"/>
          </p:nvPr>
        </p:nvSpPr>
        <p:spPr>
          <a:xfrm>
            <a:off x="301752" y="228600"/>
            <a:ext cx="8839200" cy="758952"/>
          </a:xfrm>
        </p:spPr>
        <p:txBody>
          <a:bodyPr vert="horz" lIns="91440" tIns="45720" rIns="91440" bIns="45720" anchor="b">
            <a:normAutofit/>
          </a:bodyPr>
          <a:lstStyle/>
          <a:p>
            <a:r>
              <a:rPr lang="en-US"/>
              <a:t>      How do I know if a school has a small class or ICT?</a:t>
            </a:r>
          </a:p>
        </p:txBody>
      </p:sp>
      <p:sp>
        <p:nvSpPr>
          <p:cNvPr id="3" name="Slide Number Placeholder 2">
            <a:extLst>
              <a:ext uri="{FF2B5EF4-FFF2-40B4-BE49-F238E27FC236}">
                <a16:creationId xmlns:a16="http://schemas.microsoft.com/office/drawing/2014/main" id="{E877092E-2F4F-4B70-8FB7-74C734BB6049}"/>
              </a:ext>
            </a:extLst>
          </p:cNvPr>
          <p:cNvSpPr>
            <a:spLocks noGrp="1"/>
          </p:cNvSpPr>
          <p:nvPr>
            <p:ph type="sldNum" sz="quarter" idx="12"/>
          </p:nvPr>
        </p:nvSpPr>
        <p:spPr/>
        <p:txBody>
          <a:bodyPr/>
          <a:lstStyle/>
          <a:p>
            <a:fld id="{D5FF27AB-CAFE-4B84-A8E4-153E374E2C95}" type="slidenum">
              <a:rPr lang="en-US" smtClean="0"/>
              <a:pPr/>
              <a:t>45</a:t>
            </a:fld>
            <a:endParaRPr lang="en-US"/>
          </a:p>
        </p:txBody>
      </p:sp>
      <p:sp>
        <p:nvSpPr>
          <p:cNvPr id="5" name="TextBox 4">
            <a:extLst>
              <a:ext uri="{FF2B5EF4-FFF2-40B4-BE49-F238E27FC236}">
                <a16:creationId xmlns:a16="http://schemas.microsoft.com/office/drawing/2014/main" id="{889925F3-B0CF-4DA9-8BCB-81DE1F4DDF29}"/>
              </a:ext>
            </a:extLst>
          </p:cNvPr>
          <p:cNvSpPr txBox="1"/>
          <p:nvPr/>
        </p:nvSpPr>
        <p:spPr>
          <a:xfrm>
            <a:off x="863030" y="1477345"/>
            <a:ext cx="7859730" cy="1569660"/>
          </a:xfrm>
          <a:prstGeom prst="rect">
            <a:avLst/>
          </a:prstGeom>
          <a:noFill/>
        </p:spPr>
        <p:txBody>
          <a:bodyPr wrap="square" rtlCol="0">
            <a:spAutoFit/>
          </a:bodyPr>
          <a:lstStyle/>
          <a:p>
            <a:pPr marL="342900" indent="-342900">
              <a:buFont typeface="Wingdings" panose="05000000000000000000" pitchFamily="2" charset="2"/>
              <a:buChar char="Ø"/>
            </a:pPr>
            <a:r>
              <a:rPr lang="en-US" sz="2400">
                <a:solidFill>
                  <a:schemeClr val="accent3">
                    <a:shade val="75000"/>
                  </a:schemeClr>
                </a:solidFill>
                <a:latin typeface="+mj-lt"/>
                <a:ea typeface="+mj-ea"/>
                <a:cs typeface="+mj-cs"/>
              </a:rPr>
              <a:t>Look up school on DOE website</a:t>
            </a:r>
          </a:p>
          <a:p>
            <a:pPr marL="342900" indent="-342900">
              <a:buFont typeface="Wingdings" panose="05000000000000000000" pitchFamily="2" charset="2"/>
              <a:buChar char="Ø"/>
            </a:pPr>
            <a:r>
              <a:rPr lang="en-US" sz="2400">
                <a:solidFill>
                  <a:schemeClr val="accent3">
                    <a:shade val="75000"/>
                  </a:schemeClr>
                </a:solidFill>
                <a:latin typeface="+mj-lt"/>
                <a:ea typeface="+mj-ea"/>
                <a:cs typeface="+mj-cs"/>
              </a:rPr>
              <a:t>Go to “School Quality” Reports </a:t>
            </a:r>
          </a:p>
          <a:p>
            <a:pPr marL="342900" indent="-342900">
              <a:buFont typeface="Wingdings" panose="05000000000000000000" pitchFamily="2" charset="2"/>
              <a:buChar char="Ø"/>
            </a:pPr>
            <a:r>
              <a:rPr lang="en-US" sz="2400">
                <a:solidFill>
                  <a:schemeClr val="accent3">
                    <a:shade val="75000"/>
                  </a:schemeClr>
                </a:solidFill>
                <a:latin typeface="+mj-lt"/>
                <a:ea typeface="+mj-ea"/>
                <a:cs typeface="+mj-cs"/>
              </a:rPr>
              <a:t>Click on “School Quality Guide” 2</a:t>
            </a:r>
            <a:r>
              <a:rPr lang="en-US" sz="2400" baseline="30000">
                <a:solidFill>
                  <a:schemeClr val="accent3">
                    <a:shade val="75000"/>
                  </a:schemeClr>
                </a:solidFill>
                <a:latin typeface="+mj-lt"/>
                <a:ea typeface="+mj-ea"/>
                <a:cs typeface="+mj-cs"/>
              </a:rPr>
              <a:t>nd</a:t>
            </a:r>
            <a:r>
              <a:rPr lang="en-US" sz="2400">
                <a:solidFill>
                  <a:schemeClr val="accent3">
                    <a:shade val="75000"/>
                  </a:schemeClr>
                </a:solidFill>
                <a:latin typeface="+mj-lt"/>
                <a:ea typeface="+mj-ea"/>
                <a:cs typeface="+mj-cs"/>
              </a:rPr>
              <a:t> in list NOT Snapshot </a:t>
            </a:r>
          </a:p>
          <a:p>
            <a:pPr marL="342900" indent="-342900">
              <a:buFont typeface="Wingdings" panose="05000000000000000000" pitchFamily="2" charset="2"/>
              <a:buChar char="Ø"/>
            </a:pPr>
            <a:r>
              <a:rPr lang="en-US" sz="2400">
                <a:solidFill>
                  <a:schemeClr val="accent3">
                    <a:shade val="75000"/>
                  </a:schemeClr>
                </a:solidFill>
                <a:latin typeface="+mj-lt"/>
                <a:ea typeface="+mj-ea"/>
                <a:cs typeface="+mj-cs"/>
              </a:rPr>
              <a:t>Click on “+” next to SWD</a:t>
            </a:r>
          </a:p>
        </p:txBody>
      </p:sp>
      <p:pic>
        <p:nvPicPr>
          <p:cNvPr id="10" name="Picture 9">
            <a:extLst>
              <a:ext uri="{FF2B5EF4-FFF2-40B4-BE49-F238E27FC236}">
                <a16:creationId xmlns:a16="http://schemas.microsoft.com/office/drawing/2014/main" id="{15EFAF84-E985-43A1-ACD0-EF135DC304CC}"/>
              </a:ext>
            </a:extLst>
          </p:cNvPr>
          <p:cNvPicPr>
            <a:picLocks noChangeAspect="1"/>
          </p:cNvPicPr>
          <p:nvPr/>
        </p:nvPicPr>
        <p:blipFill>
          <a:blip r:embed="rId3"/>
          <a:stretch>
            <a:fillRect/>
          </a:stretch>
        </p:blipFill>
        <p:spPr>
          <a:xfrm>
            <a:off x="129396" y="3429972"/>
            <a:ext cx="8970081" cy="2615401"/>
          </a:xfrm>
          <a:prstGeom prst="rect">
            <a:avLst/>
          </a:prstGeom>
        </p:spPr>
      </p:pic>
      <p:pic>
        <p:nvPicPr>
          <p:cNvPr id="7" name="Picture 2" descr="afc_fn2_al_tl_cmyk">
            <a:extLst>
              <a:ext uri="{FF2B5EF4-FFF2-40B4-BE49-F238E27FC236}">
                <a16:creationId xmlns:a16="http://schemas.microsoft.com/office/drawing/2014/main" id="{82606F67-BB42-813D-9AC3-5F1DC76BD6E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78572"/>
          <a:stretch>
            <a:fillRect/>
          </a:stretch>
        </p:blipFill>
        <p:spPr bwMode="auto">
          <a:xfrm>
            <a:off x="208866" y="304800"/>
            <a:ext cx="553134"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11709751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B5D8F-F85B-4925-8F96-46560BA4445E}"/>
              </a:ext>
            </a:extLst>
          </p:cNvPr>
          <p:cNvSpPr>
            <a:spLocks noGrp="1"/>
          </p:cNvSpPr>
          <p:nvPr>
            <p:ph type="title"/>
          </p:nvPr>
        </p:nvSpPr>
        <p:spPr/>
        <p:txBody>
          <a:bodyPr>
            <a:normAutofit/>
          </a:bodyPr>
          <a:lstStyle/>
          <a:p>
            <a:r>
              <a:rPr lang="en-US"/>
              <a:t>NYC School Level Class Size Report</a:t>
            </a:r>
          </a:p>
        </p:txBody>
      </p:sp>
      <p:sp>
        <p:nvSpPr>
          <p:cNvPr id="3" name="Slide Number Placeholder 2">
            <a:extLst>
              <a:ext uri="{FF2B5EF4-FFF2-40B4-BE49-F238E27FC236}">
                <a16:creationId xmlns:a16="http://schemas.microsoft.com/office/drawing/2014/main" id="{E877092E-2F4F-4B70-8FB7-74C734BB6049}"/>
              </a:ext>
            </a:extLst>
          </p:cNvPr>
          <p:cNvSpPr>
            <a:spLocks noGrp="1"/>
          </p:cNvSpPr>
          <p:nvPr>
            <p:ph type="sldNum" sz="quarter" idx="12"/>
          </p:nvPr>
        </p:nvSpPr>
        <p:spPr/>
        <p:txBody>
          <a:bodyPr/>
          <a:lstStyle/>
          <a:p>
            <a:fld id="{D5FF27AB-CAFE-4B84-A8E4-153E374E2C95}" type="slidenum">
              <a:rPr lang="en-US" smtClean="0"/>
              <a:pPr/>
              <a:t>46</a:t>
            </a:fld>
            <a:endParaRPr lang="en-US"/>
          </a:p>
        </p:txBody>
      </p:sp>
      <p:sp>
        <p:nvSpPr>
          <p:cNvPr id="5" name="TextBox 4">
            <a:extLst>
              <a:ext uri="{FF2B5EF4-FFF2-40B4-BE49-F238E27FC236}">
                <a16:creationId xmlns:a16="http://schemas.microsoft.com/office/drawing/2014/main" id="{889925F3-B0CF-4DA9-8BCB-81DE1F4DDF29}"/>
              </a:ext>
            </a:extLst>
          </p:cNvPr>
          <p:cNvSpPr txBox="1"/>
          <p:nvPr/>
        </p:nvSpPr>
        <p:spPr>
          <a:xfrm>
            <a:off x="490993" y="1591704"/>
            <a:ext cx="8162014" cy="1200329"/>
          </a:xfrm>
          <a:prstGeom prst="rect">
            <a:avLst/>
          </a:prstGeom>
          <a:noFill/>
        </p:spPr>
        <p:txBody>
          <a:bodyPr wrap="square" rtlCol="0">
            <a:spAutoFit/>
          </a:bodyPr>
          <a:lstStyle/>
          <a:p>
            <a:r>
              <a:rPr lang="en-US" sz="2400">
                <a:solidFill>
                  <a:schemeClr val="tx2"/>
                </a:solidFill>
                <a:latin typeface="+mj-lt"/>
                <a:hlinkClick r:id="rId3"/>
              </a:rPr>
              <a:t>https://infohub.nyced.org/reports/government-reports/class-size-reports</a:t>
            </a:r>
            <a:r>
              <a:rPr lang="en-US" sz="2400">
                <a:solidFill>
                  <a:schemeClr val="tx2"/>
                </a:solidFill>
                <a:latin typeface="+mj-lt"/>
              </a:rPr>
              <a:t> Click on “Detailed School Level Data” Excel file</a:t>
            </a:r>
          </a:p>
          <a:p>
            <a:endParaRPr lang="en-US" sz="2400">
              <a:solidFill>
                <a:schemeClr val="tx2"/>
              </a:solidFill>
              <a:latin typeface="+mj-lt"/>
            </a:endParaRPr>
          </a:p>
        </p:txBody>
      </p:sp>
      <p:pic>
        <p:nvPicPr>
          <p:cNvPr id="8" name="Picture 7">
            <a:extLst>
              <a:ext uri="{FF2B5EF4-FFF2-40B4-BE49-F238E27FC236}">
                <a16:creationId xmlns:a16="http://schemas.microsoft.com/office/drawing/2014/main" id="{0036A825-7B4E-44A2-BF0F-08D0E56B90F1}"/>
              </a:ext>
            </a:extLst>
          </p:cNvPr>
          <p:cNvPicPr>
            <a:picLocks noChangeAspect="1"/>
          </p:cNvPicPr>
          <p:nvPr/>
        </p:nvPicPr>
        <p:blipFill>
          <a:blip r:embed="rId4"/>
          <a:stretch>
            <a:fillRect/>
          </a:stretch>
        </p:blipFill>
        <p:spPr>
          <a:xfrm>
            <a:off x="301752" y="2712378"/>
            <a:ext cx="8534400" cy="3109602"/>
          </a:xfrm>
          <a:prstGeom prst="rect">
            <a:avLst/>
          </a:prstGeom>
        </p:spPr>
      </p:pic>
      <p:pic>
        <p:nvPicPr>
          <p:cNvPr id="7" name="Picture 2" descr="afc_fn2_al_tl_cmyk">
            <a:extLst>
              <a:ext uri="{FF2B5EF4-FFF2-40B4-BE49-F238E27FC236}">
                <a16:creationId xmlns:a16="http://schemas.microsoft.com/office/drawing/2014/main" id="{063CBCB9-D951-0426-973D-3D570CF8263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r="78572"/>
          <a:stretch>
            <a:fillRect/>
          </a:stretch>
        </p:blipFill>
        <p:spPr bwMode="auto">
          <a:xfrm>
            <a:off x="208866" y="304800"/>
            <a:ext cx="553134"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11184858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chemeClr val="accent4"/>
                </a:solidFill>
              </a:rPr>
              <a:t>What if  You Disagree with the DOE?</a:t>
            </a:r>
          </a:p>
        </p:txBody>
      </p:sp>
      <p:sp>
        <p:nvSpPr>
          <p:cNvPr id="3" name="Content Placeholder 2"/>
          <p:cNvSpPr>
            <a:spLocks noGrp="1"/>
          </p:cNvSpPr>
          <p:nvPr>
            <p:ph sz="quarter" idx="4294967295"/>
          </p:nvPr>
        </p:nvSpPr>
        <p:spPr>
          <a:xfrm>
            <a:off x="323167" y="1527175"/>
            <a:ext cx="8504238" cy="4572000"/>
          </a:xfrm>
        </p:spPr>
        <p:txBody>
          <a:bodyPr>
            <a:normAutofit/>
          </a:bodyPr>
          <a:lstStyle/>
          <a:p>
            <a:pPr marL="0" indent="0" algn="ctr">
              <a:buNone/>
            </a:pPr>
            <a:endParaRPr lang="en-US" sz="3200">
              <a:solidFill>
                <a:schemeClr val="tx2"/>
              </a:solidFill>
            </a:endParaRPr>
          </a:p>
          <a:p>
            <a:pPr marL="0" indent="0">
              <a:buNone/>
            </a:pPr>
            <a:endParaRPr lang="en-US" sz="2800">
              <a:solidFill>
                <a:schemeClr val="tx2"/>
              </a:solidFill>
            </a:endParaRPr>
          </a:p>
        </p:txBody>
      </p:sp>
      <p:pic>
        <p:nvPicPr>
          <p:cNvPr id="6" name="Picture 5" descr="A child with his mouth open&#10;&#10;Description automatically generated with low confidence">
            <a:extLst>
              <a:ext uri="{FF2B5EF4-FFF2-40B4-BE49-F238E27FC236}">
                <a16:creationId xmlns:a16="http://schemas.microsoft.com/office/drawing/2014/main" id="{7A1FB3D4-EFC8-4995-B317-1A7119270DD9}"/>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78695" y="1968046"/>
            <a:ext cx="7380513" cy="3690257"/>
          </a:xfrm>
          <a:prstGeom prst="rect">
            <a:avLst/>
          </a:prstGeom>
        </p:spPr>
      </p:pic>
      <p:sp>
        <p:nvSpPr>
          <p:cNvPr id="9" name="Slide Number Placeholder 8">
            <a:extLst>
              <a:ext uri="{FF2B5EF4-FFF2-40B4-BE49-F238E27FC236}">
                <a16:creationId xmlns:a16="http://schemas.microsoft.com/office/drawing/2014/main" id="{0117ABDE-AFC4-484D-A28B-8C3A9CD87A3F}"/>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47</a:t>
            </a:fld>
            <a:endParaRPr lang="en-US">
              <a:solidFill>
                <a:srgbClr val="FDB828">
                  <a:shade val="75000"/>
                </a:srgbClr>
              </a:solidFill>
            </a:endParaRPr>
          </a:p>
        </p:txBody>
      </p:sp>
      <p:pic>
        <p:nvPicPr>
          <p:cNvPr id="7" name="Picture 2" descr="afc_fn2_al_tl_cmyk">
            <a:extLst>
              <a:ext uri="{FF2B5EF4-FFF2-40B4-BE49-F238E27FC236}">
                <a16:creationId xmlns:a16="http://schemas.microsoft.com/office/drawing/2014/main" id="{E7AEFB57-E21E-EA90-B489-979FF0E1B14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78572"/>
          <a:stretch>
            <a:fillRect/>
          </a:stretch>
        </p:blipFill>
        <p:spPr bwMode="auto">
          <a:xfrm>
            <a:off x="208866" y="304800"/>
            <a:ext cx="553134"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8418760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chemeClr val="accent2"/>
                </a:solidFill>
              </a:rPr>
              <a:t>Informal Dispute Resolution</a:t>
            </a:r>
            <a:endParaRPr lang="en-US">
              <a:solidFill>
                <a:schemeClr val="accent2"/>
              </a:solidFill>
            </a:endParaRPr>
          </a:p>
        </p:txBody>
      </p:sp>
      <p:graphicFrame>
        <p:nvGraphicFramePr>
          <p:cNvPr id="4" name="Diagram 3"/>
          <p:cNvGraphicFramePr/>
          <p:nvPr>
            <p:extLst>
              <p:ext uri="{D42A27DB-BD31-4B8C-83A1-F6EECF244321}">
                <p14:modId xmlns:p14="http://schemas.microsoft.com/office/powerpoint/2010/main" val="1344168645"/>
              </p:ext>
            </p:extLst>
          </p:nvPr>
        </p:nvGraphicFramePr>
        <p:xfrm>
          <a:off x="309897" y="1446416"/>
          <a:ext cx="8542045" cy="4287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6" name="TextBox 265">
            <a:extLst>
              <a:ext uri="{FF2B5EF4-FFF2-40B4-BE49-F238E27FC236}">
                <a16:creationId xmlns:a16="http://schemas.microsoft.com/office/drawing/2014/main" id="{BA04FC86-C6B1-4F30-82C6-7473C6A18FA0}"/>
              </a:ext>
            </a:extLst>
          </p:cNvPr>
          <p:cNvSpPr txBox="1"/>
          <p:nvPr/>
        </p:nvSpPr>
        <p:spPr>
          <a:xfrm>
            <a:off x="247584" y="5831628"/>
            <a:ext cx="8666670" cy="830997"/>
          </a:xfrm>
          <a:prstGeom prst="rect">
            <a:avLst/>
          </a:prstGeom>
          <a:solidFill>
            <a:schemeClr val="bg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t>For school and superintendent contact:  </a:t>
            </a:r>
            <a:r>
              <a:rPr lang="en-US" sz="2400">
                <a:ea typeface="+mn-lt"/>
                <a:cs typeface="+mn-lt"/>
                <a:hlinkClick r:id="rId8"/>
              </a:rPr>
              <a:t>https://sites.google.com/schools.nyc.gov/edudirectory/home</a:t>
            </a:r>
            <a:endParaRPr lang="en-US" sz="2400">
              <a:ea typeface="+mn-lt"/>
              <a:cs typeface="+mn-lt"/>
            </a:endParaRPr>
          </a:p>
        </p:txBody>
      </p:sp>
      <p:pic>
        <p:nvPicPr>
          <p:cNvPr id="25" name="Graphic 28" descr="Stars">
            <a:extLst>
              <a:ext uri="{FF2B5EF4-FFF2-40B4-BE49-F238E27FC236}">
                <a16:creationId xmlns:a16="http://schemas.microsoft.com/office/drawing/2014/main" id="{318F5509-50AC-4770-8335-65EA3B0B141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55215" y="227810"/>
            <a:ext cx="262950" cy="266898"/>
          </a:xfrm>
          <a:prstGeom prst="rect">
            <a:avLst/>
          </a:prstGeom>
        </p:spPr>
      </p:pic>
      <p:sp>
        <p:nvSpPr>
          <p:cNvPr id="7" name="Slide Number Placeholder 6">
            <a:extLst>
              <a:ext uri="{FF2B5EF4-FFF2-40B4-BE49-F238E27FC236}">
                <a16:creationId xmlns:a16="http://schemas.microsoft.com/office/drawing/2014/main" id="{A619E764-9AB2-4D95-B6C7-AE9F937A408B}"/>
              </a:ext>
            </a:extLst>
          </p:cNvPr>
          <p:cNvSpPr>
            <a:spLocks noGrp="1"/>
          </p:cNvSpPr>
          <p:nvPr>
            <p:ph type="sldNum" sz="quarter" idx="12"/>
          </p:nvPr>
        </p:nvSpPr>
        <p:spPr/>
        <p:txBody>
          <a:bodyPr/>
          <a:lstStyle/>
          <a:p>
            <a:fld id="{C86A8EE6-46FF-4027-A51E-962AB609C2D5}" type="slidenum">
              <a:rPr lang="en-US" smtClean="0">
                <a:solidFill>
                  <a:srgbClr val="FDB828">
                    <a:shade val="75000"/>
                  </a:srgbClr>
                </a:solidFill>
              </a:rPr>
              <a:pPr/>
              <a:t>48</a:t>
            </a:fld>
            <a:endParaRPr lang="en-US">
              <a:solidFill>
                <a:srgbClr val="FDB828">
                  <a:shade val="75000"/>
                </a:srgbClr>
              </a:solidFill>
            </a:endParaRPr>
          </a:p>
        </p:txBody>
      </p:sp>
      <p:pic>
        <p:nvPicPr>
          <p:cNvPr id="35" name="Picture 2" descr="afc_fn2_al_tl_cmyk">
            <a:extLst>
              <a:ext uri="{FF2B5EF4-FFF2-40B4-BE49-F238E27FC236}">
                <a16:creationId xmlns:a16="http://schemas.microsoft.com/office/drawing/2014/main" id="{DDFFF6DD-D789-9D30-AE1C-85FA5AC7B50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r="78572"/>
          <a:stretch>
            <a:fillRect/>
          </a:stretch>
        </p:blipFill>
        <p:spPr bwMode="auto">
          <a:xfrm>
            <a:off x="208866" y="304800"/>
            <a:ext cx="553134"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148050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1AD7F757-AECB-40D2-983D-F5341C107F5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64F04A7E-9496-43C9-B73F-880509A7258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179DC027-BDDF-45AE-966F-C87D26E990A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3407B92A-FF60-49B9-92CC-67F87DD71A5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114080D7-E4CC-4C20-8494-34CC2AFE1DC4}"/>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6A7888A4-4ECA-40DE-A78C-AF6FE7A87F68}"/>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26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78C990A5-A103-42A0-9C9B-6924B0B011B2}"/>
              </a:ext>
            </a:extLst>
          </p:cNvPr>
          <p:cNvSpPr>
            <a:spLocks noGrp="1"/>
          </p:cNvSpPr>
          <p:nvPr>
            <p:ph type="title"/>
          </p:nvPr>
        </p:nvSpPr>
        <p:spPr/>
        <p:txBody>
          <a:bodyPr vert="horz" lIns="91440" tIns="45720" rIns="91440" bIns="45720" rtlCol="0" anchor="b" anchorCtr="0">
            <a:normAutofit/>
          </a:bodyPr>
          <a:lstStyle/>
          <a:p>
            <a:r>
              <a:rPr lang="en-US" sz="3200" b="1">
                <a:solidFill>
                  <a:schemeClr val="accent4"/>
                </a:solidFill>
                <a:ea typeface="+mj-lt"/>
                <a:cs typeface="+mj-lt"/>
              </a:rPr>
              <a:t>Formal Dispute Resolution</a:t>
            </a:r>
            <a:endParaRPr lang="en-US" sz="3200">
              <a:ea typeface="+mj-lt"/>
              <a:cs typeface="+mj-lt"/>
            </a:endParaRPr>
          </a:p>
        </p:txBody>
      </p:sp>
      <p:sp>
        <p:nvSpPr>
          <p:cNvPr id="34819" name="Text Placeholder 3">
            <a:extLst>
              <a:ext uri="{FF2B5EF4-FFF2-40B4-BE49-F238E27FC236}">
                <a16:creationId xmlns:a16="http://schemas.microsoft.com/office/drawing/2014/main" id="{DFB4DE05-14B7-47C6-B895-7CE2BA9EFE30}"/>
              </a:ext>
            </a:extLst>
          </p:cNvPr>
          <p:cNvSpPr>
            <a:spLocks noGrp="1"/>
          </p:cNvSpPr>
          <p:nvPr>
            <p:ph type="body" idx="1"/>
          </p:nvPr>
        </p:nvSpPr>
        <p:spPr>
          <a:xfrm>
            <a:off x="381000" y="1364255"/>
            <a:ext cx="4267200" cy="924031"/>
          </a:xfrm>
        </p:spPr>
        <p:txBody>
          <a:bodyPr vert="horz" lIns="91440" tIns="45720" rIns="91440" bIns="45720" anchor="ctr">
            <a:noAutofit/>
          </a:bodyPr>
          <a:lstStyle/>
          <a:p>
            <a:pPr algn="ctr"/>
            <a:r>
              <a:rPr lang="en-US" altLang="en-US" sz="1800">
                <a:ea typeface="ＭＳ Ｐゴシック"/>
              </a:rPr>
              <a:t>Mediation</a:t>
            </a:r>
          </a:p>
        </p:txBody>
      </p:sp>
      <p:sp>
        <p:nvSpPr>
          <p:cNvPr id="34820" name="Content Placeholder 4">
            <a:extLst>
              <a:ext uri="{FF2B5EF4-FFF2-40B4-BE49-F238E27FC236}">
                <a16:creationId xmlns:a16="http://schemas.microsoft.com/office/drawing/2014/main" id="{534F4C39-4CE8-47E4-90C6-F96896FABB20}"/>
              </a:ext>
            </a:extLst>
          </p:cNvPr>
          <p:cNvSpPr>
            <a:spLocks noGrp="1"/>
          </p:cNvSpPr>
          <p:nvPr>
            <p:ph sz="half" idx="2"/>
          </p:nvPr>
        </p:nvSpPr>
        <p:spPr>
          <a:xfrm>
            <a:off x="304800" y="2284338"/>
            <a:ext cx="4044136" cy="4125008"/>
          </a:xfrm>
        </p:spPr>
        <p:txBody>
          <a:bodyPr vert="horz" lIns="91440" tIns="45720" rIns="91440" bIns="45720" anchor="t">
            <a:normAutofit lnSpcReduction="10000"/>
          </a:bodyPr>
          <a:lstStyle/>
          <a:p>
            <a:r>
              <a:rPr lang="en-US" altLang="en-US" sz="2200">
                <a:solidFill>
                  <a:schemeClr val="tx2"/>
                </a:solidFill>
                <a:ea typeface="ＭＳ Ｐゴシック"/>
              </a:rPr>
              <a:t>Voluntary meeting. </a:t>
            </a:r>
            <a:endParaRPr lang="en-US" altLang="en-US" sz="2200">
              <a:solidFill>
                <a:schemeClr val="tx2"/>
              </a:solidFill>
              <a:ea typeface="ＭＳ Ｐゴシック" panose="020B0600070205080204" pitchFamily="34" charset="-128"/>
            </a:endParaRPr>
          </a:p>
          <a:p>
            <a:endParaRPr lang="en-US" altLang="en-US" sz="2200">
              <a:solidFill>
                <a:schemeClr val="tx2"/>
              </a:solidFill>
              <a:ea typeface="ＭＳ Ｐゴシック"/>
            </a:endParaRPr>
          </a:p>
          <a:p>
            <a:r>
              <a:rPr lang="en-US" altLang="en-US" sz="2200">
                <a:solidFill>
                  <a:schemeClr val="tx2"/>
                </a:solidFill>
                <a:ea typeface="ＭＳ Ｐゴシック"/>
              </a:rPr>
              <a:t>Parent and DOE discuss the problem.</a:t>
            </a:r>
          </a:p>
          <a:p>
            <a:endParaRPr lang="en-US" altLang="en-US" sz="2200">
              <a:solidFill>
                <a:schemeClr val="tx2"/>
              </a:solidFill>
              <a:ea typeface="ＭＳ Ｐゴシック"/>
            </a:endParaRPr>
          </a:p>
          <a:p>
            <a:r>
              <a:rPr lang="en-US" altLang="en-US" sz="2200">
                <a:solidFill>
                  <a:schemeClr val="tx2"/>
                </a:solidFill>
                <a:ea typeface="ＭＳ Ｐゴシック"/>
              </a:rPr>
              <a:t>A mediator facilitates. </a:t>
            </a:r>
            <a:endParaRPr lang="en-US" altLang="en-US" sz="2200">
              <a:solidFill>
                <a:schemeClr val="tx2"/>
              </a:solidFill>
              <a:ea typeface="ＭＳ Ｐゴシック" panose="020B0600070205080204" pitchFamily="34" charset="-128"/>
            </a:endParaRPr>
          </a:p>
          <a:p>
            <a:endParaRPr lang="en-US" altLang="en-US" sz="2200">
              <a:solidFill>
                <a:schemeClr val="tx2"/>
              </a:solidFill>
              <a:ea typeface="ＭＳ Ｐゴシック" panose="020B0600070205080204" pitchFamily="34" charset="-128"/>
            </a:endParaRPr>
          </a:p>
          <a:p>
            <a:r>
              <a:rPr lang="en-US" altLang="en-US" sz="2200">
                <a:solidFill>
                  <a:schemeClr val="tx2"/>
                </a:solidFill>
                <a:ea typeface="ＭＳ Ｐゴシック"/>
              </a:rPr>
              <a:t>Parties control the outcome</a:t>
            </a:r>
          </a:p>
          <a:p>
            <a:endParaRPr lang="en-US" altLang="en-US" sz="2200">
              <a:solidFill>
                <a:schemeClr val="tx2"/>
              </a:solidFill>
              <a:ea typeface="ＭＳ Ｐゴシック"/>
            </a:endParaRPr>
          </a:p>
          <a:p>
            <a:r>
              <a:rPr lang="en-US" altLang="en-US" sz="2200">
                <a:solidFill>
                  <a:schemeClr val="tx2"/>
                </a:solidFill>
                <a:ea typeface="ＭＳ Ｐゴシック"/>
              </a:rPr>
              <a:t>Parties may still go to an Impartial Hearing</a:t>
            </a:r>
          </a:p>
          <a:p>
            <a:endParaRPr lang="en-US" altLang="en-US" sz="2200">
              <a:solidFill>
                <a:schemeClr val="tx2"/>
              </a:solidFill>
              <a:ea typeface="ＭＳ Ｐゴシック"/>
            </a:endParaRPr>
          </a:p>
          <a:p>
            <a:endParaRPr lang="en-US" altLang="en-US" sz="2200">
              <a:solidFill>
                <a:schemeClr val="tx2"/>
              </a:solidFill>
              <a:ea typeface="ＭＳ Ｐゴシック"/>
            </a:endParaRPr>
          </a:p>
        </p:txBody>
      </p:sp>
      <p:sp>
        <p:nvSpPr>
          <p:cNvPr id="34821" name="Text Placeholder 5">
            <a:extLst>
              <a:ext uri="{FF2B5EF4-FFF2-40B4-BE49-F238E27FC236}">
                <a16:creationId xmlns:a16="http://schemas.microsoft.com/office/drawing/2014/main" id="{AB3B216A-2B7C-46E4-AFC4-DF0D64627402}"/>
              </a:ext>
            </a:extLst>
          </p:cNvPr>
          <p:cNvSpPr>
            <a:spLocks noGrp="1"/>
          </p:cNvSpPr>
          <p:nvPr>
            <p:ph type="body" sz="quarter" idx="3"/>
          </p:nvPr>
        </p:nvSpPr>
        <p:spPr>
          <a:xfrm>
            <a:off x="4572000" y="1365678"/>
            <a:ext cx="4268788" cy="924032"/>
          </a:xfrm>
        </p:spPr>
        <p:txBody>
          <a:bodyPr vert="horz" lIns="91440" tIns="45720" rIns="91440" bIns="45720" anchor="ctr">
            <a:noAutofit/>
          </a:bodyPr>
          <a:lstStyle/>
          <a:p>
            <a:pPr algn="ctr"/>
            <a:r>
              <a:rPr lang="en-US" altLang="en-US" sz="1800">
                <a:ea typeface="ＭＳ Ｐゴシック"/>
              </a:rPr>
              <a:t>Impartial Hearing</a:t>
            </a:r>
          </a:p>
        </p:txBody>
      </p:sp>
      <p:sp>
        <p:nvSpPr>
          <p:cNvPr id="34822" name="Content Placeholder 6">
            <a:extLst>
              <a:ext uri="{FF2B5EF4-FFF2-40B4-BE49-F238E27FC236}">
                <a16:creationId xmlns:a16="http://schemas.microsoft.com/office/drawing/2014/main" id="{07AA3034-9A58-4B0B-8871-E30CF1A09005}"/>
              </a:ext>
            </a:extLst>
          </p:cNvPr>
          <p:cNvSpPr>
            <a:spLocks noGrp="1"/>
          </p:cNvSpPr>
          <p:nvPr>
            <p:ph sz="quarter" idx="4"/>
          </p:nvPr>
        </p:nvSpPr>
        <p:spPr>
          <a:xfrm>
            <a:off x="4495800" y="2288286"/>
            <a:ext cx="3657600" cy="3944239"/>
          </a:xfrm>
        </p:spPr>
        <p:txBody>
          <a:bodyPr vert="horz" lIns="91440" tIns="45720" rIns="91440" bIns="45720" anchor="t">
            <a:normAutofit lnSpcReduction="10000"/>
          </a:bodyPr>
          <a:lstStyle/>
          <a:p>
            <a:r>
              <a:rPr lang="en-US" altLang="en-US" sz="2200">
                <a:solidFill>
                  <a:schemeClr val="tx2"/>
                </a:solidFill>
                <a:ea typeface="ＭＳ Ｐゴシック"/>
              </a:rPr>
              <a:t>Is a legal proceeding.</a:t>
            </a:r>
          </a:p>
          <a:p>
            <a:endParaRPr lang="en-US" altLang="en-US" sz="2200">
              <a:solidFill>
                <a:schemeClr val="tx2"/>
              </a:solidFill>
              <a:ea typeface="ＭＳ Ｐゴシック"/>
            </a:endParaRPr>
          </a:p>
          <a:p>
            <a:r>
              <a:rPr lang="en-US" altLang="en-US" sz="2200">
                <a:solidFill>
                  <a:schemeClr val="tx2"/>
                </a:solidFill>
                <a:ea typeface="ＭＳ Ｐゴシック"/>
              </a:rPr>
              <a:t>An Impartial Hearing Officer (IHO) in charge.</a:t>
            </a:r>
          </a:p>
          <a:p>
            <a:endParaRPr lang="en-US" altLang="en-US" sz="2200">
              <a:solidFill>
                <a:schemeClr val="tx2"/>
              </a:solidFill>
              <a:ea typeface="ＭＳ Ｐゴシック"/>
            </a:endParaRPr>
          </a:p>
          <a:p>
            <a:r>
              <a:rPr lang="en-US" altLang="en-US" sz="2200">
                <a:solidFill>
                  <a:schemeClr val="tx2"/>
                </a:solidFill>
                <a:ea typeface="ＭＳ Ｐゴシック"/>
              </a:rPr>
              <a:t>Written decision based on:</a:t>
            </a:r>
          </a:p>
          <a:p>
            <a:pPr lvl="1"/>
            <a:r>
              <a:rPr lang="en-US" altLang="en-US" sz="1850">
                <a:ea typeface="ＭＳ Ｐゴシック"/>
              </a:rPr>
              <a:t>Witnesses</a:t>
            </a:r>
          </a:p>
          <a:p>
            <a:pPr lvl="1"/>
            <a:r>
              <a:rPr lang="en-US" altLang="en-US" sz="1850">
                <a:ea typeface="ＭＳ Ｐゴシック"/>
              </a:rPr>
              <a:t>Documents</a:t>
            </a:r>
          </a:p>
          <a:p>
            <a:endParaRPr lang="en-US" altLang="en-US" sz="2200">
              <a:solidFill>
                <a:schemeClr val="tx2"/>
              </a:solidFill>
              <a:ea typeface="ＭＳ Ｐゴシック"/>
            </a:endParaRPr>
          </a:p>
          <a:p>
            <a:r>
              <a:rPr lang="en-US" altLang="en-US" sz="2200">
                <a:solidFill>
                  <a:schemeClr val="tx2"/>
                </a:solidFill>
                <a:ea typeface="ＭＳ Ｐゴシック"/>
              </a:rPr>
              <a:t>Can appeal decision</a:t>
            </a:r>
          </a:p>
          <a:p>
            <a:endParaRPr lang="en-US" altLang="en-US">
              <a:ea typeface="ＭＳ Ｐゴシック" panose="020B0600070205080204" pitchFamily="34" charset="-128"/>
            </a:endParaRPr>
          </a:p>
        </p:txBody>
      </p:sp>
      <p:sp>
        <p:nvSpPr>
          <p:cNvPr id="4" name="Slide Number Placeholder 3">
            <a:extLst>
              <a:ext uri="{FF2B5EF4-FFF2-40B4-BE49-F238E27FC236}">
                <a16:creationId xmlns:a16="http://schemas.microsoft.com/office/drawing/2014/main" id="{FCA75EA5-37D3-4E47-A97D-7478097839F2}"/>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49</a:t>
            </a:fld>
            <a:endParaRPr lang="en-US">
              <a:solidFill>
                <a:srgbClr val="FDB828">
                  <a:shade val="75000"/>
                </a:srgbClr>
              </a:solidFill>
            </a:endParaRPr>
          </a:p>
        </p:txBody>
      </p:sp>
      <p:pic>
        <p:nvPicPr>
          <p:cNvPr id="5" name="Picture 2" descr="afc_fn2_al_tl_cmyk">
            <a:extLst>
              <a:ext uri="{FF2B5EF4-FFF2-40B4-BE49-F238E27FC236}">
                <a16:creationId xmlns:a16="http://schemas.microsoft.com/office/drawing/2014/main" id="{85B9176B-32B1-1D18-689E-201CD8872A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78572"/>
          <a:stretch>
            <a:fillRect/>
          </a:stretch>
        </p:blipFill>
        <p:spPr bwMode="auto">
          <a:xfrm>
            <a:off x="208866" y="304800"/>
            <a:ext cx="553134"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556676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928A2-D800-4CA5-A614-FCB545BF23BB}"/>
              </a:ext>
            </a:extLst>
          </p:cNvPr>
          <p:cNvSpPr>
            <a:spLocks noGrp="1"/>
          </p:cNvSpPr>
          <p:nvPr>
            <p:ph type="title"/>
          </p:nvPr>
        </p:nvSpPr>
        <p:spPr>
          <a:xfrm>
            <a:off x="889473" y="234657"/>
            <a:ext cx="8376029" cy="787707"/>
          </a:xfrm>
        </p:spPr>
        <p:txBody>
          <a:bodyPr vert="horz" lIns="91440" tIns="45720" rIns="91440" bIns="45720" anchor="b">
            <a:normAutofit/>
          </a:bodyPr>
          <a:lstStyle/>
          <a:p>
            <a:r>
              <a:rPr lang="en-US" sz="2800" b="1">
                <a:solidFill>
                  <a:schemeClr val="accent3"/>
                </a:solidFill>
              </a:rPr>
              <a:t>Check Out Our Webinars on </a:t>
            </a:r>
            <a:r>
              <a:rPr lang="en-US" sz="2800" b="1">
                <a:solidFill>
                  <a:schemeClr val="accent3"/>
                </a:solidFill>
                <a:hlinkClick r:id="rId3">
                  <a:extLst>
                    <a:ext uri="{A12FA001-AC4F-418D-AE19-62706E023703}">
                      <ahyp:hlinkClr xmlns:ahyp="http://schemas.microsoft.com/office/drawing/2018/hyperlinkcolor" val="tx"/>
                    </a:ext>
                  </a:extLst>
                </a:hlinkClick>
              </a:rPr>
              <a:t>YouTube</a:t>
            </a:r>
            <a:endParaRPr lang="en-US" sz="2800" b="1">
              <a:solidFill>
                <a:schemeClr val="accent3"/>
              </a:solidFill>
            </a:endParaRPr>
          </a:p>
        </p:txBody>
      </p:sp>
      <p:sp>
        <p:nvSpPr>
          <p:cNvPr id="6" name="Slide Number Placeholder 5">
            <a:extLst>
              <a:ext uri="{FF2B5EF4-FFF2-40B4-BE49-F238E27FC236}">
                <a16:creationId xmlns:a16="http://schemas.microsoft.com/office/drawing/2014/main" id="{309973C0-420B-47B4-9D64-337F603E1C1F}"/>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5</a:t>
            </a:fld>
            <a:endParaRPr lang="en-US">
              <a:solidFill>
                <a:srgbClr val="FDB828">
                  <a:shade val="75000"/>
                </a:srgbClr>
              </a:solidFill>
            </a:endParaRPr>
          </a:p>
        </p:txBody>
      </p:sp>
      <p:pic>
        <p:nvPicPr>
          <p:cNvPr id="3" name="Picture 4" descr="Graphical user interface, text&#10;&#10;Description automatically generated">
            <a:extLst>
              <a:ext uri="{FF2B5EF4-FFF2-40B4-BE49-F238E27FC236}">
                <a16:creationId xmlns:a16="http://schemas.microsoft.com/office/drawing/2014/main" id="{ADF73E3F-0222-5B92-50C6-4106C488C0E4}"/>
              </a:ext>
            </a:extLst>
          </p:cNvPr>
          <p:cNvPicPr>
            <a:picLocks noChangeAspect="1"/>
          </p:cNvPicPr>
          <p:nvPr/>
        </p:nvPicPr>
        <p:blipFill>
          <a:blip r:embed="rId4"/>
          <a:stretch>
            <a:fillRect/>
          </a:stretch>
        </p:blipFill>
        <p:spPr>
          <a:xfrm>
            <a:off x="1176729" y="1468851"/>
            <a:ext cx="7077855" cy="5007085"/>
          </a:xfrm>
          <a:prstGeom prst="rect">
            <a:avLst/>
          </a:prstGeom>
        </p:spPr>
      </p:pic>
      <p:pic>
        <p:nvPicPr>
          <p:cNvPr id="7" name="Picture 2" descr="afc_fn2_al_tl_cmyk">
            <a:extLst>
              <a:ext uri="{FF2B5EF4-FFF2-40B4-BE49-F238E27FC236}">
                <a16:creationId xmlns:a16="http://schemas.microsoft.com/office/drawing/2014/main" id="{1B0D94DC-EF8B-5AA0-C8D5-89F0CE4312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r="78572"/>
          <a:stretch>
            <a:fillRect/>
          </a:stretch>
        </p:blipFill>
        <p:spPr bwMode="auto">
          <a:xfrm>
            <a:off x="208866" y="304800"/>
            <a:ext cx="553134"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7561082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172AEB0E-6B4A-62CD-BD48-7146FF9B2B59}"/>
              </a:ext>
            </a:extLst>
          </p:cNvPr>
          <p:cNvSpPr>
            <a:spLocks noGrp="1"/>
          </p:cNvSpPr>
          <p:nvPr>
            <p:ph type="title" idx="4294967295"/>
          </p:nvPr>
        </p:nvSpPr>
        <p:spPr>
          <a:xfrm>
            <a:off x="0" y="304800"/>
            <a:ext cx="8229600" cy="533400"/>
          </a:xfrm>
        </p:spPr>
        <p:txBody>
          <a:bodyPr/>
          <a:lstStyle/>
          <a:p>
            <a:pPr eaLnBrk="1" hangingPunct="1"/>
            <a:r>
              <a:rPr lang="en-US" altLang="en-US" sz="4000">
                <a:ea typeface="ＭＳ Ｐゴシック" panose="020B0600070205080204" pitchFamily="34" charset="-128"/>
              </a:rPr>
              <a:t>Let’s Review!</a:t>
            </a:r>
          </a:p>
        </p:txBody>
      </p:sp>
      <p:graphicFrame>
        <p:nvGraphicFramePr>
          <p:cNvPr id="43012" name="Content Placeholder 2">
            <a:extLst>
              <a:ext uri="{FF2B5EF4-FFF2-40B4-BE49-F238E27FC236}">
                <a16:creationId xmlns:a16="http://schemas.microsoft.com/office/drawing/2014/main" id="{AF68288B-C1A5-B928-4537-BA0CABA02F69}"/>
              </a:ext>
            </a:extLst>
          </p:cNvPr>
          <p:cNvGraphicFramePr>
            <a:graphicFrameLocks noGrp="1"/>
          </p:cNvGraphicFramePr>
          <p:nvPr>
            <p:ph idx="4294967295"/>
            <p:extLst>
              <p:ext uri="{D42A27DB-BD31-4B8C-83A1-F6EECF244321}">
                <p14:modId xmlns:p14="http://schemas.microsoft.com/office/powerpoint/2010/main" val="3237941960"/>
              </p:ext>
            </p:extLst>
          </p:nvPr>
        </p:nvGraphicFramePr>
        <p:xfrm>
          <a:off x="340536" y="1577321"/>
          <a:ext cx="86106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fc_fn2_al_tl_cmyk">
            <a:extLst>
              <a:ext uri="{FF2B5EF4-FFF2-40B4-BE49-F238E27FC236}">
                <a16:creationId xmlns:a16="http://schemas.microsoft.com/office/drawing/2014/main" id="{107D38C3-992C-735B-6B7E-59C6344FCB6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r="78572"/>
          <a:stretch>
            <a:fillRect/>
          </a:stretch>
        </p:blipFill>
        <p:spPr bwMode="auto">
          <a:xfrm>
            <a:off x="208866" y="304800"/>
            <a:ext cx="553134"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19619338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7C0F4-93FB-4B9C-B14C-15221D9DB279}"/>
              </a:ext>
            </a:extLst>
          </p:cNvPr>
          <p:cNvSpPr>
            <a:spLocks noGrp="1"/>
          </p:cNvSpPr>
          <p:nvPr>
            <p:ph type="title"/>
          </p:nvPr>
        </p:nvSpPr>
        <p:spPr>
          <a:xfrm>
            <a:off x="301752" y="163052"/>
            <a:ext cx="8534400" cy="758952"/>
          </a:xfrm>
        </p:spPr>
        <p:txBody>
          <a:bodyPr vert="horz" lIns="91440" tIns="45720" rIns="91440" bIns="45720" anchor="b">
            <a:normAutofit/>
          </a:bodyPr>
          <a:lstStyle/>
          <a:p>
            <a:r>
              <a:rPr lang="en-US" sz="3200"/>
              <a:t>Upcoming Webinars...</a:t>
            </a:r>
          </a:p>
        </p:txBody>
      </p:sp>
      <p:sp>
        <p:nvSpPr>
          <p:cNvPr id="3" name="Slide Number Placeholder 2">
            <a:extLst>
              <a:ext uri="{FF2B5EF4-FFF2-40B4-BE49-F238E27FC236}">
                <a16:creationId xmlns:a16="http://schemas.microsoft.com/office/drawing/2014/main" id="{CD5E525C-DB79-4774-AF8D-FE5C0A401582}"/>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51</a:t>
            </a:fld>
            <a:endParaRPr lang="en-US">
              <a:solidFill>
                <a:srgbClr val="FDB828">
                  <a:shade val="75000"/>
                </a:srgbClr>
              </a:solidFill>
            </a:endParaRPr>
          </a:p>
        </p:txBody>
      </p:sp>
      <p:sp>
        <p:nvSpPr>
          <p:cNvPr id="7" name="TextBox 6">
            <a:extLst>
              <a:ext uri="{FF2B5EF4-FFF2-40B4-BE49-F238E27FC236}">
                <a16:creationId xmlns:a16="http://schemas.microsoft.com/office/drawing/2014/main" id="{523EB107-63C5-44B4-B006-9C12FBC4D4B1}"/>
              </a:ext>
            </a:extLst>
          </p:cNvPr>
          <p:cNvSpPr txBox="1"/>
          <p:nvPr/>
        </p:nvSpPr>
        <p:spPr>
          <a:xfrm>
            <a:off x="554964" y="3245997"/>
            <a:ext cx="362278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tx2"/>
                </a:solidFill>
                <a:ea typeface="+mn-lt"/>
                <a:cs typeface="+mn-lt"/>
              </a:rPr>
              <a:t>Tuesday,  April 11 · 4 - 5pm</a:t>
            </a:r>
            <a:endParaRPr lang="en-US" sz="2000" b="1">
              <a:solidFill>
                <a:schemeClr val="tx2"/>
              </a:solidFill>
            </a:endParaRPr>
          </a:p>
        </p:txBody>
      </p:sp>
      <p:pic>
        <p:nvPicPr>
          <p:cNvPr id="4" name="Picture 4" descr="A picture containing company name&#10;&#10;Description automatically generated">
            <a:extLst>
              <a:ext uri="{FF2B5EF4-FFF2-40B4-BE49-F238E27FC236}">
                <a16:creationId xmlns:a16="http://schemas.microsoft.com/office/drawing/2014/main" id="{C84676CF-D57A-1DA6-FCF8-C64B6ED153E8}"/>
              </a:ext>
            </a:extLst>
          </p:cNvPr>
          <p:cNvPicPr>
            <a:picLocks noChangeAspect="1"/>
          </p:cNvPicPr>
          <p:nvPr/>
        </p:nvPicPr>
        <p:blipFill>
          <a:blip r:embed="rId2"/>
          <a:stretch>
            <a:fillRect/>
          </a:stretch>
        </p:blipFill>
        <p:spPr>
          <a:xfrm>
            <a:off x="539331" y="1395071"/>
            <a:ext cx="3812205" cy="1881065"/>
          </a:xfrm>
          <a:prstGeom prst="rect">
            <a:avLst/>
          </a:prstGeom>
        </p:spPr>
      </p:pic>
      <p:pic>
        <p:nvPicPr>
          <p:cNvPr id="5" name="Picture 8" descr="Logo&#10;&#10;Description automatically generated">
            <a:extLst>
              <a:ext uri="{FF2B5EF4-FFF2-40B4-BE49-F238E27FC236}">
                <a16:creationId xmlns:a16="http://schemas.microsoft.com/office/drawing/2014/main" id="{9D7C1755-6579-EA04-E319-B067AC7C2F6C}"/>
              </a:ext>
            </a:extLst>
          </p:cNvPr>
          <p:cNvPicPr>
            <a:picLocks noChangeAspect="1"/>
          </p:cNvPicPr>
          <p:nvPr/>
        </p:nvPicPr>
        <p:blipFill>
          <a:blip r:embed="rId3"/>
          <a:stretch>
            <a:fillRect/>
          </a:stretch>
        </p:blipFill>
        <p:spPr>
          <a:xfrm>
            <a:off x="4805164" y="2936849"/>
            <a:ext cx="3778369" cy="1868970"/>
          </a:xfrm>
          <a:prstGeom prst="rect">
            <a:avLst/>
          </a:prstGeom>
        </p:spPr>
      </p:pic>
      <p:sp>
        <p:nvSpPr>
          <p:cNvPr id="11" name="TextBox 10">
            <a:extLst>
              <a:ext uri="{FF2B5EF4-FFF2-40B4-BE49-F238E27FC236}">
                <a16:creationId xmlns:a16="http://schemas.microsoft.com/office/drawing/2014/main" id="{D9C404F7-F4C6-4B44-DFBE-B6789DEDEC40}"/>
              </a:ext>
            </a:extLst>
          </p:cNvPr>
          <p:cNvSpPr txBox="1"/>
          <p:nvPr/>
        </p:nvSpPr>
        <p:spPr>
          <a:xfrm>
            <a:off x="4954437" y="4810664"/>
            <a:ext cx="37783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2"/>
                </a:solidFill>
                <a:latin typeface="Neue Plak"/>
              </a:rPr>
              <a:t>Thursday, April 27 · 10 - 11am</a:t>
            </a:r>
            <a:endParaRPr lang="en-US" b="1">
              <a:solidFill>
                <a:schemeClr val="tx2"/>
              </a:solidFill>
            </a:endParaRPr>
          </a:p>
        </p:txBody>
      </p:sp>
      <p:pic>
        <p:nvPicPr>
          <p:cNvPr id="15" name="Picture 2" descr="afc_fn2_al_tl_cmyk">
            <a:extLst>
              <a:ext uri="{FF2B5EF4-FFF2-40B4-BE49-F238E27FC236}">
                <a16:creationId xmlns:a16="http://schemas.microsoft.com/office/drawing/2014/main" id="{1FD78B74-50A3-951E-9407-F1C4D86D7B4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78572"/>
          <a:stretch>
            <a:fillRect/>
          </a:stretch>
        </p:blipFill>
        <p:spPr bwMode="auto">
          <a:xfrm>
            <a:off x="208866" y="304800"/>
            <a:ext cx="553134"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16507561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5FFED-2616-0597-D627-703AE59EC513}"/>
              </a:ext>
            </a:extLst>
          </p:cNvPr>
          <p:cNvSpPr>
            <a:spLocks noGrp="1"/>
          </p:cNvSpPr>
          <p:nvPr>
            <p:ph type="title"/>
          </p:nvPr>
        </p:nvSpPr>
        <p:spPr/>
        <p:txBody>
          <a:bodyPr/>
          <a:lstStyle/>
          <a:p>
            <a:r>
              <a:rPr lang="en-US" dirty="0"/>
              <a:t>Please take our survey! </a:t>
            </a:r>
          </a:p>
        </p:txBody>
      </p:sp>
      <p:sp>
        <p:nvSpPr>
          <p:cNvPr id="3" name="Slide Number Placeholder 2">
            <a:extLst>
              <a:ext uri="{FF2B5EF4-FFF2-40B4-BE49-F238E27FC236}">
                <a16:creationId xmlns:a16="http://schemas.microsoft.com/office/drawing/2014/main" id="{64E25B53-9995-EF38-5B3B-CF5E7FB13705}"/>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52</a:t>
            </a:fld>
            <a:endParaRPr lang="en-US">
              <a:solidFill>
                <a:srgbClr val="FDB828">
                  <a:shade val="75000"/>
                </a:srgbClr>
              </a:solidFill>
            </a:endParaRPr>
          </a:p>
        </p:txBody>
      </p:sp>
      <p:sp>
        <p:nvSpPr>
          <p:cNvPr id="5" name="TextBox 4">
            <a:extLst>
              <a:ext uri="{FF2B5EF4-FFF2-40B4-BE49-F238E27FC236}">
                <a16:creationId xmlns:a16="http://schemas.microsoft.com/office/drawing/2014/main" id="{B3997EAE-FB36-2121-8F7B-B804CE0B18E7}"/>
              </a:ext>
            </a:extLst>
          </p:cNvPr>
          <p:cNvSpPr txBox="1"/>
          <p:nvPr/>
        </p:nvSpPr>
        <p:spPr>
          <a:xfrm>
            <a:off x="2507113" y="5917347"/>
            <a:ext cx="4572000" cy="369332"/>
          </a:xfrm>
          <a:prstGeom prst="rect">
            <a:avLst/>
          </a:prstGeom>
          <a:noFill/>
        </p:spPr>
        <p:txBody>
          <a:bodyPr wrap="square">
            <a:spAutoFit/>
          </a:bodyPr>
          <a:lstStyle/>
          <a:p>
            <a:r>
              <a:rPr lang="en-US" dirty="0"/>
              <a:t>https://bit.ly/understandingtheiep</a:t>
            </a:r>
          </a:p>
        </p:txBody>
      </p:sp>
      <p:pic>
        <p:nvPicPr>
          <p:cNvPr id="7" name="Picture 6" descr="Qr code&#10;&#10;Description automatically generated">
            <a:extLst>
              <a:ext uri="{FF2B5EF4-FFF2-40B4-BE49-F238E27FC236}">
                <a16:creationId xmlns:a16="http://schemas.microsoft.com/office/drawing/2014/main" id="{7C841EAD-6A70-0010-EAAE-36DEF724B0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7113" y="1635508"/>
            <a:ext cx="4123678" cy="4123678"/>
          </a:xfrm>
          <a:prstGeom prst="rect">
            <a:avLst/>
          </a:prstGeom>
        </p:spPr>
      </p:pic>
    </p:spTree>
    <p:extLst>
      <p:ext uri="{BB962C8B-B14F-4D97-AF65-F5344CB8AC3E}">
        <p14:creationId xmlns:p14="http://schemas.microsoft.com/office/powerpoint/2010/main" val="35783675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rmAutofit fontScale="90000"/>
          </a:bodyPr>
          <a:lstStyle/>
          <a:p>
            <a:pPr algn="l" eaLnBrk="1" hangingPunct="1">
              <a:defRPr/>
            </a:pPr>
            <a:br>
              <a:rPr lang="en-US" altLang="en-US" sz="4000">
                <a:ea typeface="ＭＳ Ｐゴシック" pitchFamily="34" charset="-128"/>
              </a:rPr>
            </a:br>
            <a:endParaRPr lang="en-US" altLang="en-US" sz="4000">
              <a:solidFill>
                <a:schemeClr val="tx1"/>
              </a:solidFill>
              <a:ea typeface="ＭＳ Ｐゴシック" pitchFamily="34" charset="-128"/>
            </a:endParaRPr>
          </a:p>
        </p:txBody>
      </p:sp>
      <p:sp>
        <p:nvSpPr>
          <p:cNvPr id="6" name="Rectangle 3"/>
          <p:cNvSpPr txBox="1">
            <a:spLocks noChangeArrowheads="1"/>
          </p:cNvSpPr>
          <p:nvPr/>
        </p:nvSpPr>
        <p:spPr bwMode="auto">
          <a:xfrm>
            <a:off x="4728506" y="3521015"/>
            <a:ext cx="4174740" cy="2651105"/>
          </a:xfrm>
          <a:prstGeom prst="rect">
            <a:avLst/>
          </a:prstGeom>
          <a:noFill/>
          <a:ln w="9525">
            <a:noFill/>
            <a:miter lim="800000"/>
            <a:headEnd/>
            <a:tailEnd/>
          </a:ln>
        </p:spPr>
        <p:txBody>
          <a:bodyPr/>
          <a:lstStyle/>
          <a:p>
            <a:pPr marL="342900" indent="-342900">
              <a:spcBef>
                <a:spcPct val="20000"/>
              </a:spcBef>
              <a:defRPr/>
            </a:pPr>
            <a:endParaRPr lang="en-US" sz="1600" kern="0">
              <a:solidFill>
                <a:prstClr val="black"/>
              </a:solidFill>
              <a:ea typeface="ＭＳ Ｐゴシック" pitchFamily="-106" charset="-128"/>
              <a:cs typeface="ＭＳ Ｐゴシック" pitchFamily="-106" charset="-128"/>
            </a:endParaRPr>
          </a:p>
          <a:p>
            <a:pPr marL="342900" indent="-342900" algn="ctr">
              <a:spcBef>
                <a:spcPct val="20000"/>
              </a:spcBef>
              <a:defRPr/>
            </a:pPr>
            <a:r>
              <a:rPr lang="en-US" sz="2000" b="1" kern="0">
                <a:solidFill>
                  <a:schemeClr val="tx2"/>
                </a:solidFill>
                <a:ea typeface="ＭＳ Ｐゴシック" pitchFamily="-106" charset="-128"/>
                <a:cs typeface="ＭＳ Ｐゴシック" pitchFamily="-106" charset="-128"/>
              </a:rPr>
              <a:t>Helpline: 866-427-6033 (toll free)</a:t>
            </a:r>
          </a:p>
          <a:p>
            <a:pPr marL="342900" indent="-342900" algn="ctr">
              <a:spcBef>
                <a:spcPct val="20000"/>
              </a:spcBef>
              <a:defRPr/>
            </a:pPr>
            <a:r>
              <a:rPr lang="en-US" sz="2000" b="1" kern="0">
                <a:solidFill>
                  <a:schemeClr val="tx2"/>
                </a:solidFill>
                <a:ea typeface="ＭＳ Ｐゴシック" pitchFamily="-106" charset="-128"/>
                <a:cs typeface="ＭＳ Ｐゴシック" pitchFamily="-106" charset="-128"/>
              </a:rPr>
              <a:t>Monday-Thursday, 10am-4pm</a:t>
            </a:r>
          </a:p>
          <a:p>
            <a:pPr marL="342900" indent="-342900" algn="ctr">
              <a:spcBef>
                <a:spcPct val="20000"/>
              </a:spcBef>
              <a:defRPr/>
            </a:pPr>
            <a:endParaRPr lang="en-US" sz="2000" b="1" kern="0">
              <a:solidFill>
                <a:schemeClr val="tx2"/>
              </a:solidFill>
              <a:ea typeface="ＭＳ Ｐゴシック" pitchFamily="-106" charset="-128"/>
              <a:cs typeface="ＭＳ Ｐゴシック" pitchFamily="-106" charset="-128"/>
            </a:endParaRPr>
          </a:p>
          <a:p>
            <a:pPr marL="342900" indent="-342900" algn="ctr">
              <a:spcBef>
                <a:spcPct val="20000"/>
              </a:spcBef>
              <a:defRPr/>
            </a:pPr>
            <a:r>
              <a:rPr lang="en-US" sz="2000" b="1" kern="0">
                <a:solidFill>
                  <a:schemeClr val="tx2"/>
                </a:solidFill>
                <a:ea typeface="ＭＳ Ｐゴシック" pitchFamily="-106" charset="-128"/>
                <a:cs typeface="ＭＳ Ｐゴシック" pitchFamily="-106" charset="-128"/>
                <a:hlinkClick r:id="rId3"/>
              </a:rPr>
              <a:t>info@advocatesforchildren.org</a:t>
            </a:r>
            <a:r>
              <a:rPr lang="en-US" sz="2000" b="1" kern="0">
                <a:solidFill>
                  <a:schemeClr val="tx2"/>
                </a:solidFill>
                <a:ea typeface="ＭＳ Ｐゴシック" pitchFamily="-106" charset="-128"/>
                <a:cs typeface="ＭＳ Ｐゴシック" pitchFamily="-106" charset="-128"/>
              </a:rPr>
              <a:t> </a:t>
            </a:r>
          </a:p>
          <a:p>
            <a:pPr marL="342900" indent="-342900">
              <a:spcBef>
                <a:spcPct val="20000"/>
              </a:spcBef>
              <a:defRPr/>
            </a:pPr>
            <a:endParaRPr lang="en-US" sz="1600" b="1" kern="0">
              <a:solidFill>
                <a:srgbClr val="333333"/>
              </a:solidFill>
              <a:ea typeface="ＭＳ Ｐゴシック" pitchFamily="-106" charset="-128"/>
              <a:cs typeface="ＭＳ Ｐゴシック" pitchFamily="-106" charset="-128"/>
            </a:endParaRPr>
          </a:p>
        </p:txBody>
      </p:sp>
      <p:pic>
        <p:nvPicPr>
          <p:cNvPr id="2" name="Picture 1"/>
          <p:cNvPicPr>
            <a:picLocks noChangeAspect="1"/>
          </p:cNvPicPr>
          <p:nvPr/>
        </p:nvPicPr>
        <p:blipFill>
          <a:blip r:embed="rId4" cstate="print"/>
          <a:stretch>
            <a:fillRect/>
          </a:stretch>
        </p:blipFill>
        <p:spPr>
          <a:xfrm>
            <a:off x="304801" y="2895600"/>
            <a:ext cx="4267200" cy="3296816"/>
          </a:xfrm>
          <a:prstGeom prst="rect">
            <a:avLst/>
          </a:prstGeom>
        </p:spPr>
      </p:pic>
      <p:sp>
        <p:nvSpPr>
          <p:cNvPr id="3" name="Rectangle 2"/>
          <p:cNvSpPr/>
          <p:nvPr/>
        </p:nvSpPr>
        <p:spPr>
          <a:xfrm>
            <a:off x="4732117" y="2606250"/>
            <a:ext cx="4020659" cy="584775"/>
          </a:xfrm>
          <a:prstGeom prst="rect">
            <a:avLst/>
          </a:prstGeom>
        </p:spPr>
        <p:txBody>
          <a:bodyPr wrap="square">
            <a:spAutoFit/>
          </a:bodyPr>
          <a:lstStyle/>
          <a:p>
            <a:pPr>
              <a:defRPr/>
            </a:pPr>
            <a:r>
              <a:rPr lang="en-US" altLang="en-US" sz="3200">
                <a:solidFill>
                  <a:srgbClr val="524135"/>
                </a:solidFill>
                <a:ea typeface="ＭＳ Ｐゴシック" pitchFamily="34" charset="-128"/>
              </a:rPr>
              <a:t>Call us with questions!</a:t>
            </a:r>
          </a:p>
        </p:txBody>
      </p:sp>
      <p:sp>
        <p:nvSpPr>
          <p:cNvPr id="5" name="Slide Number Placeholder 4">
            <a:extLst>
              <a:ext uri="{FF2B5EF4-FFF2-40B4-BE49-F238E27FC236}">
                <a16:creationId xmlns:a16="http://schemas.microsoft.com/office/drawing/2014/main" id="{788BF791-C998-44BB-89F1-F36BA6C76B74}"/>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53</a:t>
            </a:fld>
            <a:endParaRPr lang="en-US">
              <a:solidFill>
                <a:srgbClr val="FDB828">
                  <a:shade val="75000"/>
                </a:srgbClr>
              </a:solidFill>
            </a:endParaRPr>
          </a:p>
        </p:txBody>
      </p:sp>
      <p:grpSp>
        <p:nvGrpSpPr>
          <p:cNvPr id="8" name="Group 7">
            <a:extLst>
              <a:ext uri="{FF2B5EF4-FFF2-40B4-BE49-F238E27FC236}">
                <a16:creationId xmlns:a16="http://schemas.microsoft.com/office/drawing/2014/main" id="{16D530B1-B1E5-4BA2-B767-2C0448FA1DF0}"/>
              </a:ext>
            </a:extLst>
          </p:cNvPr>
          <p:cNvGrpSpPr/>
          <p:nvPr/>
        </p:nvGrpSpPr>
        <p:grpSpPr>
          <a:xfrm>
            <a:off x="173045" y="150813"/>
            <a:ext cx="8784273" cy="1843965"/>
            <a:chOff x="173045" y="150813"/>
            <a:chExt cx="8784273" cy="1843965"/>
          </a:xfrm>
        </p:grpSpPr>
        <p:sp>
          <p:nvSpPr>
            <p:cNvPr id="9" name="Rectangle 8">
              <a:extLst>
                <a:ext uri="{FF2B5EF4-FFF2-40B4-BE49-F238E27FC236}">
                  <a16:creationId xmlns:a16="http://schemas.microsoft.com/office/drawing/2014/main" id="{9CC9806C-DA5A-4B61-A299-18E832B074F5}"/>
                </a:ext>
              </a:extLst>
            </p:cNvPr>
            <p:cNvSpPr/>
            <p:nvPr/>
          </p:nvSpPr>
          <p:spPr>
            <a:xfrm>
              <a:off x="173045" y="190451"/>
              <a:ext cx="8784273" cy="175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descr="Logo&#10;&#10;Description automatically generated">
              <a:extLst>
                <a:ext uri="{FF2B5EF4-FFF2-40B4-BE49-F238E27FC236}">
                  <a16:creationId xmlns:a16="http://schemas.microsoft.com/office/drawing/2014/main" id="{47F51CCB-DDCE-4216-9331-1EAAE953D72E}"/>
                </a:ext>
              </a:extLst>
            </p:cNvPr>
            <p:cNvPicPr>
              <a:picLocks noChangeAspect="1"/>
            </p:cNvPicPr>
            <p:nvPr/>
          </p:nvPicPr>
          <p:blipFill>
            <a:blip r:embed="rId5"/>
            <a:stretch>
              <a:fillRect/>
            </a:stretch>
          </p:blipFill>
          <p:spPr>
            <a:xfrm>
              <a:off x="525689" y="150813"/>
              <a:ext cx="8105868" cy="1843965"/>
            </a:xfrm>
            <a:prstGeom prst="rect">
              <a:avLst/>
            </a:prstGeom>
            <a:ln>
              <a:noFill/>
            </a:ln>
          </p:spPr>
        </p:pic>
      </p:grpSp>
    </p:spTree>
    <p:extLst>
      <p:ext uri="{BB962C8B-B14F-4D97-AF65-F5344CB8AC3E}">
        <p14:creationId xmlns:p14="http://schemas.microsoft.com/office/powerpoint/2010/main" val="1399964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0"/>
            <a:ext cx="7772400" cy="1524000"/>
          </a:xfrm>
        </p:spPr>
        <p:txBody>
          <a:bodyPr>
            <a:normAutofit/>
          </a:bodyPr>
          <a:lstStyle/>
          <a:p>
            <a:r>
              <a:rPr lang="en-US" sz="4000" b="1"/>
              <a:t>Main legal concepts for IEPs</a:t>
            </a:r>
          </a:p>
        </p:txBody>
      </p:sp>
      <p:pic>
        <p:nvPicPr>
          <p:cNvPr id="4" name="Picture 2" descr="http://www.rollonfriday.com/Portals/0/images/child%20lawyer.gif"/>
          <p:cNvPicPr>
            <a:picLocks noChangeAspect="1" noChangeArrowheads="1"/>
          </p:cNvPicPr>
          <p:nvPr/>
        </p:nvPicPr>
        <p:blipFill>
          <a:blip r:embed="rId3" cstate="print"/>
          <a:srcRect/>
          <a:stretch>
            <a:fillRect/>
          </a:stretch>
        </p:blipFill>
        <p:spPr bwMode="auto">
          <a:xfrm>
            <a:off x="3429000" y="2752726"/>
            <a:ext cx="2362200" cy="3571874"/>
          </a:xfrm>
          <a:prstGeom prst="rect">
            <a:avLst/>
          </a:prstGeom>
          <a:noFill/>
        </p:spPr>
      </p:pic>
      <p:sp>
        <p:nvSpPr>
          <p:cNvPr id="5" name="Slide Number Placeholder 8">
            <a:extLst>
              <a:ext uri="{FF2B5EF4-FFF2-40B4-BE49-F238E27FC236}">
                <a16:creationId xmlns:a16="http://schemas.microsoft.com/office/drawing/2014/main" id="{518EA290-01EE-4E02-588E-4485EB1EB935}"/>
              </a:ext>
            </a:extLst>
          </p:cNvPr>
          <p:cNvSpPr>
            <a:spLocks noGrp="1"/>
          </p:cNvSpPr>
          <p:nvPr>
            <p:ph type="sldNum" sz="quarter" idx="12"/>
          </p:nvPr>
        </p:nvSpPr>
        <p:spPr>
          <a:xfrm flipV="1">
            <a:off x="4343400" y="2296856"/>
            <a:ext cx="428445" cy="263166"/>
          </a:xfrm>
        </p:spPr>
        <p:txBody>
          <a:bodyPr>
            <a:normAutofit lnSpcReduction="10000"/>
          </a:bodyPr>
          <a:lstStyle/>
          <a:p>
            <a:fld id="{D5FF27AB-CAFE-4B84-A8E4-153E374E2C95}" type="slidenum">
              <a:rPr lang="en-US" smtClean="0">
                <a:solidFill>
                  <a:srgbClr val="FDB828">
                    <a:shade val="75000"/>
                  </a:srgbClr>
                </a:solidFill>
              </a:rPr>
              <a:pPr/>
              <a:t>6</a:t>
            </a:fld>
            <a:endParaRPr lang="en-US">
              <a:solidFill>
                <a:srgbClr val="FDB828">
                  <a:shade val="75000"/>
                </a:srgbClr>
              </a:solidFill>
            </a:endParaRPr>
          </a:p>
        </p:txBody>
      </p:sp>
    </p:spTree>
    <p:extLst>
      <p:ext uri="{BB962C8B-B14F-4D97-AF65-F5344CB8AC3E}">
        <p14:creationId xmlns:p14="http://schemas.microsoft.com/office/powerpoint/2010/main" val="2738652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anchor="b">
            <a:normAutofit/>
          </a:bodyPr>
          <a:lstStyle/>
          <a:p>
            <a:r>
              <a:rPr lang="en-US" sz="3300" b="1">
                <a:solidFill>
                  <a:schemeClr val="accent2"/>
                </a:solidFill>
              </a:rPr>
              <a:t>The IEP is:</a:t>
            </a:r>
          </a:p>
        </p:txBody>
      </p:sp>
      <p:graphicFrame>
        <p:nvGraphicFramePr>
          <p:cNvPr id="4" name="Content Placeholder 3">
            <a:extLst>
              <a:ext uri="{FF2B5EF4-FFF2-40B4-BE49-F238E27FC236}">
                <a16:creationId xmlns:a16="http://schemas.microsoft.com/office/drawing/2014/main" id="{70F22CC7-60B0-A6FD-43A0-0C9222647306}"/>
              </a:ext>
            </a:extLst>
          </p:cNvPr>
          <p:cNvGraphicFramePr>
            <a:graphicFrameLocks noGrp="1"/>
          </p:cNvGraphicFramePr>
          <p:nvPr>
            <p:ph sz="quarter" idx="1"/>
            <p:extLst>
              <p:ext uri="{D42A27DB-BD31-4B8C-83A1-F6EECF244321}">
                <p14:modId xmlns:p14="http://schemas.microsoft.com/office/powerpoint/2010/main" val="1077845430"/>
              </p:ext>
            </p:extLst>
          </p:nvPr>
        </p:nvGraphicFramePr>
        <p:xfrm>
          <a:off x="301752" y="1527048"/>
          <a:ext cx="850392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2" descr="afc_fn2_al_tl_cmyk"/>
          <p:cNvPicPr>
            <a:picLocks noChangeAspect="1" noChangeArrowheads="1"/>
          </p:cNvPicPr>
          <p:nvPr/>
        </p:nvPicPr>
        <p:blipFill>
          <a:blip r:embed="rId8" cstate="print">
            <a:extLst>
              <a:ext uri="{28A0092B-C50C-407E-A947-70E740481C1C}">
                <a14:useLocalDpi xmlns:a14="http://schemas.microsoft.com/office/drawing/2010/main" val="0"/>
              </a:ext>
            </a:extLst>
          </a:blip>
          <a:srcRect r="78572"/>
          <a:stretch>
            <a:fillRect/>
          </a:stretch>
        </p:blipFill>
        <p:spPr bwMode="auto">
          <a:xfrm>
            <a:off x="208866" y="304800"/>
            <a:ext cx="553134"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2" name="Slide Number Placeholder 8">
            <a:extLst>
              <a:ext uri="{FF2B5EF4-FFF2-40B4-BE49-F238E27FC236}">
                <a16:creationId xmlns:a16="http://schemas.microsoft.com/office/drawing/2014/main" id="{3EE14BD1-B971-9239-3B80-61A4CDA8B34B}"/>
              </a:ext>
            </a:extLst>
          </p:cNvPr>
          <p:cNvSpPr>
            <a:spLocks noGrp="1"/>
          </p:cNvSpPr>
          <p:nvPr>
            <p:ph type="sldNum" sz="quarter" idx="12"/>
          </p:nvPr>
        </p:nvSpPr>
        <p:spPr>
          <a:xfrm>
            <a:off x="4343400" y="1036022"/>
            <a:ext cx="457200" cy="441325"/>
          </a:xfrm>
        </p:spPr>
        <p:txBody>
          <a:bodyPr/>
          <a:lstStyle/>
          <a:p>
            <a:fld id="{D5FF27AB-CAFE-4B84-A8E4-153E374E2C95}" type="slidenum">
              <a:rPr lang="en-US" smtClean="0">
                <a:solidFill>
                  <a:srgbClr val="FDB828">
                    <a:shade val="75000"/>
                  </a:srgbClr>
                </a:solidFill>
              </a:rPr>
              <a:pPr/>
              <a:t>7</a:t>
            </a:fld>
            <a:endParaRPr lang="en-US">
              <a:solidFill>
                <a:srgbClr val="FDB828">
                  <a:shade val="75000"/>
                </a:srgbClr>
              </a:solidFill>
            </a:endParaRPr>
          </a:p>
        </p:txBody>
      </p:sp>
    </p:spTree>
    <p:extLst>
      <p:ext uri="{BB962C8B-B14F-4D97-AF65-F5344CB8AC3E}">
        <p14:creationId xmlns:p14="http://schemas.microsoft.com/office/powerpoint/2010/main" val="470745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425" y="230848"/>
            <a:ext cx="8534400" cy="758952"/>
          </a:xfrm>
        </p:spPr>
        <p:txBody>
          <a:bodyPr>
            <a:normAutofit/>
          </a:bodyPr>
          <a:lstStyle/>
          <a:p>
            <a:r>
              <a:rPr lang="en-US" sz="3000" b="1">
                <a:solidFill>
                  <a:schemeClr val="accent5"/>
                </a:solidFill>
                <a:latin typeface="Gill Sans MT" pitchFamily="34" charset="0"/>
              </a:rPr>
              <a:t>Free Appropriate Public Education (FAPE)</a:t>
            </a:r>
            <a:endParaRPr lang="en-US" sz="3000">
              <a:solidFill>
                <a:schemeClr val="accent5"/>
              </a:solidFill>
            </a:endParaRPr>
          </a:p>
        </p:txBody>
      </p:sp>
      <p:sp>
        <p:nvSpPr>
          <p:cNvPr id="3" name="Content Placeholder 2"/>
          <p:cNvSpPr>
            <a:spLocks noGrp="1"/>
          </p:cNvSpPr>
          <p:nvPr>
            <p:ph sz="quarter" idx="4294967295"/>
          </p:nvPr>
        </p:nvSpPr>
        <p:spPr>
          <a:xfrm>
            <a:off x="304800" y="1476675"/>
            <a:ext cx="8504238" cy="4572000"/>
          </a:xfrm>
        </p:spPr>
        <p:txBody>
          <a:bodyPr>
            <a:normAutofit/>
          </a:bodyPr>
          <a:lstStyle/>
          <a:p>
            <a:pPr>
              <a:lnSpc>
                <a:spcPct val="90000"/>
              </a:lnSpc>
              <a:buFont typeface="Arial" panose="020B0604020202020204" pitchFamily="34" charset="0"/>
              <a:buChar char="•"/>
            </a:pPr>
            <a:r>
              <a:rPr lang="en-US" sz="2800">
                <a:solidFill>
                  <a:schemeClr val="tx2"/>
                </a:solidFill>
              </a:rPr>
              <a:t>FAPE = programs and services designed for the student’s unique needs</a:t>
            </a:r>
          </a:p>
          <a:p>
            <a:pPr>
              <a:lnSpc>
                <a:spcPct val="90000"/>
              </a:lnSpc>
              <a:buFont typeface="Arial" panose="020B0604020202020204" pitchFamily="34" charset="0"/>
              <a:buChar char="•"/>
            </a:pPr>
            <a:r>
              <a:rPr lang="en-US" sz="2800">
                <a:solidFill>
                  <a:schemeClr val="tx2"/>
                </a:solidFill>
              </a:rPr>
              <a:t>Must provide a meaningful benefit</a:t>
            </a:r>
          </a:p>
          <a:p>
            <a:pPr>
              <a:lnSpc>
                <a:spcPct val="90000"/>
              </a:lnSpc>
              <a:buFont typeface="Arial" panose="020B0604020202020204" pitchFamily="34" charset="0"/>
              <a:buChar char="•"/>
            </a:pPr>
            <a:r>
              <a:rPr lang="en-US" sz="2800">
                <a:solidFill>
                  <a:schemeClr val="tx2"/>
                </a:solidFill>
              </a:rPr>
              <a:t>Helps the student progress</a:t>
            </a:r>
          </a:p>
          <a:p>
            <a:pPr>
              <a:buFont typeface="Arial" panose="020B0604020202020204" pitchFamily="34" charset="0"/>
              <a:buChar char="•"/>
            </a:pPr>
            <a:endParaRPr lang="en-US" sz="1400">
              <a:solidFill>
                <a:schemeClr val="tx2"/>
              </a:solidFill>
            </a:endParaRPr>
          </a:p>
          <a:p>
            <a:pPr marL="0" indent="0" algn="ctr">
              <a:buNone/>
            </a:pPr>
            <a:r>
              <a:rPr lang="en-US" sz="2800">
                <a:solidFill>
                  <a:schemeClr val="tx2"/>
                </a:solidFill>
              </a:rPr>
              <a:t>“A Chevy, not a Cadillac”</a:t>
            </a:r>
          </a:p>
        </p:txBody>
      </p:sp>
      <p:pic>
        <p:nvPicPr>
          <p:cNvPr id="5" name="Picture 2" descr="http://dailyyeah.com/wp-content/uploads/2008/02/broken-bik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166" y="4331235"/>
            <a:ext cx="2668177" cy="2054484"/>
          </a:xfrm>
          <a:prstGeom prst="rect">
            <a:avLst/>
          </a:prstGeom>
          <a:noFill/>
          <a:extLst>
            <a:ext uri="{909E8E84-426E-40DD-AFC4-6F175D3DCCD1}">
              <a14:hiddenFill xmlns:a14="http://schemas.microsoft.com/office/drawing/2010/main">
                <a:solidFill>
                  <a:srgbClr val="FFFFFF"/>
                </a:solidFill>
              </a14:hiddenFill>
            </a:ext>
          </a:extLst>
        </p:spPr>
      </p:pic>
      <p:sp>
        <p:nvSpPr>
          <p:cNvPr id="4" name="&quot;No&quot; Symbol 3"/>
          <p:cNvSpPr/>
          <p:nvPr/>
        </p:nvSpPr>
        <p:spPr>
          <a:xfrm>
            <a:off x="262898" y="4174435"/>
            <a:ext cx="2636014" cy="2531165"/>
          </a:xfrm>
          <a:prstGeom prst="noSmoking">
            <a:avLst>
              <a:gd name="adj" fmla="val 9226"/>
            </a:avLst>
          </a:prstGeom>
          <a:solidFill>
            <a:srgbClr val="FF00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 name="Picture 2" descr="afc_fn2_al_tl_cmyk"/>
          <p:cNvPicPr>
            <a:picLocks noChangeAspect="1" noChangeArrowheads="1"/>
          </p:cNvPicPr>
          <p:nvPr/>
        </p:nvPicPr>
        <p:blipFill>
          <a:blip r:embed="rId4" cstate="print">
            <a:extLst>
              <a:ext uri="{28A0092B-C50C-407E-A947-70E740481C1C}">
                <a14:useLocalDpi xmlns:a14="http://schemas.microsoft.com/office/drawing/2010/main" val="0"/>
              </a:ext>
            </a:extLst>
          </a:blip>
          <a:srcRect r="78572"/>
          <a:stretch>
            <a:fillRect/>
          </a:stretch>
        </p:blipFill>
        <p:spPr bwMode="auto">
          <a:xfrm>
            <a:off x="208866" y="304800"/>
            <a:ext cx="553134"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26" name="Picture 2" descr="http://media.gm.com/content/dam/Media/images/US/Vehicles/Concepts/Cadillac/Elmiraj/Product/2013-Cadillac-Elmiraj-Concept-00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703" t="8182" r="13258" b="6002"/>
          <a:stretch/>
        </p:blipFill>
        <p:spPr bwMode="auto">
          <a:xfrm>
            <a:off x="5956551" y="4341174"/>
            <a:ext cx="2917373" cy="2032116"/>
          </a:xfrm>
          <a:prstGeom prst="rect">
            <a:avLst/>
          </a:prstGeom>
          <a:noFill/>
          <a:extLst>
            <a:ext uri="{909E8E84-426E-40DD-AFC4-6F175D3DCCD1}">
              <a14:hiddenFill xmlns:a14="http://schemas.microsoft.com/office/drawing/2010/main">
                <a:solidFill>
                  <a:srgbClr val="FFFFFF"/>
                </a:solidFill>
              </a14:hiddenFill>
            </a:ext>
          </a:extLst>
        </p:spPr>
      </p:pic>
      <p:sp>
        <p:nvSpPr>
          <p:cNvPr id="12" name="Plus 11"/>
          <p:cNvSpPr/>
          <p:nvPr/>
        </p:nvSpPr>
        <p:spPr>
          <a:xfrm>
            <a:off x="6587020" y="3851077"/>
            <a:ext cx="1005945" cy="960315"/>
          </a:xfrm>
          <a:prstGeom prst="mathPlus">
            <a:avLst/>
          </a:prstGeom>
          <a:solidFill>
            <a:srgbClr val="00B050"/>
          </a:solidFill>
          <a:ln w="15875">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https://www.cstatic-images.com/stock/765x765/4/422114645-14255102135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1410" y="4355829"/>
            <a:ext cx="2930256" cy="2029891"/>
          </a:xfrm>
          <a:prstGeom prst="rect">
            <a:avLst/>
          </a:prstGeom>
          <a:noFill/>
          <a:extLst>
            <a:ext uri="{909E8E84-426E-40DD-AFC4-6F175D3DCCD1}">
              <a14:hiddenFill xmlns:a14="http://schemas.microsoft.com/office/drawing/2010/main">
                <a:solidFill>
                  <a:srgbClr val="FFFFFF"/>
                </a:solidFill>
              </a14:hiddenFill>
            </a:ext>
          </a:extLst>
        </p:spPr>
      </p:pic>
      <p:sp>
        <p:nvSpPr>
          <p:cNvPr id="11" name="Smiley Face 10"/>
          <p:cNvSpPr/>
          <p:nvPr/>
        </p:nvSpPr>
        <p:spPr>
          <a:xfrm>
            <a:off x="5769232" y="4098271"/>
            <a:ext cx="928424" cy="955829"/>
          </a:xfrm>
          <a:prstGeom prst="smileyFace">
            <a:avLst/>
          </a:prstGeom>
          <a:solidFill>
            <a:srgbClr val="00B050"/>
          </a:solidFill>
          <a:ln w="15875">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miley Face 6"/>
          <p:cNvSpPr/>
          <p:nvPr/>
        </p:nvSpPr>
        <p:spPr>
          <a:xfrm>
            <a:off x="2909645" y="4094923"/>
            <a:ext cx="938167" cy="955829"/>
          </a:xfrm>
          <a:prstGeom prst="smileyFace">
            <a:avLst/>
          </a:prstGeom>
          <a:solidFill>
            <a:srgbClr val="00B050"/>
          </a:solidFill>
          <a:ln w="15875">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8">
            <a:extLst>
              <a:ext uri="{FF2B5EF4-FFF2-40B4-BE49-F238E27FC236}">
                <a16:creationId xmlns:a16="http://schemas.microsoft.com/office/drawing/2014/main" id="{669E7740-6E1E-7133-9A28-87D1668E9D91}"/>
              </a:ext>
            </a:extLst>
          </p:cNvPr>
          <p:cNvSpPr>
            <a:spLocks noGrp="1"/>
          </p:cNvSpPr>
          <p:nvPr>
            <p:ph type="sldNum" sz="quarter" idx="12"/>
          </p:nvPr>
        </p:nvSpPr>
        <p:spPr>
          <a:xfrm>
            <a:off x="4343400" y="1036022"/>
            <a:ext cx="457200" cy="441325"/>
          </a:xfrm>
        </p:spPr>
        <p:txBody>
          <a:bodyPr/>
          <a:lstStyle/>
          <a:p>
            <a:fld id="{D5FF27AB-CAFE-4B84-A8E4-153E374E2C95}" type="slidenum">
              <a:rPr lang="en-US" smtClean="0">
                <a:solidFill>
                  <a:srgbClr val="FDB828">
                    <a:shade val="75000"/>
                  </a:srgbClr>
                </a:solidFill>
              </a:rPr>
              <a:pPr/>
              <a:t>8</a:t>
            </a:fld>
            <a:endParaRPr lang="en-US">
              <a:solidFill>
                <a:srgbClr val="FDB828">
                  <a:shade val="75000"/>
                </a:srgbClr>
              </a:solidFill>
            </a:endParaRPr>
          </a:p>
        </p:txBody>
      </p:sp>
    </p:spTree>
    <p:extLst>
      <p:ext uri="{BB962C8B-B14F-4D97-AF65-F5344CB8AC3E}">
        <p14:creationId xmlns:p14="http://schemas.microsoft.com/office/powerpoint/2010/main" val="18486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300" b="1">
                <a:solidFill>
                  <a:schemeClr val="accent5"/>
                </a:solidFill>
              </a:rPr>
              <a:t>Least Restrictive Environment (LRE)</a:t>
            </a:r>
            <a:endParaRPr lang="en-US" sz="3300" b="1">
              <a:solidFill>
                <a:schemeClr val="accent5"/>
              </a:solidFill>
              <a:effectLst>
                <a:outerShdw blurRad="38100" dist="38100" dir="2700000" algn="tl">
                  <a:srgbClr val="000000"/>
                </a:outerShdw>
              </a:effectLst>
            </a:endParaRPr>
          </a:p>
        </p:txBody>
      </p:sp>
      <p:sp>
        <p:nvSpPr>
          <p:cNvPr id="13315" name="Text Placeholder 2"/>
          <p:cNvSpPr>
            <a:spLocks noGrp="1"/>
          </p:cNvSpPr>
          <p:nvPr>
            <p:ph sz="half" idx="1"/>
          </p:nvPr>
        </p:nvSpPr>
        <p:spPr>
          <a:xfrm>
            <a:off x="301752" y="1666775"/>
            <a:ext cx="4038600" cy="4681728"/>
          </a:xfrm>
        </p:spPr>
        <p:txBody>
          <a:bodyPr anchor="ctr">
            <a:noAutofit/>
          </a:bodyPr>
          <a:lstStyle/>
          <a:p>
            <a:pPr>
              <a:lnSpc>
                <a:spcPct val="90000"/>
              </a:lnSpc>
              <a:spcBef>
                <a:spcPct val="0"/>
              </a:spcBef>
            </a:pPr>
            <a:r>
              <a:rPr lang="en-US" sz="2800">
                <a:solidFill>
                  <a:schemeClr val="tx2"/>
                </a:solidFill>
              </a:rPr>
              <a:t>Goal is inclusion</a:t>
            </a:r>
          </a:p>
          <a:p>
            <a:pPr>
              <a:lnSpc>
                <a:spcPct val="90000"/>
              </a:lnSpc>
              <a:spcBef>
                <a:spcPct val="0"/>
              </a:spcBef>
            </a:pPr>
            <a:endParaRPr lang="en-US" sz="2800">
              <a:solidFill>
                <a:schemeClr val="tx2"/>
              </a:solidFill>
            </a:endParaRPr>
          </a:p>
          <a:p>
            <a:pPr>
              <a:lnSpc>
                <a:spcPct val="90000"/>
              </a:lnSpc>
              <a:spcBef>
                <a:spcPct val="0"/>
              </a:spcBef>
            </a:pPr>
            <a:r>
              <a:rPr lang="en-US" sz="2800">
                <a:solidFill>
                  <a:schemeClr val="tx2"/>
                </a:solidFill>
              </a:rPr>
              <a:t>As much as possible, students with disabilities learn with students who do not have disabilities</a:t>
            </a:r>
          </a:p>
          <a:p>
            <a:pPr marL="285750" indent="-285750" eaLnBrk="1" hangingPunct="1">
              <a:lnSpc>
                <a:spcPct val="90000"/>
              </a:lnSpc>
              <a:spcBef>
                <a:spcPct val="0"/>
              </a:spcBef>
              <a:buFont typeface="Arial" panose="020B0604020202020204" pitchFamily="34" charset="0"/>
              <a:buChar char="•"/>
            </a:pPr>
            <a:endParaRPr lang="en-US" sz="2800">
              <a:solidFill>
                <a:schemeClr val="tx2"/>
              </a:solidFill>
            </a:endParaRPr>
          </a:p>
        </p:txBody>
      </p:sp>
      <p:pic>
        <p:nvPicPr>
          <p:cNvPr id="13316" name="Picture 3" descr="Inclusion pic.jpg"/>
          <p:cNvPicPr>
            <a:picLocks noChangeAspect="1"/>
          </p:cNvPicPr>
          <p:nvPr/>
        </p:nvPicPr>
        <p:blipFill>
          <a:blip r:embed="rId3" cstate="print"/>
          <a:srcRect/>
          <a:stretch>
            <a:fillRect/>
          </a:stretch>
        </p:blipFill>
        <p:spPr bwMode="auto">
          <a:xfrm>
            <a:off x="4667450" y="1676400"/>
            <a:ext cx="4218308" cy="4419600"/>
          </a:xfrm>
          <a:prstGeom prst="rect">
            <a:avLst/>
          </a:prstGeom>
          <a:noFill/>
          <a:ln w="9525">
            <a:noFill/>
            <a:miter lim="800000"/>
            <a:headEnd/>
            <a:tailEnd/>
          </a:ln>
        </p:spPr>
      </p:pic>
      <p:pic>
        <p:nvPicPr>
          <p:cNvPr id="6" name="Picture 2" descr="afc_fn2_al_tl_cmyk"/>
          <p:cNvPicPr>
            <a:picLocks noChangeAspect="1" noChangeArrowheads="1"/>
          </p:cNvPicPr>
          <p:nvPr/>
        </p:nvPicPr>
        <p:blipFill>
          <a:blip r:embed="rId4" cstate="print">
            <a:extLst>
              <a:ext uri="{28A0092B-C50C-407E-A947-70E740481C1C}">
                <a14:useLocalDpi xmlns:a14="http://schemas.microsoft.com/office/drawing/2010/main" val="0"/>
              </a:ext>
            </a:extLst>
          </a:blip>
          <a:srcRect r="78572"/>
          <a:stretch>
            <a:fillRect/>
          </a:stretch>
        </p:blipFill>
        <p:spPr bwMode="auto">
          <a:xfrm>
            <a:off x="208866" y="304800"/>
            <a:ext cx="553134"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4" name="Slide Number Placeholder 8">
            <a:extLst>
              <a:ext uri="{FF2B5EF4-FFF2-40B4-BE49-F238E27FC236}">
                <a16:creationId xmlns:a16="http://schemas.microsoft.com/office/drawing/2014/main" id="{1A5EA59C-71FC-6212-C12F-5F67DBEAD8E6}"/>
              </a:ext>
            </a:extLst>
          </p:cNvPr>
          <p:cNvSpPr>
            <a:spLocks noGrp="1"/>
          </p:cNvSpPr>
          <p:nvPr>
            <p:ph type="sldNum" sz="quarter" idx="12"/>
          </p:nvPr>
        </p:nvSpPr>
        <p:spPr>
          <a:xfrm>
            <a:off x="4343400" y="1036022"/>
            <a:ext cx="457200" cy="441325"/>
          </a:xfrm>
        </p:spPr>
        <p:txBody>
          <a:bodyPr/>
          <a:lstStyle/>
          <a:p>
            <a:fld id="{D5FF27AB-CAFE-4B84-A8E4-153E374E2C95}" type="slidenum">
              <a:rPr lang="en-US" smtClean="0">
                <a:solidFill>
                  <a:srgbClr val="FDB828">
                    <a:shade val="75000"/>
                  </a:srgbClr>
                </a:solidFill>
              </a:rPr>
              <a:pPr/>
              <a:t>9</a:t>
            </a:fld>
            <a:endParaRPr lang="en-US">
              <a:solidFill>
                <a:srgbClr val="FDB828">
                  <a:shade val="75000"/>
                </a:srgbClr>
              </a:solidFill>
            </a:endParaRPr>
          </a:p>
        </p:txBody>
      </p:sp>
    </p:spTree>
    <p:extLst>
      <p:ext uri="{BB962C8B-B14F-4D97-AF65-F5344CB8AC3E}">
        <p14:creationId xmlns:p14="http://schemas.microsoft.com/office/powerpoint/2010/main" val="5596083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ustom 1">
      <a:dk1>
        <a:sysClr val="windowText" lastClr="000000"/>
      </a:dk1>
      <a:lt1>
        <a:sysClr val="window" lastClr="FFFFFF"/>
      </a:lt1>
      <a:dk2>
        <a:srgbClr val="524135"/>
      </a:dk2>
      <a:lt2>
        <a:srgbClr val="FEE9BE"/>
      </a:lt2>
      <a:accent1>
        <a:srgbClr val="A99F96"/>
      </a:accent1>
      <a:accent2>
        <a:srgbClr val="F47A55"/>
      </a:accent2>
      <a:accent3>
        <a:srgbClr val="FDB828"/>
      </a:accent3>
      <a:accent4>
        <a:srgbClr val="5BC4BE"/>
      </a:accent4>
      <a:accent5>
        <a:srgbClr val="A6CE39"/>
      </a:accent5>
      <a:accent6>
        <a:srgbClr val="B0ABD5"/>
      </a:accent6>
      <a:hlink>
        <a:srgbClr val="66BAE8"/>
      </a:hlink>
      <a:folHlink>
        <a:srgbClr val="66BAE8"/>
      </a:folHlink>
    </a:clrScheme>
    <a:fontScheme name="Custom 1">
      <a:majorFont>
        <a:latin typeface="Gill Sans MT"/>
        <a:ea typeface=""/>
        <a:cs typeface=""/>
      </a:majorFont>
      <a:minorFont>
        <a:latin typeface="Gill Sans MT"/>
        <a:ea typeface=""/>
        <a:cs typeface=""/>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1_Civic">
  <a:themeElements>
    <a:clrScheme name="Custom 1">
      <a:dk1>
        <a:sysClr val="windowText" lastClr="000000"/>
      </a:dk1>
      <a:lt1>
        <a:sysClr val="window" lastClr="FFFFFF"/>
      </a:lt1>
      <a:dk2>
        <a:srgbClr val="524135"/>
      </a:dk2>
      <a:lt2>
        <a:srgbClr val="FEE9BE"/>
      </a:lt2>
      <a:accent1>
        <a:srgbClr val="A99F96"/>
      </a:accent1>
      <a:accent2>
        <a:srgbClr val="F47A55"/>
      </a:accent2>
      <a:accent3>
        <a:srgbClr val="FDB828"/>
      </a:accent3>
      <a:accent4>
        <a:srgbClr val="5BC4BE"/>
      </a:accent4>
      <a:accent5>
        <a:srgbClr val="A6CE39"/>
      </a:accent5>
      <a:accent6>
        <a:srgbClr val="B0ABD5"/>
      </a:accent6>
      <a:hlink>
        <a:srgbClr val="66BAE8"/>
      </a:hlink>
      <a:folHlink>
        <a:srgbClr val="66BAE8"/>
      </a:folHlink>
    </a:clrScheme>
    <a:fontScheme name="Custom 1">
      <a:majorFont>
        <a:latin typeface="Gill Sans MT"/>
        <a:ea typeface=""/>
        <a:cs typeface=""/>
      </a:majorFont>
      <a:minorFont>
        <a:latin typeface="Gill Sans MT"/>
        <a:ea typeface=""/>
        <a:cs typeface=""/>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Civic">
  <a:themeElements>
    <a:clrScheme name="Custom 1">
      <a:dk1>
        <a:sysClr val="windowText" lastClr="000000"/>
      </a:dk1>
      <a:lt1>
        <a:sysClr val="window" lastClr="FFFFFF"/>
      </a:lt1>
      <a:dk2>
        <a:srgbClr val="524135"/>
      </a:dk2>
      <a:lt2>
        <a:srgbClr val="FEE9BE"/>
      </a:lt2>
      <a:accent1>
        <a:srgbClr val="A99F96"/>
      </a:accent1>
      <a:accent2>
        <a:srgbClr val="F47A55"/>
      </a:accent2>
      <a:accent3>
        <a:srgbClr val="FDB828"/>
      </a:accent3>
      <a:accent4>
        <a:srgbClr val="5BC4BE"/>
      </a:accent4>
      <a:accent5>
        <a:srgbClr val="A6CE39"/>
      </a:accent5>
      <a:accent6>
        <a:srgbClr val="B0ABD5"/>
      </a:accent6>
      <a:hlink>
        <a:srgbClr val="66BAE8"/>
      </a:hlink>
      <a:folHlink>
        <a:srgbClr val="66BAE8"/>
      </a:folHlink>
    </a:clrScheme>
    <a:fontScheme name="Custom 1">
      <a:majorFont>
        <a:latin typeface="Gill Sans MT"/>
        <a:ea typeface=""/>
        <a:cs typeface=""/>
      </a:majorFont>
      <a:minorFont>
        <a:latin typeface="Gill Sans MT"/>
        <a:ea typeface=""/>
        <a:cs typeface=""/>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Civic">
  <a:themeElements>
    <a:clrScheme name="Custom 1">
      <a:dk1>
        <a:sysClr val="windowText" lastClr="000000"/>
      </a:dk1>
      <a:lt1>
        <a:sysClr val="window" lastClr="FFFFFF"/>
      </a:lt1>
      <a:dk2>
        <a:srgbClr val="524135"/>
      </a:dk2>
      <a:lt2>
        <a:srgbClr val="FEE9BE"/>
      </a:lt2>
      <a:accent1>
        <a:srgbClr val="A99F96"/>
      </a:accent1>
      <a:accent2>
        <a:srgbClr val="F47A55"/>
      </a:accent2>
      <a:accent3>
        <a:srgbClr val="FDB828"/>
      </a:accent3>
      <a:accent4>
        <a:srgbClr val="5BC4BE"/>
      </a:accent4>
      <a:accent5>
        <a:srgbClr val="A6CE39"/>
      </a:accent5>
      <a:accent6>
        <a:srgbClr val="B0ABD5"/>
      </a:accent6>
      <a:hlink>
        <a:srgbClr val="66BAE8"/>
      </a:hlink>
      <a:folHlink>
        <a:srgbClr val="66BAE8"/>
      </a:folHlink>
    </a:clrScheme>
    <a:fontScheme name="Custom 1">
      <a:majorFont>
        <a:latin typeface="Gill Sans MT"/>
        <a:ea typeface=""/>
        <a:cs typeface=""/>
      </a:majorFont>
      <a:minorFont>
        <a:latin typeface="Gill Sans MT"/>
        <a:ea typeface=""/>
        <a:cs typeface=""/>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fd1de35-8818-4ca6-86e5-59f74e416294">
      <UserInfo>
        <DisplayName>Michelle Eaton</DisplayName>
        <AccountId>66</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09D5AEE97FDB842B8271F482CAEAF25" ma:contentTypeVersion="6" ma:contentTypeDescription="Create a new document." ma:contentTypeScope="" ma:versionID="4b5ae1e1f5994f04f04f00934a058c5a">
  <xsd:schema xmlns:xsd="http://www.w3.org/2001/XMLSchema" xmlns:xs="http://www.w3.org/2001/XMLSchema" xmlns:p="http://schemas.microsoft.com/office/2006/metadata/properties" xmlns:ns2="9279d747-7436-4124-8b4e-efaacb6afdae" xmlns:ns3="9fd1de35-8818-4ca6-86e5-59f74e416294" targetNamespace="http://schemas.microsoft.com/office/2006/metadata/properties" ma:root="true" ma:fieldsID="a4c65f631062c5bdb7f347224a494d3c" ns2:_="" ns3:_="">
    <xsd:import namespace="9279d747-7436-4124-8b4e-efaacb6afdae"/>
    <xsd:import namespace="9fd1de35-8818-4ca6-86e5-59f74e41629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79d747-7436-4124-8b4e-efaacb6afd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fd1de35-8818-4ca6-86e5-59f74e41629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A0E7D5B-7B9F-47C1-A351-4FDF972C077B}">
  <ds:schemaRefs>
    <ds:schemaRef ds:uri="9fd1de35-8818-4ca6-86e5-59f74e416294"/>
    <ds:schemaRef ds:uri="http://schemas.microsoft.com/office/2006/metadata/properties"/>
    <ds:schemaRef ds:uri="http://schemas.microsoft.com/office/infopath/2007/PartnerControls"/>
    <ds:schemaRef ds:uri="http://www.w3.org/2000/xmlns/"/>
  </ds:schemaRefs>
</ds:datastoreItem>
</file>

<file path=customXml/itemProps2.xml><?xml version="1.0" encoding="utf-8"?>
<ds:datastoreItem xmlns:ds="http://schemas.openxmlformats.org/officeDocument/2006/customXml" ds:itemID="{0E5EC23A-759E-4FE8-982E-7A1B23FD644C}">
  <ds:schemaRefs>
    <ds:schemaRef ds:uri="9279d747-7436-4124-8b4e-efaacb6afdae"/>
    <ds:schemaRef ds:uri="9fd1de35-8818-4ca6-86e5-59f74e41629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1299FC30-ED4D-41D3-BF7C-1D7F42A7F82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3330</Words>
  <Application>Microsoft Office PowerPoint</Application>
  <PresentationFormat>On-screen Show (4:3)</PresentationFormat>
  <Paragraphs>516</Paragraphs>
  <Slides>53</Slides>
  <Notes>42</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53</vt:i4>
      </vt:variant>
    </vt:vector>
  </HeadingPairs>
  <TitlesOfParts>
    <vt:vector size="64" baseType="lpstr">
      <vt:lpstr>Arial</vt:lpstr>
      <vt:lpstr>Avenir LT Std 35 Light</vt:lpstr>
      <vt:lpstr>Calibri</vt:lpstr>
      <vt:lpstr>Gill Sans MT</vt:lpstr>
      <vt:lpstr>Neue Plak</vt:lpstr>
      <vt:lpstr>Wingdings</vt:lpstr>
      <vt:lpstr>Wingdings 2</vt:lpstr>
      <vt:lpstr>Civic</vt:lpstr>
      <vt:lpstr>1_Civic</vt:lpstr>
      <vt:lpstr>Civic</vt:lpstr>
      <vt:lpstr>Civic</vt:lpstr>
      <vt:lpstr>Understanding  the IEP  March 28, 2023 </vt:lpstr>
      <vt:lpstr>Today’s Training</vt:lpstr>
      <vt:lpstr>What is Advocates for Children (AFC)?</vt:lpstr>
      <vt:lpstr>Check For Updates On Our Website</vt:lpstr>
      <vt:lpstr>Check Out Our Webinars on YouTube</vt:lpstr>
      <vt:lpstr>Main legal concepts for IEPs</vt:lpstr>
      <vt:lpstr>The IEP is:</vt:lpstr>
      <vt:lpstr>Free Appropriate Public Education (FAPE)</vt:lpstr>
      <vt:lpstr>Least Restrictive Environment (LRE)</vt:lpstr>
      <vt:lpstr>LRE</vt:lpstr>
      <vt:lpstr>Sections of IEP (Part I)</vt:lpstr>
      <vt:lpstr>Sections of IEP (Part II) </vt:lpstr>
      <vt:lpstr>First Section of IEP</vt:lpstr>
      <vt:lpstr>Classifications</vt:lpstr>
      <vt:lpstr>Present Levels of Performance (PLOP)</vt:lpstr>
      <vt:lpstr>Student Needs and “Special Factors”</vt:lpstr>
      <vt:lpstr>Measurable Postsecondary Goals</vt:lpstr>
      <vt:lpstr>Annual Goals</vt:lpstr>
      <vt:lpstr>Recommended Special Ed Programs/Services</vt:lpstr>
      <vt:lpstr>Supplementary Aids / Modifications / Accommodations</vt:lpstr>
      <vt:lpstr>Assistive Tech/Supports for School Staff</vt:lpstr>
      <vt:lpstr>Extended School Year Program/Service (12 month)</vt:lpstr>
      <vt:lpstr>Compensatory services </vt:lpstr>
      <vt:lpstr>Testing Accommodations</vt:lpstr>
      <vt:lpstr>Transition Activities </vt:lpstr>
      <vt:lpstr>Participation in State Assessments</vt:lpstr>
      <vt:lpstr>Participation with students without disabilities</vt:lpstr>
      <vt:lpstr>Transportation Accommodations</vt:lpstr>
      <vt:lpstr>Placement Recommendation</vt:lpstr>
      <vt:lpstr>City Summary Pages</vt:lpstr>
      <vt:lpstr>City Summary Pages (2)</vt:lpstr>
      <vt:lpstr>City Summary Pages (3)</vt:lpstr>
      <vt:lpstr>Promotion Criteria</vt:lpstr>
      <vt:lpstr>Other options considered</vt:lpstr>
      <vt:lpstr>Attendance</vt:lpstr>
      <vt:lpstr>What is NOT on the IEP? </vt:lpstr>
      <vt:lpstr>    IEPs</vt:lpstr>
      <vt:lpstr>The IEP Meeting</vt:lpstr>
      <vt:lpstr>Tips for IEP Meetings</vt:lpstr>
      <vt:lpstr>How to sort through papers:</vt:lpstr>
      <vt:lpstr>PowerPoint Presentation</vt:lpstr>
      <vt:lpstr>Questions?</vt:lpstr>
      <vt:lpstr>My Student Portal “NYCSA”</vt:lpstr>
      <vt:lpstr>Are students getting what is on their IEPs?</vt:lpstr>
      <vt:lpstr>      How do I know if a school has a small class or ICT?</vt:lpstr>
      <vt:lpstr>NYC School Level Class Size Report</vt:lpstr>
      <vt:lpstr>What if  You Disagree with the DOE?</vt:lpstr>
      <vt:lpstr>Informal Dispute Resolution</vt:lpstr>
      <vt:lpstr>Formal Dispute Resolution</vt:lpstr>
      <vt:lpstr>Let’s Review!</vt:lpstr>
      <vt:lpstr>Upcoming Webinars...</vt:lpstr>
      <vt:lpstr>Please take our survey! </vt:lpstr>
      <vt:lpstr>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 Education 101 Ages 5-21 COVID-19 Edition</dc:title>
  <dc:creator>Erika Palmer</dc:creator>
  <cp:lastModifiedBy>Lilliana Diaz-Pedrosa</cp:lastModifiedBy>
  <cp:revision>3</cp:revision>
  <dcterms:created xsi:type="dcterms:W3CDTF">2016-04-04T16:51:20Z</dcterms:created>
  <dcterms:modified xsi:type="dcterms:W3CDTF">2023-03-30T18:28:33Z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0x010100609D5AEE97FDB842B8271F482CAEAF25</vt:lpwstr>
  </property>
  <property fmtid="{D5CDD505-2E9C-101B-9397-08002B2CF9AE}" pid="3" name="Order">
    <vt:r8>10000</vt:r8>
  </property>
  <property fmtid="{D5CDD505-2E9C-101B-9397-08002B2CF9AE}" pid="4" name="ComplianceAssetId">
    <vt:lpwstr/>
  </property>
</Properties>
</file>